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90" r:id="rId4"/>
    <p:sldId id="296" r:id="rId5"/>
    <p:sldId id="297" r:id="rId6"/>
    <p:sldId id="288" r:id="rId7"/>
    <p:sldId id="258" r:id="rId8"/>
    <p:sldId id="259" r:id="rId9"/>
    <p:sldId id="287" r:id="rId10"/>
    <p:sldId id="289" r:id="rId11"/>
    <p:sldId id="292" r:id="rId12"/>
    <p:sldId id="298" r:id="rId13"/>
    <p:sldId id="299" r:id="rId14"/>
    <p:sldId id="293" r:id="rId15"/>
    <p:sldId id="294" r:id="rId16"/>
    <p:sldId id="291" r:id="rId17"/>
    <p:sldId id="286" r:id="rId18"/>
    <p:sldId id="295" r:id="rId19"/>
    <p:sldId id="285"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2C9B1-E818-4AAA-AF1B-F4E9BCD448B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CFB9B38-411A-46DD-B83D-BE46BF5B7B10}">
      <dgm:prSet phldrT="[Text]"/>
      <dgm:spPr/>
      <dgm:t>
        <a:bodyPr/>
        <a:lstStyle/>
        <a:p>
          <a:r>
            <a:rPr lang="en-US" dirty="0"/>
            <a:t>Purpose and Motivation</a:t>
          </a:r>
        </a:p>
      </dgm:t>
    </dgm:pt>
    <dgm:pt modelId="{99E90B9C-8CFA-4BBF-8F10-93B68E6BC3B8}" type="parTrans" cxnId="{F11DF78C-8576-4A16-A2BC-B6491AB0AF2B}">
      <dgm:prSet/>
      <dgm:spPr/>
      <dgm:t>
        <a:bodyPr/>
        <a:lstStyle/>
        <a:p>
          <a:endParaRPr lang="en-US"/>
        </a:p>
      </dgm:t>
    </dgm:pt>
    <dgm:pt modelId="{D605101D-FDD5-4F9E-B667-DB1EA502FB37}" type="sibTrans" cxnId="{F11DF78C-8576-4A16-A2BC-B6491AB0AF2B}">
      <dgm:prSet/>
      <dgm:spPr/>
      <dgm:t>
        <a:bodyPr/>
        <a:lstStyle/>
        <a:p>
          <a:endParaRPr lang="en-US"/>
        </a:p>
      </dgm:t>
    </dgm:pt>
    <dgm:pt modelId="{0D320352-47F2-4A07-BC39-77AD25CA364C}">
      <dgm:prSet phldrT="[Text]"/>
      <dgm:spPr/>
      <dgm:t>
        <a:bodyPr/>
        <a:lstStyle/>
        <a:p>
          <a:r>
            <a:rPr lang="en-US" dirty="0"/>
            <a:t>This research is a purpose of a novel method to estimate an uncertainty in complex deep learning models.</a:t>
          </a:r>
        </a:p>
      </dgm:t>
    </dgm:pt>
    <dgm:pt modelId="{B8C69292-8B8E-43CB-8921-D5FEA87A5DA1}" type="parTrans" cxnId="{3BFF54CD-DB3F-4026-960E-484854E6EAF6}">
      <dgm:prSet/>
      <dgm:spPr/>
      <dgm:t>
        <a:bodyPr/>
        <a:lstStyle/>
        <a:p>
          <a:endParaRPr lang="en-US"/>
        </a:p>
      </dgm:t>
    </dgm:pt>
    <dgm:pt modelId="{2183B562-690F-4B08-ACE6-FBB31BB963AE}" type="sibTrans" cxnId="{3BFF54CD-DB3F-4026-960E-484854E6EAF6}">
      <dgm:prSet/>
      <dgm:spPr/>
      <dgm:t>
        <a:bodyPr/>
        <a:lstStyle/>
        <a:p>
          <a:endParaRPr lang="en-US"/>
        </a:p>
      </dgm:t>
    </dgm:pt>
    <dgm:pt modelId="{F86644C7-7D78-4449-B43D-4E7935B109FF}">
      <dgm:prSet phldrT="[Text]"/>
      <dgm:spPr/>
      <dgm:t>
        <a:bodyPr/>
        <a:lstStyle/>
        <a:p>
          <a:r>
            <a:rPr lang="en-US" dirty="0"/>
            <a:t>Problem</a:t>
          </a:r>
        </a:p>
      </dgm:t>
    </dgm:pt>
    <dgm:pt modelId="{FFFCB2EE-72DD-46E9-AC84-4BF172BB99C1}" type="parTrans" cxnId="{4A9A6241-0E3B-406A-8A69-96FE891B4A4E}">
      <dgm:prSet/>
      <dgm:spPr/>
      <dgm:t>
        <a:bodyPr/>
        <a:lstStyle/>
        <a:p>
          <a:endParaRPr lang="en-US"/>
        </a:p>
      </dgm:t>
    </dgm:pt>
    <dgm:pt modelId="{BDEA16A2-7794-483A-8AF3-26903183B884}" type="sibTrans" cxnId="{4A9A6241-0E3B-406A-8A69-96FE891B4A4E}">
      <dgm:prSet/>
      <dgm:spPr/>
      <dgm:t>
        <a:bodyPr/>
        <a:lstStyle/>
        <a:p>
          <a:endParaRPr lang="en-US"/>
        </a:p>
      </dgm:t>
    </dgm:pt>
    <dgm:pt modelId="{21AA598C-D1CB-4026-9BE5-7C8B76386289}">
      <dgm:prSet phldrT="[Text]"/>
      <dgm:spPr/>
      <dgm:t>
        <a:bodyPr/>
        <a:lstStyle/>
        <a:p>
          <a:r>
            <a:rPr lang="en-US" dirty="0"/>
            <a:t>Bayesian and Non-Bayesian approaches don’t have the necessary scalability that neural networks require to estimate the uncertainty.</a:t>
          </a:r>
        </a:p>
      </dgm:t>
    </dgm:pt>
    <dgm:pt modelId="{919B356F-C79C-4DD9-B6BF-A4CC243E7C8F}" type="parTrans" cxnId="{3BC2E1E2-C0C6-4047-91D5-9007A62DCA55}">
      <dgm:prSet/>
      <dgm:spPr/>
      <dgm:t>
        <a:bodyPr/>
        <a:lstStyle/>
        <a:p>
          <a:endParaRPr lang="en-US"/>
        </a:p>
      </dgm:t>
    </dgm:pt>
    <dgm:pt modelId="{5BE3B502-907F-46E4-8EEF-1EF86F910A34}" type="sibTrans" cxnId="{3BC2E1E2-C0C6-4047-91D5-9007A62DCA55}">
      <dgm:prSet/>
      <dgm:spPr/>
      <dgm:t>
        <a:bodyPr/>
        <a:lstStyle/>
        <a:p>
          <a:endParaRPr lang="en-US"/>
        </a:p>
      </dgm:t>
    </dgm:pt>
    <dgm:pt modelId="{C6C72A52-0E45-4814-B3FB-46330BE9961D}">
      <dgm:prSet phldrT="[Text]"/>
      <dgm:spPr/>
      <dgm:t>
        <a:bodyPr/>
        <a:lstStyle/>
        <a:p>
          <a:r>
            <a:rPr lang="en-US" dirty="0"/>
            <a:t>Approach</a:t>
          </a:r>
        </a:p>
      </dgm:t>
    </dgm:pt>
    <dgm:pt modelId="{A1D6CEE5-A42A-4281-8BA2-D4F0F7F929EC}" type="parTrans" cxnId="{3AE14C99-6548-4FFF-BA59-6D3FED9ED96A}">
      <dgm:prSet/>
      <dgm:spPr/>
      <dgm:t>
        <a:bodyPr/>
        <a:lstStyle/>
        <a:p>
          <a:endParaRPr lang="en-US"/>
        </a:p>
      </dgm:t>
    </dgm:pt>
    <dgm:pt modelId="{C5E8F98F-25C3-4605-B7A2-9EE9BDF46079}" type="sibTrans" cxnId="{3AE14C99-6548-4FFF-BA59-6D3FED9ED96A}">
      <dgm:prSet/>
      <dgm:spPr/>
      <dgm:t>
        <a:bodyPr/>
        <a:lstStyle/>
        <a:p>
          <a:endParaRPr lang="en-US"/>
        </a:p>
      </dgm:t>
    </dgm:pt>
    <dgm:pt modelId="{CDE917D8-A7FC-4686-8C71-CF1D0DE13354}">
      <dgm:prSet phldrT="[Text]"/>
      <dgm:spPr/>
      <dgm:t>
        <a:bodyPr/>
        <a:lstStyle/>
        <a:p>
          <a:r>
            <a:rPr lang="en-US" dirty="0"/>
            <a:t>Implementation of Stochastic Differential Equation Network (SDE-Net) interpreting Deep Neural Network (DNN) as state evolution of stochastic dynamical system with Brownian motion term. </a:t>
          </a:r>
        </a:p>
      </dgm:t>
    </dgm:pt>
    <dgm:pt modelId="{3E7DE7F8-03B0-42AA-9DB3-3D2FEDCCDE01}" type="parTrans" cxnId="{E75ADDA9-AB2F-4266-BE90-D05523ED08B0}">
      <dgm:prSet/>
      <dgm:spPr/>
      <dgm:t>
        <a:bodyPr/>
        <a:lstStyle/>
        <a:p>
          <a:endParaRPr lang="en-US"/>
        </a:p>
      </dgm:t>
    </dgm:pt>
    <dgm:pt modelId="{2B28EAD7-BDB8-4710-881D-754702966B6E}" type="sibTrans" cxnId="{E75ADDA9-AB2F-4266-BE90-D05523ED08B0}">
      <dgm:prSet/>
      <dgm:spPr/>
      <dgm:t>
        <a:bodyPr/>
        <a:lstStyle/>
        <a:p>
          <a:endParaRPr lang="en-US"/>
        </a:p>
      </dgm:t>
    </dgm:pt>
    <dgm:pt modelId="{A30AD446-1804-40A1-A5C6-46F587D467D0}">
      <dgm:prSet phldrT="[Text]"/>
      <dgm:spPr/>
      <dgm:t>
        <a:bodyPr/>
        <a:lstStyle/>
        <a:p>
          <a:r>
            <a:rPr lang="en-US" dirty="0"/>
            <a:t>Results and Conclusion</a:t>
          </a:r>
        </a:p>
      </dgm:t>
    </dgm:pt>
    <dgm:pt modelId="{18CDF3EF-D02D-45C6-ACD0-308945FAE0FB}" type="parTrans" cxnId="{A6D7473F-0A9A-4D81-8F81-EC5D3ED04848}">
      <dgm:prSet/>
      <dgm:spPr/>
      <dgm:t>
        <a:bodyPr/>
        <a:lstStyle/>
        <a:p>
          <a:endParaRPr lang="en-US"/>
        </a:p>
      </dgm:t>
    </dgm:pt>
    <dgm:pt modelId="{03B6881B-DEB3-4104-96AC-AE7B11F77DC4}" type="sibTrans" cxnId="{A6D7473F-0A9A-4D81-8F81-EC5D3ED04848}">
      <dgm:prSet/>
      <dgm:spPr/>
      <dgm:t>
        <a:bodyPr/>
        <a:lstStyle/>
        <a:p>
          <a:endParaRPr lang="en-US"/>
        </a:p>
      </dgm:t>
    </dgm:pt>
    <dgm:pt modelId="{3112BF37-25F3-42F0-A5D9-6ACC1BC38F13}">
      <dgm:prSet phldrT="[Text]"/>
      <dgm:spPr/>
      <dgm:t>
        <a:bodyPr/>
        <a:lstStyle/>
        <a:p>
          <a:r>
            <a:rPr lang="en-US"/>
            <a:t>The SDE-Net outperforms the capacity to estimate uncertainty in comparison with currently methods.</a:t>
          </a:r>
          <a:endParaRPr lang="en-US" dirty="0"/>
        </a:p>
      </dgm:t>
    </dgm:pt>
    <dgm:pt modelId="{FD9AF3C6-90FB-4E31-95FC-99C77A517314}" type="parTrans" cxnId="{9C2DB419-D8D5-49BD-9EA9-B8BEB92748F2}">
      <dgm:prSet/>
      <dgm:spPr/>
      <dgm:t>
        <a:bodyPr/>
        <a:lstStyle/>
        <a:p>
          <a:endParaRPr lang="en-US"/>
        </a:p>
      </dgm:t>
    </dgm:pt>
    <dgm:pt modelId="{7DC1D4D3-5092-4700-86C2-4C67154D4D7D}" type="sibTrans" cxnId="{9C2DB419-D8D5-49BD-9EA9-B8BEB92748F2}">
      <dgm:prSet/>
      <dgm:spPr/>
      <dgm:t>
        <a:bodyPr/>
        <a:lstStyle/>
        <a:p>
          <a:endParaRPr lang="en-US"/>
        </a:p>
      </dgm:t>
    </dgm:pt>
    <dgm:pt modelId="{E92246DC-8D49-4AB7-9C82-ACBA823F6C21}" type="pres">
      <dgm:prSet presAssocID="{86D2C9B1-E818-4AAA-AF1B-F4E9BCD448BA}" presName="linear" presStyleCnt="0">
        <dgm:presLayoutVars>
          <dgm:animLvl val="lvl"/>
          <dgm:resizeHandles val="exact"/>
        </dgm:presLayoutVars>
      </dgm:prSet>
      <dgm:spPr/>
    </dgm:pt>
    <dgm:pt modelId="{0B023A22-4E38-4D51-BDF4-8506746CF632}" type="pres">
      <dgm:prSet presAssocID="{FCFB9B38-411A-46DD-B83D-BE46BF5B7B10}" presName="parentText" presStyleLbl="node1" presStyleIdx="0" presStyleCnt="4">
        <dgm:presLayoutVars>
          <dgm:chMax val="0"/>
          <dgm:bulletEnabled val="1"/>
        </dgm:presLayoutVars>
      </dgm:prSet>
      <dgm:spPr/>
    </dgm:pt>
    <dgm:pt modelId="{BC72A698-9F91-4329-B6DB-BCE71336CE4B}" type="pres">
      <dgm:prSet presAssocID="{FCFB9B38-411A-46DD-B83D-BE46BF5B7B10}" presName="childText" presStyleLbl="revTx" presStyleIdx="0" presStyleCnt="4">
        <dgm:presLayoutVars>
          <dgm:bulletEnabled val="1"/>
        </dgm:presLayoutVars>
      </dgm:prSet>
      <dgm:spPr/>
    </dgm:pt>
    <dgm:pt modelId="{9C679B60-537B-44B5-8E42-83554CB9051D}" type="pres">
      <dgm:prSet presAssocID="{F86644C7-7D78-4449-B43D-4E7935B109FF}" presName="parentText" presStyleLbl="node1" presStyleIdx="1" presStyleCnt="4">
        <dgm:presLayoutVars>
          <dgm:chMax val="0"/>
          <dgm:bulletEnabled val="1"/>
        </dgm:presLayoutVars>
      </dgm:prSet>
      <dgm:spPr/>
    </dgm:pt>
    <dgm:pt modelId="{8A796054-A7A9-48FC-8030-199FFFFEE2F4}" type="pres">
      <dgm:prSet presAssocID="{F86644C7-7D78-4449-B43D-4E7935B109FF}" presName="childText" presStyleLbl="revTx" presStyleIdx="1" presStyleCnt="4">
        <dgm:presLayoutVars>
          <dgm:bulletEnabled val="1"/>
        </dgm:presLayoutVars>
      </dgm:prSet>
      <dgm:spPr/>
    </dgm:pt>
    <dgm:pt modelId="{8CAB4E6F-FD28-4313-8941-0460D17B9170}" type="pres">
      <dgm:prSet presAssocID="{C6C72A52-0E45-4814-B3FB-46330BE9961D}" presName="parentText" presStyleLbl="node1" presStyleIdx="2" presStyleCnt="4">
        <dgm:presLayoutVars>
          <dgm:chMax val="0"/>
          <dgm:bulletEnabled val="1"/>
        </dgm:presLayoutVars>
      </dgm:prSet>
      <dgm:spPr/>
    </dgm:pt>
    <dgm:pt modelId="{DF393DB6-2720-4EAB-95A3-7AD49B684FAA}" type="pres">
      <dgm:prSet presAssocID="{C6C72A52-0E45-4814-B3FB-46330BE9961D}" presName="childText" presStyleLbl="revTx" presStyleIdx="2" presStyleCnt="4">
        <dgm:presLayoutVars>
          <dgm:bulletEnabled val="1"/>
        </dgm:presLayoutVars>
      </dgm:prSet>
      <dgm:spPr/>
    </dgm:pt>
    <dgm:pt modelId="{EA668911-4A83-4D75-A00F-BAE365AE0EFB}" type="pres">
      <dgm:prSet presAssocID="{A30AD446-1804-40A1-A5C6-46F587D467D0}" presName="parentText" presStyleLbl="node1" presStyleIdx="3" presStyleCnt="4">
        <dgm:presLayoutVars>
          <dgm:chMax val="0"/>
          <dgm:bulletEnabled val="1"/>
        </dgm:presLayoutVars>
      </dgm:prSet>
      <dgm:spPr/>
    </dgm:pt>
    <dgm:pt modelId="{7B1CA884-52D1-44AD-94E5-EB8A009F5DB7}" type="pres">
      <dgm:prSet presAssocID="{A30AD446-1804-40A1-A5C6-46F587D467D0}" presName="childText" presStyleLbl="revTx" presStyleIdx="3" presStyleCnt="4">
        <dgm:presLayoutVars>
          <dgm:bulletEnabled val="1"/>
        </dgm:presLayoutVars>
      </dgm:prSet>
      <dgm:spPr/>
    </dgm:pt>
  </dgm:ptLst>
  <dgm:cxnLst>
    <dgm:cxn modelId="{1FD8C211-C4FC-4924-8D3A-5A7DA7DA2A34}" type="presOf" srcId="{86D2C9B1-E818-4AAA-AF1B-F4E9BCD448BA}" destId="{E92246DC-8D49-4AB7-9C82-ACBA823F6C21}" srcOrd="0" destOrd="0" presId="urn:microsoft.com/office/officeart/2005/8/layout/vList2"/>
    <dgm:cxn modelId="{9C2DB419-D8D5-49BD-9EA9-B8BEB92748F2}" srcId="{A30AD446-1804-40A1-A5C6-46F587D467D0}" destId="{3112BF37-25F3-42F0-A5D9-6ACC1BC38F13}" srcOrd="0" destOrd="0" parTransId="{FD9AF3C6-90FB-4E31-95FC-99C77A517314}" sibTransId="{7DC1D4D3-5092-4700-86C2-4C67154D4D7D}"/>
    <dgm:cxn modelId="{30D7DE2A-A561-441A-B529-5E37EF0AC0EF}" type="presOf" srcId="{0D320352-47F2-4A07-BC39-77AD25CA364C}" destId="{BC72A698-9F91-4329-B6DB-BCE71336CE4B}" srcOrd="0" destOrd="0" presId="urn:microsoft.com/office/officeart/2005/8/layout/vList2"/>
    <dgm:cxn modelId="{3FEC3E2E-3A42-4312-BBE4-4F253CE8DDBF}" type="presOf" srcId="{CDE917D8-A7FC-4686-8C71-CF1D0DE13354}" destId="{DF393DB6-2720-4EAB-95A3-7AD49B684FAA}" srcOrd="0" destOrd="0" presId="urn:microsoft.com/office/officeart/2005/8/layout/vList2"/>
    <dgm:cxn modelId="{A6D7473F-0A9A-4D81-8F81-EC5D3ED04848}" srcId="{86D2C9B1-E818-4AAA-AF1B-F4E9BCD448BA}" destId="{A30AD446-1804-40A1-A5C6-46F587D467D0}" srcOrd="3" destOrd="0" parTransId="{18CDF3EF-D02D-45C6-ACD0-308945FAE0FB}" sibTransId="{03B6881B-DEB3-4104-96AC-AE7B11F77DC4}"/>
    <dgm:cxn modelId="{4A9A6241-0E3B-406A-8A69-96FE891B4A4E}" srcId="{86D2C9B1-E818-4AAA-AF1B-F4E9BCD448BA}" destId="{F86644C7-7D78-4449-B43D-4E7935B109FF}" srcOrd="1" destOrd="0" parTransId="{FFFCB2EE-72DD-46E9-AC84-4BF172BB99C1}" sibTransId="{BDEA16A2-7794-483A-8AF3-26903183B884}"/>
    <dgm:cxn modelId="{B305D046-313D-484A-ADF5-9C1D63163129}" type="presOf" srcId="{C6C72A52-0E45-4814-B3FB-46330BE9961D}" destId="{8CAB4E6F-FD28-4313-8941-0460D17B9170}" srcOrd="0" destOrd="0" presId="urn:microsoft.com/office/officeart/2005/8/layout/vList2"/>
    <dgm:cxn modelId="{5EF3138B-0919-4108-BAF1-5C51BB5B1F99}" type="presOf" srcId="{A30AD446-1804-40A1-A5C6-46F587D467D0}" destId="{EA668911-4A83-4D75-A00F-BAE365AE0EFB}" srcOrd="0" destOrd="0" presId="urn:microsoft.com/office/officeart/2005/8/layout/vList2"/>
    <dgm:cxn modelId="{F11DF78C-8576-4A16-A2BC-B6491AB0AF2B}" srcId="{86D2C9B1-E818-4AAA-AF1B-F4E9BCD448BA}" destId="{FCFB9B38-411A-46DD-B83D-BE46BF5B7B10}" srcOrd="0" destOrd="0" parTransId="{99E90B9C-8CFA-4BBF-8F10-93B68E6BC3B8}" sibTransId="{D605101D-FDD5-4F9E-B667-DB1EA502FB37}"/>
    <dgm:cxn modelId="{DEB98A96-24D3-4F2F-B74F-EBFE548B3083}" type="presOf" srcId="{21AA598C-D1CB-4026-9BE5-7C8B76386289}" destId="{8A796054-A7A9-48FC-8030-199FFFFEE2F4}" srcOrd="0" destOrd="0" presId="urn:microsoft.com/office/officeart/2005/8/layout/vList2"/>
    <dgm:cxn modelId="{3AE14C99-6548-4FFF-BA59-6D3FED9ED96A}" srcId="{86D2C9B1-E818-4AAA-AF1B-F4E9BCD448BA}" destId="{C6C72A52-0E45-4814-B3FB-46330BE9961D}" srcOrd="2" destOrd="0" parTransId="{A1D6CEE5-A42A-4281-8BA2-D4F0F7F929EC}" sibTransId="{C5E8F98F-25C3-4605-B7A2-9EE9BDF46079}"/>
    <dgm:cxn modelId="{E75ADDA9-AB2F-4266-BE90-D05523ED08B0}" srcId="{C6C72A52-0E45-4814-B3FB-46330BE9961D}" destId="{CDE917D8-A7FC-4686-8C71-CF1D0DE13354}" srcOrd="0" destOrd="0" parTransId="{3E7DE7F8-03B0-42AA-9DB3-3D2FEDCCDE01}" sibTransId="{2B28EAD7-BDB8-4710-881D-754702966B6E}"/>
    <dgm:cxn modelId="{F52CB2C4-373F-400D-A352-8C6F763B0715}" type="presOf" srcId="{3112BF37-25F3-42F0-A5D9-6ACC1BC38F13}" destId="{7B1CA884-52D1-44AD-94E5-EB8A009F5DB7}" srcOrd="0" destOrd="0" presId="urn:microsoft.com/office/officeart/2005/8/layout/vList2"/>
    <dgm:cxn modelId="{3BFF54CD-DB3F-4026-960E-484854E6EAF6}" srcId="{FCFB9B38-411A-46DD-B83D-BE46BF5B7B10}" destId="{0D320352-47F2-4A07-BC39-77AD25CA364C}" srcOrd="0" destOrd="0" parTransId="{B8C69292-8B8E-43CB-8921-D5FEA87A5DA1}" sibTransId="{2183B562-690F-4B08-ACE6-FBB31BB963AE}"/>
    <dgm:cxn modelId="{69B585D4-ACAC-461E-85BE-F7EC29078EEB}" type="presOf" srcId="{FCFB9B38-411A-46DD-B83D-BE46BF5B7B10}" destId="{0B023A22-4E38-4D51-BDF4-8506746CF632}" srcOrd="0" destOrd="0" presId="urn:microsoft.com/office/officeart/2005/8/layout/vList2"/>
    <dgm:cxn modelId="{9C1084DA-A00A-4FC4-9699-4A9D1DD4AF88}" type="presOf" srcId="{F86644C7-7D78-4449-B43D-4E7935B109FF}" destId="{9C679B60-537B-44B5-8E42-83554CB9051D}" srcOrd="0" destOrd="0" presId="urn:microsoft.com/office/officeart/2005/8/layout/vList2"/>
    <dgm:cxn modelId="{3BC2E1E2-C0C6-4047-91D5-9007A62DCA55}" srcId="{F86644C7-7D78-4449-B43D-4E7935B109FF}" destId="{21AA598C-D1CB-4026-9BE5-7C8B76386289}" srcOrd="0" destOrd="0" parTransId="{919B356F-C79C-4DD9-B6BF-A4CC243E7C8F}" sibTransId="{5BE3B502-907F-46E4-8EEF-1EF86F910A34}"/>
    <dgm:cxn modelId="{348BC472-8568-4FA0-9F2C-D665080FEB1C}" type="presParOf" srcId="{E92246DC-8D49-4AB7-9C82-ACBA823F6C21}" destId="{0B023A22-4E38-4D51-BDF4-8506746CF632}" srcOrd="0" destOrd="0" presId="urn:microsoft.com/office/officeart/2005/8/layout/vList2"/>
    <dgm:cxn modelId="{6559614A-B30F-48AC-A6E5-0B5907DC9E4E}" type="presParOf" srcId="{E92246DC-8D49-4AB7-9C82-ACBA823F6C21}" destId="{BC72A698-9F91-4329-B6DB-BCE71336CE4B}" srcOrd="1" destOrd="0" presId="urn:microsoft.com/office/officeart/2005/8/layout/vList2"/>
    <dgm:cxn modelId="{01C698CA-BB4A-4201-ADEA-F8FBA669AB38}" type="presParOf" srcId="{E92246DC-8D49-4AB7-9C82-ACBA823F6C21}" destId="{9C679B60-537B-44B5-8E42-83554CB9051D}" srcOrd="2" destOrd="0" presId="urn:microsoft.com/office/officeart/2005/8/layout/vList2"/>
    <dgm:cxn modelId="{EFE40673-6CA7-451A-B2A8-1DDF6AE1AFFA}" type="presParOf" srcId="{E92246DC-8D49-4AB7-9C82-ACBA823F6C21}" destId="{8A796054-A7A9-48FC-8030-199FFFFEE2F4}" srcOrd="3" destOrd="0" presId="urn:microsoft.com/office/officeart/2005/8/layout/vList2"/>
    <dgm:cxn modelId="{761EDDE3-CEB3-4AB8-94D0-5480F5C72C49}" type="presParOf" srcId="{E92246DC-8D49-4AB7-9C82-ACBA823F6C21}" destId="{8CAB4E6F-FD28-4313-8941-0460D17B9170}" srcOrd="4" destOrd="0" presId="urn:microsoft.com/office/officeart/2005/8/layout/vList2"/>
    <dgm:cxn modelId="{F249F787-1C9D-4FB6-8F88-DD4D8B37E2CF}" type="presParOf" srcId="{E92246DC-8D49-4AB7-9C82-ACBA823F6C21}" destId="{DF393DB6-2720-4EAB-95A3-7AD49B684FAA}" srcOrd="5" destOrd="0" presId="urn:microsoft.com/office/officeart/2005/8/layout/vList2"/>
    <dgm:cxn modelId="{26F2C769-1093-47C1-BDF2-50161525BACD}" type="presParOf" srcId="{E92246DC-8D49-4AB7-9C82-ACBA823F6C21}" destId="{EA668911-4A83-4D75-A00F-BAE365AE0EFB}" srcOrd="6" destOrd="0" presId="urn:microsoft.com/office/officeart/2005/8/layout/vList2"/>
    <dgm:cxn modelId="{7009FF18-6BB3-4DDB-879C-32F7E0DED62C}" type="presParOf" srcId="{E92246DC-8D49-4AB7-9C82-ACBA823F6C21}" destId="{7B1CA884-52D1-44AD-94E5-EB8A009F5DB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3E000-CB3B-475B-A7E7-73D3D99461E3}" type="doc">
      <dgm:prSet loTypeId="urn:microsoft.com/office/officeart/2008/layout/LinedList" loCatId="list" qsTypeId="urn:microsoft.com/office/officeart/2005/8/quickstyle/simple1" qsCatId="simple" csTypeId="urn:microsoft.com/office/officeart/2005/8/colors/accent1_5" csCatId="accent1" phldr="1"/>
      <dgm:spPr/>
      <dgm:t>
        <a:bodyPr/>
        <a:lstStyle/>
        <a:p>
          <a:endParaRPr lang="en-US"/>
        </a:p>
      </dgm:t>
    </dgm:pt>
    <dgm:pt modelId="{7E4A3350-E6B8-4646-B60A-4C89468786E4}">
      <dgm:prSet phldrT="[Text]" custT="1"/>
      <dgm:spPr/>
      <dgm:t>
        <a:bodyPr vert="vert270" anchor="ctr"/>
        <a:lstStyle/>
        <a:p>
          <a:pPr algn="ctr"/>
          <a:r>
            <a:rPr lang="en-US" sz="3600" b="1" dirty="0"/>
            <a:t>Experiments</a:t>
          </a:r>
        </a:p>
      </dgm:t>
    </dgm:pt>
    <dgm:pt modelId="{47A13CE6-B66F-4FEF-B915-1C877469B1E0}" type="parTrans" cxnId="{9142B15A-3730-48DC-BCF5-544B26CA1B6D}">
      <dgm:prSet/>
      <dgm:spPr/>
      <dgm:t>
        <a:bodyPr/>
        <a:lstStyle/>
        <a:p>
          <a:endParaRPr lang="en-US"/>
        </a:p>
      </dgm:t>
    </dgm:pt>
    <dgm:pt modelId="{174C8617-4E1F-4A58-A160-006536226AA7}" type="sibTrans" cxnId="{9142B15A-3730-48DC-BCF5-544B26CA1B6D}">
      <dgm:prSet/>
      <dgm:spPr/>
      <dgm:t>
        <a:bodyPr/>
        <a:lstStyle/>
        <a:p>
          <a:endParaRPr lang="en-US"/>
        </a:p>
      </dgm:t>
    </dgm:pt>
    <dgm:pt modelId="{5D59F128-E59B-4F0E-89CB-22659891F9BE}">
      <dgm:prSet phldrT="[Text]"/>
      <dgm:spPr/>
      <dgm:t>
        <a:bodyPr/>
        <a:lstStyle/>
        <a:p>
          <a:r>
            <a:rPr lang="en-US" dirty="0"/>
            <a:t>Out-of-distribution detection</a:t>
          </a:r>
        </a:p>
      </dgm:t>
    </dgm:pt>
    <dgm:pt modelId="{2DD742DB-9EAE-4C46-A493-3F442AD11022}" type="parTrans" cxnId="{DCDF00B5-A9FE-413E-A0C7-3B9C9E49C54B}">
      <dgm:prSet/>
      <dgm:spPr/>
      <dgm:t>
        <a:bodyPr/>
        <a:lstStyle/>
        <a:p>
          <a:endParaRPr lang="en-US"/>
        </a:p>
      </dgm:t>
    </dgm:pt>
    <dgm:pt modelId="{A118652C-0CD4-4C23-A99B-482BDCC252D2}" type="sibTrans" cxnId="{DCDF00B5-A9FE-413E-A0C7-3B9C9E49C54B}">
      <dgm:prSet/>
      <dgm:spPr/>
      <dgm:t>
        <a:bodyPr/>
        <a:lstStyle/>
        <a:p>
          <a:endParaRPr lang="en-US"/>
        </a:p>
      </dgm:t>
    </dgm:pt>
    <dgm:pt modelId="{40BFDDB4-0060-49E7-BC31-9E12298C942C}">
      <dgm:prSet phldrT="[Text]"/>
      <dgm:spPr/>
      <dgm:t>
        <a:bodyPr/>
        <a:lstStyle/>
        <a:p>
          <a:r>
            <a:rPr lang="en-US" dirty="0"/>
            <a:t>Misclassification detection</a:t>
          </a:r>
        </a:p>
      </dgm:t>
    </dgm:pt>
    <dgm:pt modelId="{15263601-80F9-4F89-A0A7-11EEE14B1F8C}" type="parTrans" cxnId="{A1D4F285-BC10-4219-9556-82D1543BC6C5}">
      <dgm:prSet/>
      <dgm:spPr/>
      <dgm:t>
        <a:bodyPr/>
        <a:lstStyle/>
        <a:p>
          <a:endParaRPr lang="en-US"/>
        </a:p>
      </dgm:t>
    </dgm:pt>
    <dgm:pt modelId="{DED4A69C-590A-4BF8-9F84-D47ED361B336}" type="sibTrans" cxnId="{A1D4F285-BC10-4219-9556-82D1543BC6C5}">
      <dgm:prSet/>
      <dgm:spPr/>
      <dgm:t>
        <a:bodyPr/>
        <a:lstStyle/>
        <a:p>
          <a:endParaRPr lang="en-US"/>
        </a:p>
      </dgm:t>
    </dgm:pt>
    <dgm:pt modelId="{4E936176-61EB-49C4-BAEB-09609F39D8E0}">
      <dgm:prSet phldrT="[Text]"/>
      <dgm:spPr/>
      <dgm:t>
        <a:bodyPr/>
        <a:lstStyle/>
        <a:p>
          <a:r>
            <a:rPr lang="en-US" dirty="0"/>
            <a:t>Adversarial sample detection</a:t>
          </a:r>
        </a:p>
      </dgm:t>
    </dgm:pt>
    <dgm:pt modelId="{7E74D827-B92B-444B-80BC-F54B387C8A76}" type="parTrans" cxnId="{A5C21FA9-D056-413B-B7B1-AED3C771BC04}">
      <dgm:prSet/>
      <dgm:spPr/>
      <dgm:t>
        <a:bodyPr/>
        <a:lstStyle/>
        <a:p>
          <a:endParaRPr lang="en-US"/>
        </a:p>
      </dgm:t>
    </dgm:pt>
    <dgm:pt modelId="{71A8D0B2-1E43-435A-899A-706AF550FB37}" type="sibTrans" cxnId="{A5C21FA9-D056-413B-B7B1-AED3C771BC04}">
      <dgm:prSet/>
      <dgm:spPr/>
      <dgm:t>
        <a:bodyPr/>
        <a:lstStyle/>
        <a:p>
          <a:endParaRPr lang="en-US"/>
        </a:p>
      </dgm:t>
    </dgm:pt>
    <dgm:pt modelId="{5A82CE66-2E73-4D5E-AF5F-B680098DB79B}">
      <dgm:prSet phldrT="[Text]"/>
      <dgm:spPr/>
      <dgm:t>
        <a:bodyPr/>
        <a:lstStyle/>
        <a:p>
          <a:r>
            <a:rPr lang="en-US" dirty="0"/>
            <a:t>Active learning</a:t>
          </a:r>
        </a:p>
      </dgm:t>
    </dgm:pt>
    <dgm:pt modelId="{98CF5FC5-DAC2-4DB9-A2AD-0DE0F48C8877}" type="parTrans" cxnId="{199857CB-4C5B-497C-8A90-3244AC1C4509}">
      <dgm:prSet/>
      <dgm:spPr/>
      <dgm:t>
        <a:bodyPr/>
        <a:lstStyle/>
        <a:p>
          <a:endParaRPr lang="en-US"/>
        </a:p>
      </dgm:t>
    </dgm:pt>
    <dgm:pt modelId="{A352146B-B418-47AA-BCF6-BB743C0B612D}" type="sibTrans" cxnId="{199857CB-4C5B-497C-8A90-3244AC1C4509}">
      <dgm:prSet/>
      <dgm:spPr/>
      <dgm:t>
        <a:bodyPr/>
        <a:lstStyle/>
        <a:p>
          <a:endParaRPr lang="en-US"/>
        </a:p>
      </dgm:t>
    </dgm:pt>
    <dgm:pt modelId="{2B2F9AF3-037B-4827-A27D-D1376C6DE815}" type="pres">
      <dgm:prSet presAssocID="{5E03E000-CB3B-475B-A7E7-73D3D99461E3}" presName="vert0" presStyleCnt="0">
        <dgm:presLayoutVars>
          <dgm:dir/>
          <dgm:animOne val="branch"/>
          <dgm:animLvl val="lvl"/>
        </dgm:presLayoutVars>
      </dgm:prSet>
      <dgm:spPr/>
    </dgm:pt>
    <dgm:pt modelId="{B0452F71-BD20-425C-A4E5-3EFEB412C345}" type="pres">
      <dgm:prSet presAssocID="{7E4A3350-E6B8-4646-B60A-4C89468786E4}" presName="thickLine" presStyleLbl="alignNode1" presStyleIdx="0" presStyleCnt="1"/>
      <dgm:spPr/>
    </dgm:pt>
    <dgm:pt modelId="{622DA435-3328-4610-8362-EBBA1EAAD0D3}" type="pres">
      <dgm:prSet presAssocID="{7E4A3350-E6B8-4646-B60A-4C89468786E4}" presName="horz1" presStyleCnt="0"/>
      <dgm:spPr/>
    </dgm:pt>
    <dgm:pt modelId="{5555F2F4-CCDD-4450-AE6F-0C5FC3EE98B2}" type="pres">
      <dgm:prSet presAssocID="{7E4A3350-E6B8-4646-B60A-4C89468786E4}" presName="tx1" presStyleLbl="revTx" presStyleIdx="0" presStyleCnt="5" custScaleX="194696"/>
      <dgm:spPr/>
    </dgm:pt>
    <dgm:pt modelId="{210CA5B7-3016-4448-A587-C55026EFB22B}" type="pres">
      <dgm:prSet presAssocID="{7E4A3350-E6B8-4646-B60A-4C89468786E4}" presName="vert1" presStyleCnt="0"/>
      <dgm:spPr/>
    </dgm:pt>
    <dgm:pt modelId="{EF857E25-A8A4-4877-9C42-1FA9E0C71CA0}" type="pres">
      <dgm:prSet presAssocID="{5D59F128-E59B-4F0E-89CB-22659891F9BE}" presName="vertSpace2a" presStyleCnt="0"/>
      <dgm:spPr/>
    </dgm:pt>
    <dgm:pt modelId="{2EC54307-7FB8-4B47-A3FF-28DB260A095F}" type="pres">
      <dgm:prSet presAssocID="{5D59F128-E59B-4F0E-89CB-22659891F9BE}" presName="horz2" presStyleCnt="0"/>
      <dgm:spPr/>
    </dgm:pt>
    <dgm:pt modelId="{1CC339AB-F32D-43F2-BC6A-3EC260642AF2}" type="pres">
      <dgm:prSet presAssocID="{5D59F128-E59B-4F0E-89CB-22659891F9BE}" presName="horzSpace2" presStyleCnt="0"/>
      <dgm:spPr/>
    </dgm:pt>
    <dgm:pt modelId="{31C0687F-9CDE-430A-827E-D55DCBF5B98D}" type="pres">
      <dgm:prSet presAssocID="{5D59F128-E59B-4F0E-89CB-22659891F9BE}" presName="tx2" presStyleLbl="revTx" presStyleIdx="1" presStyleCnt="5"/>
      <dgm:spPr/>
    </dgm:pt>
    <dgm:pt modelId="{CDD1C05D-527E-4BA4-B115-F1FA31719A3A}" type="pres">
      <dgm:prSet presAssocID="{5D59F128-E59B-4F0E-89CB-22659891F9BE}" presName="vert2" presStyleCnt="0"/>
      <dgm:spPr/>
    </dgm:pt>
    <dgm:pt modelId="{278DBEC0-DBA3-40ED-A433-45FAF9C81B13}" type="pres">
      <dgm:prSet presAssocID="{5D59F128-E59B-4F0E-89CB-22659891F9BE}" presName="thinLine2b" presStyleLbl="callout" presStyleIdx="0" presStyleCnt="4"/>
      <dgm:spPr/>
    </dgm:pt>
    <dgm:pt modelId="{E99922DD-985F-49B5-8BF9-B296EFED87C2}" type="pres">
      <dgm:prSet presAssocID="{5D59F128-E59B-4F0E-89CB-22659891F9BE}" presName="vertSpace2b" presStyleCnt="0"/>
      <dgm:spPr/>
    </dgm:pt>
    <dgm:pt modelId="{BDA33CAC-3A28-46C7-BF87-9D17877A0A87}" type="pres">
      <dgm:prSet presAssocID="{40BFDDB4-0060-49E7-BC31-9E12298C942C}" presName="horz2" presStyleCnt="0"/>
      <dgm:spPr/>
    </dgm:pt>
    <dgm:pt modelId="{E7FF1F27-87B7-4BC4-AF41-FC2E9FEA4F33}" type="pres">
      <dgm:prSet presAssocID="{40BFDDB4-0060-49E7-BC31-9E12298C942C}" presName="horzSpace2" presStyleCnt="0"/>
      <dgm:spPr/>
    </dgm:pt>
    <dgm:pt modelId="{F36E47F3-0375-45C7-A48D-63B0C36FC8EA}" type="pres">
      <dgm:prSet presAssocID="{40BFDDB4-0060-49E7-BC31-9E12298C942C}" presName="tx2" presStyleLbl="revTx" presStyleIdx="2" presStyleCnt="5"/>
      <dgm:spPr/>
    </dgm:pt>
    <dgm:pt modelId="{27F2FDEE-04EE-49D5-898C-4D2912375947}" type="pres">
      <dgm:prSet presAssocID="{40BFDDB4-0060-49E7-BC31-9E12298C942C}" presName="vert2" presStyleCnt="0"/>
      <dgm:spPr/>
    </dgm:pt>
    <dgm:pt modelId="{2FDF059D-F4FA-43BD-A177-AA617F10A945}" type="pres">
      <dgm:prSet presAssocID="{40BFDDB4-0060-49E7-BC31-9E12298C942C}" presName="thinLine2b" presStyleLbl="callout" presStyleIdx="1" presStyleCnt="4"/>
      <dgm:spPr/>
    </dgm:pt>
    <dgm:pt modelId="{899BCCA7-BD43-462A-9F44-38176307B1BC}" type="pres">
      <dgm:prSet presAssocID="{40BFDDB4-0060-49E7-BC31-9E12298C942C}" presName="vertSpace2b" presStyleCnt="0"/>
      <dgm:spPr/>
    </dgm:pt>
    <dgm:pt modelId="{89782E4C-C1E3-4068-94CD-C4392B4004A0}" type="pres">
      <dgm:prSet presAssocID="{4E936176-61EB-49C4-BAEB-09609F39D8E0}" presName="horz2" presStyleCnt="0"/>
      <dgm:spPr/>
    </dgm:pt>
    <dgm:pt modelId="{0B3E51FB-E780-45EE-BFCC-A7CC4C7833EB}" type="pres">
      <dgm:prSet presAssocID="{4E936176-61EB-49C4-BAEB-09609F39D8E0}" presName="horzSpace2" presStyleCnt="0"/>
      <dgm:spPr/>
    </dgm:pt>
    <dgm:pt modelId="{490EDF4D-F113-4943-9BD2-82A486DFB31C}" type="pres">
      <dgm:prSet presAssocID="{4E936176-61EB-49C4-BAEB-09609F39D8E0}" presName="tx2" presStyleLbl="revTx" presStyleIdx="3" presStyleCnt="5"/>
      <dgm:spPr/>
    </dgm:pt>
    <dgm:pt modelId="{CF875E5A-51E1-4F89-903E-5842243CE8D4}" type="pres">
      <dgm:prSet presAssocID="{4E936176-61EB-49C4-BAEB-09609F39D8E0}" presName="vert2" presStyleCnt="0"/>
      <dgm:spPr/>
    </dgm:pt>
    <dgm:pt modelId="{C3F2AAFF-9B92-4B1B-B50D-B80DB54C8B79}" type="pres">
      <dgm:prSet presAssocID="{4E936176-61EB-49C4-BAEB-09609F39D8E0}" presName="thinLine2b" presStyleLbl="callout" presStyleIdx="2" presStyleCnt="4"/>
      <dgm:spPr/>
    </dgm:pt>
    <dgm:pt modelId="{849FAD48-54A9-469F-907F-FC42E9DD0DD4}" type="pres">
      <dgm:prSet presAssocID="{4E936176-61EB-49C4-BAEB-09609F39D8E0}" presName="vertSpace2b" presStyleCnt="0"/>
      <dgm:spPr/>
    </dgm:pt>
    <dgm:pt modelId="{F6E1544F-1C17-4141-BA34-436C452093F0}" type="pres">
      <dgm:prSet presAssocID="{5A82CE66-2E73-4D5E-AF5F-B680098DB79B}" presName="horz2" presStyleCnt="0"/>
      <dgm:spPr/>
    </dgm:pt>
    <dgm:pt modelId="{44AE4CD5-499C-44A3-AD99-77ABDD14AC3F}" type="pres">
      <dgm:prSet presAssocID="{5A82CE66-2E73-4D5E-AF5F-B680098DB79B}" presName="horzSpace2" presStyleCnt="0"/>
      <dgm:spPr/>
    </dgm:pt>
    <dgm:pt modelId="{EC84A3B0-F316-4A24-A74C-0529BBD6FE82}" type="pres">
      <dgm:prSet presAssocID="{5A82CE66-2E73-4D5E-AF5F-B680098DB79B}" presName="tx2" presStyleLbl="revTx" presStyleIdx="4" presStyleCnt="5"/>
      <dgm:spPr/>
    </dgm:pt>
    <dgm:pt modelId="{94D1D259-73D1-4B30-AB7A-5D6FB931605D}" type="pres">
      <dgm:prSet presAssocID="{5A82CE66-2E73-4D5E-AF5F-B680098DB79B}" presName="vert2" presStyleCnt="0"/>
      <dgm:spPr/>
    </dgm:pt>
    <dgm:pt modelId="{9D93FD47-2C5B-4670-9D6E-49016A7ED164}" type="pres">
      <dgm:prSet presAssocID="{5A82CE66-2E73-4D5E-AF5F-B680098DB79B}" presName="thinLine2b" presStyleLbl="callout" presStyleIdx="3" presStyleCnt="4"/>
      <dgm:spPr/>
    </dgm:pt>
    <dgm:pt modelId="{47964636-F893-403E-91CD-7FEA40689E7E}" type="pres">
      <dgm:prSet presAssocID="{5A82CE66-2E73-4D5E-AF5F-B680098DB79B}" presName="vertSpace2b" presStyleCnt="0"/>
      <dgm:spPr/>
    </dgm:pt>
  </dgm:ptLst>
  <dgm:cxnLst>
    <dgm:cxn modelId="{C6C7D232-2D7E-4D34-9D73-D853F2FE1A80}" type="presOf" srcId="{5D59F128-E59B-4F0E-89CB-22659891F9BE}" destId="{31C0687F-9CDE-430A-827E-D55DCBF5B98D}" srcOrd="0" destOrd="0" presId="urn:microsoft.com/office/officeart/2008/layout/LinedList"/>
    <dgm:cxn modelId="{5C7B3249-A35F-4A78-BA3A-40FC3EF2175A}" type="presOf" srcId="{5E03E000-CB3B-475B-A7E7-73D3D99461E3}" destId="{2B2F9AF3-037B-4827-A27D-D1376C6DE815}" srcOrd="0" destOrd="0" presId="urn:microsoft.com/office/officeart/2008/layout/LinedList"/>
    <dgm:cxn modelId="{9142B15A-3730-48DC-BCF5-544B26CA1B6D}" srcId="{5E03E000-CB3B-475B-A7E7-73D3D99461E3}" destId="{7E4A3350-E6B8-4646-B60A-4C89468786E4}" srcOrd="0" destOrd="0" parTransId="{47A13CE6-B66F-4FEF-B915-1C877469B1E0}" sibTransId="{174C8617-4E1F-4A58-A160-006536226AA7}"/>
    <dgm:cxn modelId="{A1D4F285-BC10-4219-9556-82D1543BC6C5}" srcId="{7E4A3350-E6B8-4646-B60A-4C89468786E4}" destId="{40BFDDB4-0060-49E7-BC31-9E12298C942C}" srcOrd="1" destOrd="0" parTransId="{15263601-80F9-4F89-A0A7-11EEE14B1F8C}" sibTransId="{DED4A69C-590A-4BF8-9F84-D47ED361B336}"/>
    <dgm:cxn modelId="{A5C21FA9-D056-413B-B7B1-AED3C771BC04}" srcId="{7E4A3350-E6B8-4646-B60A-4C89468786E4}" destId="{4E936176-61EB-49C4-BAEB-09609F39D8E0}" srcOrd="2" destOrd="0" parTransId="{7E74D827-B92B-444B-80BC-F54B387C8A76}" sibTransId="{71A8D0B2-1E43-435A-899A-706AF550FB37}"/>
    <dgm:cxn modelId="{DCDF00B5-A9FE-413E-A0C7-3B9C9E49C54B}" srcId="{7E4A3350-E6B8-4646-B60A-4C89468786E4}" destId="{5D59F128-E59B-4F0E-89CB-22659891F9BE}" srcOrd="0" destOrd="0" parTransId="{2DD742DB-9EAE-4C46-A493-3F442AD11022}" sibTransId="{A118652C-0CD4-4C23-A99B-482BDCC252D2}"/>
    <dgm:cxn modelId="{926B35B9-6334-484A-9EA2-B3E72B6B400A}" type="presOf" srcId="{4E936176-61EB-49C4-BAEB-09609F39D8E0}" destId="{490EDF4D-F113-4943-9BD2-82A486DFB31C}" srcOrd="0" destOrd="0" presId="urn:microsoft.com/office/officeart/2008/layout/LinedList"/>
    <dgm:cxn modelId="{45604CC9-0A1C-4211-8ED3-1F8F35471A13}" type="presOf" srcId="{5A82CE66-2E73-4D5E-AF5F-B680098DB79B}" destId="{EC84A3B0-F316-4A24-A74C-0529BBD6FE82}" srcOrd="0" destOrd="0" presId="urn:microsoft.com/office/officeart/2008/layout/LinedList"/>
    <dgm:cxn modelId="{199857CB-4C5B-497C-8A90-3244AC1C4509}" srcId="{7E4A3350-E6B8-4646-B60A-4C89468786E4}" destId="{5A82CE66-2E73-4D5E-AF5F-B680098DB79B}" srcOrd="3" destOrd="0" parTransId="{98CF5FC5-DAC2-4DB9-A2AD-0DE0F48C8877}" sibTransId="{A352146B-B418-47AA-BCF6-BB743C0B612D}"/>
    <dgm:cxn modelId="{B9BF73D5-2038-4913-A43B-CCD293C7CDEF}" type="presOf" srcId="{7E4A3350-E6B8-4646-B60A-4C89468786E4}" destId="{5555F2F4-CCDD-4450-AE6F-0C5FC3EE98B2}" srcOrd="0" destOrd="0" presId="urn:microsoft.com/office/officeart/2008/layout/LinedList"/>
    <dgm:cxn modelId="{183AB2DC-A5BB-4E88-B7EF-348D9D253910}" type="presOf" srcId="{40BFDDB4-0060-49E7-BC31-9E12298C942C}" destId="{F36E47F3-0375-45C7-A48D-63B0C36FC8EA}" srcOrd="0" destOrd="0" presId="urn:microsoft.com/office/officeart/2008/layout/LinedList"/>
    <dgm:cxn modelId="{BD6CF43F-DCE1-46F8-937B-C45333070507}" type="presParOf" srcId="{2B2F9AF3-037B-4827-A27D-D1376C6DE815}" destId="{B0452F71-BD20-425C-A4E5-3EFEB412C345}" srcOrd="0" destOrd="0" presId="urn:microsoft.com/office/officeart/2008/layout/LinedList"/>
    <dgm:cxn modelId="{AF208C20-8DC8-42D4-8204-0A5D76746BFB}" type="presParOf" srcId="{2B2F9AF3-037B-4827-A27D-D1376C6DE815}" destId="{622DA435-3328-4610-8362-EBBA1EAAD0D3}" srcOrd="1" destOrd="0" presId="urn:microsoft.com/office/officeart/2008/layout/LinedList"/>
    <dgm:cxn modelId="{1A224B0C-571D-4398-8B51-F658FFC23FFF}" type="presParOf" srcId="{622DA435-3328-4610-8362-EBBA1EAAD0D3}" destId="{5555F2F4-CCDD-4450-AE6F-0C5FC3EE98B2}" srcOrd="0" destOrd="0" presId="urn:microsoft.com/office/officeart/2008/layout/LinedList"/>
    <dgm:cxn modelId="{53EC455D-E9A9-4174-B928-6D5C31F50355}" type="presParOf" srcId="{622DA435-3328-4610-8362-EBBA1EAAD0D3}" destId="{210CA5B7-3016-4448-A587-C55026EFB22B}" srcOrd="1" destOrd="0" presId="urn:microsoft.com/office/officeart/2008/layout/LinedList"/>
    <dgm:cxn modelId="{10CB8132-085B-41B9-9DBF-2CA48094F597}" type="presParOf" srcId="{210CA5B7-3016-4448-A587-C55026EFB22B}" destId="{EF857E25-A8A4-4877-9C42-1FA9E0C71CA0}" srcOrd="0" destOrd="0" presId="urn:microsoft.com/office/officeart/2008/layout/LinedList"/>
    <dgm:cxn modelId="{7FA4F507-269F-4B2F-A05C-578CF6A7034B}" type="presParOf" srcId="{210CA5B7-3016-4448-A587-C55026EFB22B}" destId="{2EC54307-7FB8-4B47-A3FF-28DB260A095F}" srcOrd="1" destOrd="0" presId="urn:microsoft.com/office/officeart/2008/layout/LinedList"/>
    <dgm:cxn modelId="{E2831839-E230-4465-839B-1B882F1BE954}" type="presParOf" srcId="{2EC54307-7FB8-4B47-A3FF-28DB260A095F}" destId="{1CC339AB-F32D-43F2-BC6A-3EC260642AF2}" srcOrd="0" destOrd="0" presId="urn:microsoft.com/office/officeart/2008/layout/LinedList"/>
    <dgm:cxn modelId="{1BCFC2A5-5091-4E5D-8D83-E148F4E63B70}" type="presParOf" srcId="{2EC54307-7FB8-4B47-A3FF-28DB260A095F}" destId="{31C0687F-9CDE-430A-827E-D55DCBF5B98D}" srcOrd="1" destOrd="0" presId="urn:microsoft.com/office/officeart/2008/layout/LinedList"/>
    <dgm:cxn modelId="{954365D2-61BA-441C-B8C1-0542C2DF00AA}" type="presParOf" srcId="{2EC54307-7FB8-4B47-A3FF-28DB260A095F}" destId="{CDD1C05D-527E-4BA4-B115-F1FA31719A3A}" srcOrd="2" destOrd="0" presId="urn:microsoft.com/office/officeart/2008/layout/LinedList"/>
    <dgm:cxn modelId="{978076F7-107A-4843-98C6-044C08D447F2}" type="presParOf" srcId="{210CA5B7-3016-4448-A587-C55026EFB22B}" destId="{278DBEC0-DBA3-40ED-A433-45FAF9C81B13}" srcOrd="2" destOrd="0" presId="urn:microsoft.com/office/officeart/2008/layout/LinedList"/>
    <dgm:cxn modelId="{570A5058-9E3D-4C56-840E-2AA90B00708A}" type="presParOf" srcId="{210CA5B7-3016-4448-A587-C55026EFB22B}" destId="{E99922DD-985F-49B5-8BF9-B296EFED87C2}" srcOrd="3" destOrd="0" presId="urn:microsoft.com/office/officeart/2008/layout/LinedList"/>
    <dgm:cxn modelId="{9091238E-4AE5-428C-B982-854495B342CA}" type="presParOf" srcId="{210CA5B7-3016-4448-A587-C55026EFB22B}" destId="{BDA33CAC-3A28-46C7-BF87-9D17877A0A87}" srcOrd="4" destOrd="0" presId="urn:microsoft.com/office/officeart/2008/layout/LinedList"/>
    <dgm:cxn modelId="{264F5F79-0644-4F0A-891F-09C0926851C7}" type="presParOf" srcId="{BDA33CAC-3A28-46C7-BF87-9D17877A0A87}" destId="{E7FF1F27-87B7-4BC4-AF41-FC2E9FEA4F33}" srcOrd="0" destOrd="0" presId="urn:microsoft.com/office/officeart/2008/layout/LinedList"/>
    <dgm:cxn modelId="{A5D72166-AA7A-4B8A-9563-0DE410159C6E}" type="presParOf" srcId="{BDA33CAC-3A28-46C7-BF87-9D17877A0A87}" destId="{F36E47F3-0375-45C7-A48D-63B0C36FC8EA}" srcOrd="1" destOrd="0" presId="urn:microsoft.com/office/officeart/2008/layout/LinedList"/>
    <dgm:cxn modelId="{F6FF25A1-A6A9-436D-AF2D-1A21442CC66F}" type="presParOf" srcId="{BDA33CAC-3A28-46C7-BF87-9D17877A0A87}" destId="{27F2FDEE-04EE-49D5-898C-4D2912375947}" srcOrd="2" destOrd="0" presId="urn:microsoft.com/office/officeart/2008/layout/LinedList"/>
    <dgm:cxn modelId="{6EA70F3A-7215-4B02-9F23-C005EF20CF72}" type="presParOf" srcId="{210CA5B7-3016-4448-A587-C55026EFB22B}" destId="{2FDF059D-F4FA-43BD-A177-AA617F10A945}" srcOrd="5" destOrd="0" presId="urn:microsoft.com/office/officeart/2008/layout/LinedList"/>
    <dgm:cxn modelId="{2930F9AB-8AE8-48ED-A6C9-41121359E5F0}" type="presParOf" srcId="{210CA5B7-3016-4448-A587-C55026EFB22B}" destId="{899BCCA7-BD43-462A-9F44-38176307B1BC}" srcOrd="6" destOrd="0" presId="urn:microsoft.com/office/officeart/2008/layout/LinedList"/>
    <dgm:cxn modelId="{5AB4F728-6E27-4000-9A12-D52569C3A77D}" type="presParOf" srcId="{210CA5B7-3016-4448-A587-C55026EFB22B}" destId="{89782E4C-C1E3-4068-94CD-C4392B4004A0}" srcOrd="7" destOrd="0" presId="urn:microsoft.com/office/officeart/2008/layout/LinedList"/>
    <dgm:cxn modelId="{D30DAAD8-4982-4699-A7C5-86904FD45BFE}" type="presParOf" srcId="{89782E4C-C1E3-4068-94CD-C4392B4004A0}" destId="{0B3E51FB-E780-45EE-BFCC-A7CC4C7833EB}" srcOrd="0" destOrd="0" presId="urn:microsoft.com/office/officeart/2008/layout/LinedList"/>
    <dgm:cxn modelId="{68AE24BC-86ED-4F4C-B1C3-094F9EC4BAA6}" type="presParOf" srcId="{89782E4C-C1E3-4068-94CD-C4392B4004A0}" destId="{490EDF4D-F113-4943-9BD2-82A486DFB31C}" srcOrd="1" destOrd="0" presId="urn:microsoft.com/office/officeart/2008/layout/LinedList"/>
    <dgm:cxn modelId="{420279E0-0BB8-4A76-85C0-524BDA197668}" type="presParOf" srcId="{89782E4C-C1E3-4068-94CD-C4392B4004A0}" destId="{CF875E5A-51E1-4F89-903E-5842243CE8D4}" srcOrd="2" destOrd="0" presId="urn:microsoft.com/office/officeart/2008/layout/LinedList"/>
    <dgm:cxn modelId="{71C24836-56EE-4E98-A77F-4D84321124F3}" type="presParOf" srcId="{210CA5B7-3016-4448-A587-C55026EFB22B}" destId="{C3F2AAFF-9B92-4B1B-B50D-B80DB54C8B79}" srcOrd="8" destOrd="0" presId="urn:microsoft.com/office/officeart/2008/layout/LinedList"/>
    <dgm:cxn modelId="{ADEEBEAD-BBE9-4EEF-B213-8697E6C67C38}" type="presParOf" srcId="{210CA5B7-3016-4448-A587-C55026EFB22B}" destId="{849FAD48-54A9-469F-907F-FC42E9DD0DD4}" srcOrd="9" destOrd="0" presId="urn:microsoft.com/office/officeart/2008/layout/LinedList"/>
    <dgm:cxn modelId="{100727C0-94C1-4763-B266-360382114D1D}" type="presParOf" srcId="{210CA5B7-3016-4448-A587-C55026EFB22B}" destId="{F6E1544F-1C17-4141-BA34-436C452093F0}" srcOrd="10" destOrd="0" presId="urn:microsoft.com/office/officeart/2008/layout/LinedList"/>
    <dgm:cxn modelId="{AC974778-C0FC-4EC2-BCE0-BB5B33DC15BA}" type="presParOf" srcId="{F6E1544F-1C17-4141-BA34-436C452093F0}" destId="{44AE4CD5-499C-44A3-AD99-77ABDD14AC3F}" srcOrd="0" destOrd="0" presId="urn:microsoft.com/office/officeart/2008/layout/LinedList"/>
    <dgm:cxn modelId="{C25EE97E-D01A-4C7E-9F32-A01054CD997A}" type="presParOf" srcId="{F6E1544F-1C17-4141-BA34-436C452093F0}" destId="{EC84A3B0-F316-4A24-A74C-0529BBD6FE82}" srcOrd="1" destOrd="0" presId="urn:microsoft.com/office/officeart/2008/layout/LinedList"/>
    <dgm:cxn modelId="{C39F2786-44DD-4F5D-997A-13013464C0BD}" type="presParOf" srcId="{F6E1544F-1C17-4141-BA34-436C452093F0}" destId="{94D1D259-73D1-4B30-AB7A-5D6FB931605D}" srcOrd="2" destOrd="0" presId="urn:microsoft.com/office/officeart/2008/layout/LinedList"/>
    <dgm:cxn modelId="{58C0CF19-2BD0-4278-9C40-98DEF0104492}" type="presParOf" srcId="{210CA5B7-3016-4448-A587-C55026EFB22B}" destId="{9D93FD47-2C5B-4670-9D6E-49016A7ED164}" srcOrd="11" destOrd="0" presId="urn:microsoft.com/office/officeart/2008/layout/LinedList"/>
    <dgm:cxn modelId="{E26EB05C-8228-49D6-B874-6623D7D432CC}" type="presParOf" srcId="{210CA5B7-3016-4448-A587-C55026EFB22B}" destId="{47964636-F893-403E-91CD-7FEA40689E7E}"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E959D7-040D-4D38-9870-AB562F763FD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E3F5514A-191D-47CD-9FFE-FB797BF8EE4D}">
      <dgm:prSet phldrT="[Text]"/>
      <dgm:spPr/>
      <dgm:t>
        <a:bodyPr/>
        <a:lstStyle/>
        <a:p>
          <a:r>
            <a:rPr lang="en-US" dirty="0"/>
            <a:t>MNIST</a:t>
          </a:r>
        </a:p>
      </dgm:t>
    </dgm:pt>
    <dgm:pt modelId="{2BC5C7BD-32EF-480C-B46C-692822A6A295}" type="parTrans" cxnId="{9376934E-3525-4341-A134-596955F1F85C}">
      <dgm:prSet/>
      <dgm:spPr/>
      <dgm:t>
        <a:bodyPr/>
        <a:lstStyle/>
        <a:p>
          <a:endParaRPr lang="en-US"/>
        </a:p>
      </dgm:t>
    </dgm:pt>
    <dgm:pt modelId="{CEDC863E-8B75-4FB5-B473-1B16DBB5E1F2}" type="sibTrans" cxnId="{9376934E-3525-4341-A134-596955F1F85C}">
      <dgm:prSet/>
      <dgm:spPr/>
      <dgm:t>
        <a:bodyPr/>
        <a:lstStyle/>
        <a:p>
          <a:endParaRPr lang="en-US"/>
        </a:p>
      </dgm:t>
    </dgm:pt>
    <dgm:pt modelId="{399BF6C2-41D3-4D8B-AD46-17E832846F1C}">
      <dgm:prSet phldrT="[Text]" custT="1"/>
      <dgm:spPr/>
      <dgm:t>
        <a:bodyPr/>
        <a:lstStyle/>
        <a:p>
          <a:r>
            <a:rPr lang="en-US" sz="2000" dirty="0"/>
            <a:t>Train-set: 60,000 images</a:t>
          </a:r>
        </a:p>
        <a:p>
          <a:r>
            <a:rPr lang="en-US" sz="2000" dirty="0"/>
            <a:t>Test-set:</a:t>
          </a:r>
        </a:p>
        <a:p>
          <a:r>
            <a:rPr lang="en-US" sz="2000" dirty="0"/>
            <a:t>10,000 images</a:t>
          </a:r>
        </a:p>
      </dgm:t>
    </dgm:pt>
    <dgm:pt modelId="{A902A20A-1A15-4E40-B174-0E1A1D5D1A7C}" type="parTrans" cxnId="{A285D142-D6AB-46A5-8B1F-B11D667E815C}">
      <dgm:prSet/>
      <dgm:spPr/>
      <dgm:t>
        <a:bodyPr/>
        <a:lstStyle/>
        <a:p>
          <a:endParaRPr lang="en-US"/>
        </a:p>
      </dgm:t>
    </dgm:pt>
    <dgm:pt modelId="{E2F5DA90-7816-46E9-A317-F6193C4F21FA}" type="sibTrans" cxnId="{A285D142-D6AB-46A5-8B1F-B11D667E815C}">
      <dgm:prSet/>
      <dgm:spPr/>
      <dgm:t>
        <a:bodyPr/>
        <a:lstStyle/>
        <a:p>
          <a:endParaRPr lang="en-US"/>
        </a:p>
      </dgm:t>
    </dgm:pt>
    <dgm:pt modelId="{29DA0B38-46EB-4BDD-A1F6-253FA273BF23}">
      <dgm:prSet phldrT="[Text]"/>
      <dgm:spPr/>
      <dgm:t>
        <a:bodyPr/>
        <a:lstStyle/>
        <a:p>
          <a:r>
            <a:rPr lang="en-US" dirty="0"/>
            <a:t>SVHN</a:t>
          </a:r>
        </a:p>
      </dgm:t>
    </dgm:pt>
    <dgm:pt modelId="{43E6EEC6-87BB-4F84-869B-4995A2F7969E}" type="parTrans" cxnId="{CE358E10-2CA3-4214-AE6C-E2B236B8E780}">
      <dgm:prSet/>
      <dgm:spPr/>
      <dgm:t>
        <a:bodyPr/>
        <a:lstStyle/>
        <a:p>
          <a:endParaRPr lang="en-US"/>
        </a:p>
      </dgm:t>
    </dgm:pt>
    <dgm:pt modelId="{7199DF0D-B9D7-4010-BA77-BEF7D5952697}" type="sibTrans" cxnId="{CE358E10-2CA3-4214-AE6C-E2B236B8E780}">
      <dgm:prSet/>
      <dgm:spPr/>
      <dgm:t>
        <a:bodyPr/>
        <a:lstStyle/>
        <a:p>
          <a:endParaRPr lang="en-US"/>
        </a:p>
      </dgm:t>
    </dgm:pt>
    <dgm:pt modelId="{CE40BBD4-5A88-4E39-A2C2-F8B1FD6A3498}">
      <dgm:prSet phldrT="[Text]" custT="1"/>
      <dgm:spPr/>
      <dgm:t>
        <a:bodyPr/>
        <a:lstStyle/>
        <a:p>
          <a:r>
            <a:rPr lang="en-US" sz="2000" dirty="0"/>
            <a:t>Train-set: </a:t>
          </a:r>
        </a:p>
        <a:p>
          <a:r>
            <a:rPr lang="en-US" sz="2000" dirty="0"/>
            <a:t>73,257 images</a:t>
          </a:r>
        </a:p>
        <a:p>
          <a:r>
            <a:rPr lang="en-US" sz="2000" dirty="0"/>
            <a:t>Test-set:</a:t>
          </a:r>
        </a:p>
        <a:p>
          <a:r>
            <a:rPr lang="en-US" sz="2000" dirty="0"/>
            <a:t>26,032 images</a:t>
          </a:r>
        </a:p>
      </dgm:t>
    </dgm:pt>
    <dgm:pt modelId="{82CF0B5A-2F1B-48BF-AF2C-D162B6F59B40}" type="parTrans" cxnId="{0BDEE09D-8D8B-4F94-850F-6D2A55FEF851}">
      <dgm:prSet/>
      <dgm:spPr/>
      <dgm:t>
        <a:bodyPr/>
        <a:lstStyle/>
        <a:p>
          <a:endParaRPr lang="en-US"/>
        </a:p>
      </dgm:t>
    </dgm:pt>
    <dgm:pt modelId="{E3FD47E6-35BB-4187-80CB-D5148AF22C95}" type="sibTrans" cxnId="{0BDEE09D-8D8B-4F94-850F-6D2A55FEF851}">
      <dgm:prSet/>
      <dgm:spPr/>
      <dgm:t>
        <a:bodyPr/>
        <a:lstStyle/>
        <a:p>
          <a:endParaRPr lang="en-US"/>
        </a:p>
      </dgm:t>
    </dgm:pt>
    <dgm:pt modelId="{B83EBE43-1D23-4805-9CEA-A9C389072B08}">
      <dgm:prSet phldrT="[Text]"/>
      <dgm:spPr/>
      <dgm:t>
        <a:bodyPr/>
        <a:lstStyle/>
        <a:p>
          <a:r>
            <a:rPr lang="en-US" dirty="0"/>
            <a:t>Year prediction MSD</a:t>
          </a:r>
        </a:p>
      </dgm:t>
    </dgm:pt>
    <dgm:pt modelId="{8AD315D0-222B-4F55-A345-C52B10B75870}" type="parTrans" cxnId="{A51B21AE-9630-4692-85CA-2DA9ACADA407}">
      <dgm:prSet/>
      <dgm:spPr/>
      <dgm:t>
        <a:bodyPr/>
        <a:lstStyle/>
        <a:p>
          <a:endParaRPr lang="en-US"/>
        </a:p>
      </dgm:t>
    </dgm:pt>
    <dgm:pt modelId="{C3FECC11-C3BA-430B-9303-1E41B1B1FF79}" type="sibTrans" cxnId="{A51B21AE-9630-4692-85CA-2DA9ACADA407}">
      <dgm:prSet/>
      <dgm:spPr/>
      <dgm:t>
        <a:bodyPr/>
        <a:lstStyle/>
        <a:p>
          <a:endParaRPr lang="en-US"/>
        </a:p>
      </dgm:t>
    </dgm:pt>
    <dgm:pt modelId="{1B89F2BF-6082-4A25-8CAC-74AAEB996909}">
      <dgm:prSet phldrT="[Text]" custT="1"/>
      <dgm:spPr/>
      <dgm:t>
        <a:bodyPr/>
        <a:lstStyle/>
        <a:p>
          <a:r>
            <a:rPr lang="en-US" sz="2000" dirty="0"/>
            <a:t>Train-set:</a:t>
          </a:r>
        </a:p>
        <a:p>
          <a:r>
            <a:rPr lang="en-US" sz="2000" dirty="0"/>
            <a:t>463, 715 samples</a:t>
          </a:r>
        </a:p>
        <a:p>
          <a:r>
            <a:rPr lang="en-US" sz="2000" dirty="0"/>
            <a:t>Test-set:</a:t>
          </a:r>
        </a:p>
        <a:p>
          <a:r>
            <a:rPr lang="en-US" sz="2000" dirty="0"/>
            <a:t>51, 630 samples</a:t>
          </a:r>
        </a:p>
      </dgm:t>
    </dgm:pt>
    <dgm:pt modelId="{93797E95-9915-48B7-8C29-FC41DB17116F}" type="parTrans" cxnId="{68EC6329-0BC6-47FE-A81C-6ABBD5EF72CE}">
      <dgm:prSet/>
      <dgm:spPr/>
      <dgm:t>
        <a:bodyPr/>
        <a:lstStyle/>
        <a:p>
          <a:endParaRPr lang="en-US"/>
        </a:p>
      </dgm:t>
    </dgm:pt>
    <dgm:pt modelId="{F5FD9841-ED6D-410E-9C78-5B3B6D6C11EA}" type="sibTrans" cxnId="{68EC6329-0BC6-47FE-A81C-6ABBD5EF72CE}">
      <dgm:prSet/>
      <dgm:spPr/>
      <dgm:t>
        <a:bodyPr/>
        <a:lstStyle/>
        <a:p>
          <a:endParaRPr lang="en-US"/>
        </a:p>
      </dgm:t>
    </dgm:pt>
    <dgm:pt modelId="{79361549-9E17-49F2-A9C1-D2D9BDCE99C5}" type="pres">
      <dgm:prSet presAssocID="{E6E959D7-040D-4D38-9870-AB562F763FD5}" presName="Name0" presStyleCnt="0">
        <dgm:presLayoutVars>
          <dgm:dir/>
        </dgm:presLayoutVars>
      </dgm:prSet>
      <dgm:spPr/>
    </dgm:pt>
    <dgm:pt modelId="{18CCFA8A-FBC2-41C1-A829-77573B7EC7E5}" type="pres">
      <dgm:prSet presAssocID="{E3F5514A-191D-47CD-9FFE-FB797BF8EE4D}" presName="composite" presStyleCnt="0"/>
      <dgm:spPr/>
    </dgm:pt>
    <dgm:pt modelId="{B6643044-1105-4E4C-8035-058B85578C81}" type="pres">
      <dgm:prSet presAssocID="{E3F5514A-191D-47CD-9FFE-FB797BF8EE4D}" presName="Accent" presStyleLbl="alignAcc1" presStyleIdx="0" presStyleCnt="3"/>
      <dgm:spPr/>
    </dgm:pt>
    <dgm:pt modelId="{8CF75FAB-D375-4584-8040-1375E3501E0E}" type="pres">
      <dgm:prSet presAssocID="{E3F5514A-191D-47CD-9FFE-FB797BF8EE4D}"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01437A72-1D5F-4DB8-BAD3-EC735B2A26CA}" type="pres">
      <dgm:prSet presAssocID="{E3F5514A-191D-47CD-9FFE-FB797BF8EE4D}" presName="Child" presStyleLbl="revTx" presStyleIdx="0" presStyleCnt="3">
        <dgm:presLayoutVars>
          <dgm:bulletEnabled val="1"/>
        </dgm:presLayoutVars>
      </dgm:prSet>
      <dgm:spPr/>
    </dgm:pt>
    <dgm:pt modelId="{E1EC8795-8B5F-4987-97DE-A171A3156F33}" type="pres">
      <dgm:prSet presAssocID="{E3F5514A-191D-47CD-9FFE-FB797BF8EE4D}" presName="Parent" presStyleLbl="alignNode1" presStyleIdx="0" presStyleCnt="3">
        <dgm:presLayoutVars>
          <dgm:bulletEnabled val="1"/>
        </dgm:presLayoutVars>
      </dgm:prSet>
      <dgm:spPr/>
    </dgm:pt>
    <dgm:pt modelId="{6EF56257-8E93-41A2-A360-4E23CA721F3C}" type="pres">
      <dgm:prSet presAssocID="{CEDC863E-8B75-4FB5-B473-1B16DBB5E1F2}" presName="sibTrans" presStyleCnt="0"/>
      <dgm:spPr/>
    </dgm:pt>
    <dgm:pt modelId="{0E90C8DE-939A-4D12-973F-DCFB11EF2C23}" type="pres">
      <dgm:prSet presAssocID="{29DA0B38-46EB-4BDD-A1F6-253FA273BF23}" presName="composite" presStyleCnt="0"/>
      <dgm:spPr/>
    </dgm:pt>
    <dgm:pt modelId="{481475C4-ECEA-4204-BD84-7B71DA1871B4}" type="pres">
      <dgm:prSet presAssocID="{29DA0B38-46EB-4BDD-A1F6-253FA273BF23}" presName="Accent" presStyleLbl="alignAcc1" presStyleIdx="1" presStyleCnt="3"/>
      <dgm:spPr/>
    </dgm:pt>
    <dgm:pt modelId="{CE98C34C-7448-47E0-A4BF-02452BCAB018}" type="pres">
      <dgm:prSet presAssocID="{29DA0B38-46EB-4BDD-A1F6-253FA273BF23}"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6DA5B904-6881-4C68-B1BB-1ED0370FC4A0}" type="pres">
      <dgm:prSet presAssocID="{29DA0B38-46EB-4BDD-A1F6-253FA273BF23}" presName="Child" presStyleLbl="revTx" presStyleIdx="1" presStyleCnt="3">
        <dgm:presLayoutVars>
          <dgm:bulletEnabled val="1"/>
        </dgm:presLayoutVars>
      </dgm:prSet>
      <dgm:spPr/>
    </dgm:pt>
    <dgm:pt modelId="{B057A0D9-05CC-4932-8E3F-FE717989F795}" type="pres">
      <dgm:prSet presAssocID="{29DA0B38-46EB-4BDD-A1F6-253FA273BF23}" presName="Parent" presStyleLbl="alignNode1" presStyleIdx="1" presStyleCnt="3">
        <dgm:presLayoutVars>
          <dgm:bulletEnabled val="1"/>
        </dgm:presLayoutVars>
      </dgm:prSet>
      <dgm:spPr/>
    </dgm:pt>
    <dgm:pt modelId="{718FCECF-C3FD-41F3-B930-E7E3F408F343}" type="pres">
      <dgm:prSet presAssocID="{7199DF0D-B9D7-4010-BA77-BEF7D5952697}" presName="sibTrans" presStyleCnt="0"/>
      <dgm:spPr/>
    </dgm:pt>
    <dgm:pt modelId="{8B5C61E5-AC1D-4CC4-A7C1-9F9CE69CA663}" type="pres">
      <dgm:prSet presAssocID="{B83EBE43-1D23-4805-9CEA-A9C389072B08}" presName="composite" presStyleCnt="0"/>
      <dgm:spPr/>
    </dgm:pt>
    <dgm:pt modelId="{3801F908-3DA1-4558-B6B5-84BD1B69E7FA}" type="pres">
      <dgm:prSet presAssocID="{B83EBE43-1D23-4805-9CEA-A9C389072B08}" presName="Accent" presStyleLbl="alignAcc1" presStyleIdx="2" presStyleCnt="3"/>
      <dgm:spPr/>
    </dgm:pt>
    <dgm:pt modelId="{3D576BD5-1BEF-4A5B-B579-5902F5EAEDBD}" type="pres">
      <dgm:prSet presAssocID="{B83EBE43-1D23-4805-9CEA-A9C389072B08}" presName="Imag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dgm:spPr>
    </dgm:pt>
    <dgm:pt modelId="{F6F5386E-813C-4C4D-93D0-E2BEB05C0AA5}" type="pres">
      <dgm:prSet presAssocID="{B83EBE43-1D23-4805-9CEA-A9C389072B08}" presName="Child" presStyleLbl="revTx" presStyleIdx="2" presStyleCnt="3">
        <dgm:presLayoutVars>
          <dgm:bulletEnabled val="1"/>
        </dgm:presLayoutVars>
      </dgm:prSet>
      <dgm:spPr/>
    </dgm:pt>
    <dgm:pt modelId="{D17B3BAB-21EA-4738-B896-1C51801EED8D}" type="pres">
      <dgm:prSet presAssocID="{B83EBE43-1D23-4805-9CEA-A9C389072B08}" presName="Parent" presStyleLbl="alignNode1" presStyleIdx="2" presStyleCnt="3">
        <dgm:presLayoutVars>
          <dgm:bulletEnabled val="1"/>
        </dgm:presLayoutVars>
      </dgm:prSet>
      <dgm:spPr/>
    </dgm:pt>
  </dgm:ptLst>
  <dgm:cxnLst>
    <dgm:cxn modelId="{FDE1AC04-ADF7-483B-ACB7-C7570628F7BC}" type="presOf" srcId="{B83EBE43-1D23-4805-9CEA-A9C389072B08}" destId="{D17B3BAB-21EA-4738-B896-1C51801EED8D}" srcOrd="0" destOrd="0" presId="urn:microsoft.com/office/officeart/2008/layout/TitlePictureLineup"/>
    <dgm:cxn modelId="{CE358E10-2CA3-4214-AE6C-E2B236B8E780}" srcId="{E6E959D7-040D-4D38-9870-AB562F763FD5}" destId="{29DA0B38-46EB-4BDD-A1F6-253FA273BF23}" srcOrd="1" destOrd="0" parTransId="{43E6EEC6-87BB-4F84-869B-4995A2F7969E}" sibTransId="{7199DF0D-B9D7-4010-BA77-BEF7D5952697}"/>
    <dgm:cxn modelId="{4C978C24-5A62-49E8-BFE1-4BA2EA6EB8F3}" type="presOf" srcId="{29DA0B38-46EB-4BDD-A1F6-253FA273BF23}" destId="{B057A0D9-05CC-4932-8E3F-FE717989F795}" srcOrd="0" destOrd="0" presId="urn:microsoft.com/office/officeart/2008/layout/TitlePictureLineup"/>
    <dgm:cxn modelId="{68EC6329-0BC6-47FE-A81C-6ABBD5EF72CE}" srcId="{B83EBE43-1D23-4805-9CEA-A9C389072B08}" destId="{1B89F2BF-6082-4A25-8CAC-74AAEB996909}" srcOrd="0" destOrd="0" parTransId="{93797E95-9915-48B7-8C29-FC41DB17116F}" sibTransId="{F5FD9841-ED6D-410E-9C78-5B3B6D6C11EA}"/>
    <dgm:cxn modelId="{CDD88738-E618-4788-8442-BF9C636867E1}" type="presOf" srcId="{E3F5514A-191D-47CD-9FFE-FB797BF8EE4D}" destId="{E1EC8795-8B5F-4987-97DE-A171A3156F33}" srcOrd="0" destOrd="0" presId="urn:microsoft.com/office/officeart/2008/layout/TitlePictureLineup"/>
    <dgm:cxn modelId="{A285D142-D6AB-46A5-8B1F-B11D667E815C}" srcId="{E3F5514A-191D-47CD-9FFE-FB797BF8EE4D}" destId="{399BF6C2-41D3-4D8B-AD46-17E832846F1C}" srcOrd="0" destOrd="0" parTransId="{A902A20A-1A15-4E40-B174-0E1A1D5D1A7C}" sibTransId="{E2F5DA90-7816-46E9-A317-F6193C4F21FA}"/>
    <dgm:cxn modelId="{9376934E-3525-4341-A134-596955F1F85C}" srcId="{E6E959D7-040D-4D38-9870-AB562F763FD5}" destId="{E3F5514A-191D-47CD-9FFE-FB797BF8EE4D}" srcOrd="0" destOrd="0" parTransId="{2BC5C7BD-32EF-480C-B46C-692822A6A295}" sibTransId="{CEDC863E-8B75-4FB5-B473-1B16DBB5E1F2}"/>
    <dgm:cxn modelId="{BC96797F-D4E9-4360-ADA9-FF7BDFF6E75F}" type="presOf" srcId="{399BF6C2-41D3-4D8B-AD46-17E832846F1C}" destId="{01437A72-1D5F-4DB8-BAD3-EC735B2A26CA}" srcOrd="0" destOrd="0" presId="urn:microsoft.com/office/officeart/2008/layout/TitlePictureLineup"/>
    <dgm:cxn modelId="{0BDEE09D-8D8B-4F94-850F-6D2A55FEF851}" srcId="{29DA0B38-46EB-4BDD-A1F6-253FA273BF23}" destId="{CE40BBD4-5A88-4E39-A2C2-F8B1FD6A3498}" srcOrd="0" destOrd="0" parTransId="{82CF0B5A-2F1B-48BF-AF2C-D162B6F59B40}" sibTransId="{E3FD47E6-35BB-4187-80CB-D5148AF22C95}"/>
    <dgm:cxn modelId="{A51B21AE-9630-4692-85CA-2DA9ACADA407}" srcId="{E6E959D7-040D-4D38-9870-AB562F763FD5}" destId="{B83EBE43-1D23-4805-9CEA-A9C389072B08}" srcOrd="2" destOrd="0" parTransId="{8AD315D0-222B-4F55-A345-C52B10B75870}" sibTransId="{C3FECC11-C3BA-430B-9303-1E41B1B1FF79}"/>
    <dgm:cxn modelId="{6C6FD0B4-E34A-4A12-A901-7F497FEF0BB9}" type="presOf" srcId="{1B89F2BF-6082-4A25-8CAC-74AAEB996909}" destId="{F6F5386E-813C-4C4D-93D0-E2BEB05C0AA5}" srcOrd="0" destOrd="0" presId="urn:microsoft.com/office/officeart/2008/layout/TitlePictureLineup"/>
    <dgm:cxn modelId="{611829B6-A3D6-4C3C-8FC2-5F56B5D377C4}" type="presOf" srcId="{E6E959D7-040D-4D38-9870-AB562F763FD5}" destId="{79361549-9E17-49F2-A9C1-D2D9BDCE99C5}" srcOrd="0" destOrd="0" presId="urn:microsoft.com/office/officeart/2008/layout/TitlePictureLineup"/>
    <dgm:cxn modelId="{F3AA0BF6-9754-4425-89DE-590D454991B8}" type="presOf" srcId="{CE40BBD4-5A88-4E39-A2C2-F8B1FD6A3498}" destId="{6DA5B904-6881-4C68-B1BB-1ED0370FC4A0}" srcOrd="0" destOrd="0" presId="urn:microsoft.com/office/officeart/2008/layout/TitlePictureLineup"/>
    <dgm:cxn modelId="{6AEA6642-2EE9-4DA5-867D-75E763C2FD8E}" type="presParOf" srcId="{79361549-9E17-49F2-A9C1-D2D9BDCE99C5}" destId="{18CCFA8A-FBC2-41C1-A829-77573B7EC7E5}" srcOrd="0" destOrd="0" presId="urn:microsoft.com/office/officeart/2008/layout/TitlePictureLineup"/>
    <dgm:cxn modelId="{84190080-46D5-4C14-9A2F-8177404A72BA}" type="presParOf" srcId="{18CCFA8A-FBC2-41C1-A829-77573B7EC7E5}" destId="{B6643044-1105-4E4C-8035-058B85578C81}" srcOrd="0" destOrd="0" presId="urn:microsoft.com/office/officeart/2008/layout/TitlePictureLineup"/>
    <dgm:cxn modelId="{4527B72B-E760-4DBE-8270-E15B83596096}" type="presParOf" srcId="{18CCFA8A-FBC2-41C1-A829-77573B7EC7E5}" destId="{8CF75FAB-D375-4584-8040-1375E3501E0E}" srcOrd="1" destOrd="0" presId="urn:microsoft.com/office/officeart/2008/layout/TitlePictureLineup"/>
    <dgm:cxn modelId="{82707EAE-08F9-404E-A715-38812F9614AE}" type="presParOf" srcId="{18CCFA8A-FBC2-41C1-A829-77573B7EC7E5}" destId="{01437A72-1D5F-4DB8-BAD3-EC735B2A26CA}" srcOrd="2" destOrd="0" presId="urn:microsoft.com/office/officeart/2008/layout/TitlePictureLineup"/>
    <dgm:cxn modelId="{7910259A-8BBE-4EC6-A8E1-58B857D6FE23}" type="presParOf" srcId="{18CCFA8A-FBC2-41C1-A829-77573B7EC7E5}" destId="{E1EC8795-8B5F-4987-97DE-A171A3156F33}" srcOrd="3" destOrd="0" presId="urn:microsoft.com/office/officeart/2008/layout/TitlePictureLineup"/>
    <dgm:cxn modelId="{8FC80D0D-C2CE-4D6B-B7FE-47921FD3F4CE}" type="presParOf" srcId="{79361549-9E17-49F2-A9C1-D2D9BDCE99C5}" destId="{6EF56257-8E93-41A2-A360-4E23CA721F3C}" srcOrd="1" destOrd="0" presId="urn:microsoft.com/office/officeart/2008/layout/TitlePictureLineup"/>
    <dgm:cxn modelId="{180959D0-893D-4FCF-A948-7A9E736B7DDC}" type="presParOf" srcId="{79361549-9E17-49F2-A9C1-D2D9BDCE99C5}" destId="{0E90C8DE-939A-4D12-973F-DCFB11EF2C23}" srcOrd="2" destOrd="0" presId="urn:microsoft.com/office/officeart/2008/layout/TitlePictureLineup"/>
    <dgm:cxn modelId="{DBCF51CB-D887-4D57-8BE7-E68DA05D10E9}" type="presParOf" srcId="{0E90C8DE-939A-4D12-973F-DCFB11EF2C23}" destId="{481475C4-ECEA-4204-BD84-7B71DA1871B4}" srcOrd="0" destOrd="0" presId="urn:microsoft.com/office/officeart/2008/layout/TitlePictureLineup"/>
    <dgm:cxn modelId="{5B200D77-1FEE-47E5-9ECF-9BC87701CC42}" type="presParOf" srcId="{0E90C8DE-939A-4D12-973F-DCFB11EF2C23}" destId="{CE98C34C-7448-47E0-A4BF-02452BCAB018}" srcOrd="1" destOrd="0" presId="urn:microsoft.com/office/officeart/2008/layout/TitlePictureLineup"/>
    <dgm:cxn modelId="{D1D50E93-A549-4733-815B-515C1BBF53EB}" type="presParOf" srcId="{0E90C8DE-939A-4D12-973F-DCFB11EF2C23}" destId="{6DA5B904-6881-4C68-B1BB-1ED0370FC4A0}" srcOrd="2" destOrd="0" presId="urn:microsoft.com/office/officeart/2008/layout/TitlePictureLineup"/>
    <dgm:cxn modelId="{1D91321F-EAC2-47F5-BB61-8270FEA06ED1}" type="presParOf" srcId="{0E90C8DE-939A-4D12-973F-DCFB11EF2C23}" destId="{B057A0D9-05CC-4932-8E3F-FE717989F795}" srcOrd="3" destOrd="0" presId="urn:microsoft.com/office/officeart/2008/layout/TitlePictureLineup"/>
    <dgm:cxn modelId="{F721FF82-8ED9-405C-B534-36A5BAF941F3}" type="presParOf" srcId="{79361549-9E17-49F2-A9C1-D2D9BDCE99C5}" destId="{718FCECF-C3FD-41F3-B930-E7E3F408F343}" srcOrd="3" destOrd="0" presId="urn:microsoft.com/office/officeart/2008/layout/TitlePictureLineup"/>
    <dgm:cxn modelId="{D0A55774-A473-4915-B2C1-DB97357A0F03}" type="presParOf" srcId="{79361549-9E17-49F2-A9C1-D2D9BDCE99C5}" destId="{8B5C61E5-AC1D-4CC4-A7C1-9F9CE69CA663}" srcOrd="4" destOrd="0" presId="urn:microsoft.com/office/officeart/2008/layout/TitlePictureLineup"/>
    <dgm:cxn modelId="{317F0FCD-307A-434F-AE68-9040ED2F303E}" type="presParOf" srcId="{8B5C61E5-AC1D-4CC4-A7C1-9F9CE69CA663}" destId="{3801F908-3DA1-4558-B6B5-84BD1B69E7FA}" srcOrd="0" destOrd="0" presId="urn:microsoft.com/office/officeart/2008/layout/TitlePictureLineup"/>
    <dgm:cxn modelId="{F55991E5-D488-4094-AFA1-30E04CD769BF}" type="presParOf" srcId="{8B5C61E5-AC1D-4CC4-A7C1-9F9CE69CA663}" destId="{3D576BD5-1BEF-4A5B-B579-5902F5EAEDBD}" srcOrd="1" destOrd="0" presId="urn:microsoft.com/office/officeart/2008/layout/TitlePictureLineup"/>
    <dgm:cxn modelId="{B48FDAAD-565E-44E0-BDDA-ADCC5B590526}" type="presParOf" srcId="{8B5C61E5-AC1D-4CC4-A7C1-9F9CE69CA663}" destId="{F6F5386E-813C-4C4D-93D0-E2BEB05C0AA5}" srcOrd="2" destOrd="0" presId="urn:microsoft.com/office/officeart/2008/layout/TitlePictureLineup"/>
    <dgm:cxn modelId="{19EB23C0-F2C1-4111-A9D6-041BAB619401}" type="presParOf" srcId="{8B5C61E5-AC1D-4CC4-A7C1-9F9CE69CA663}" destId="{D17B3BAB-21EA-4738-B896-1C51801EED8D}" srcOrd="3" destOrd="0" presId="urn:microsoft.com/office/officeart/2008/layout/TitlePictureLineu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23A22-4E38-4D51-BDF4-8506746CF632}">
      <dsp:nvSpPr>
        <dsp:cNvPr id="0" name=""/>
        <dsp:cNvSpPr/>
      </dsp:nvSpPr>
      <dsp:spPr>
        <a:xfrm>
          <a:off x="0" y="12223"/>
          <a:ext cx="9179951"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Purpose and Motivation</a:t>
          </a:r>
        </a:p>
      </dsp:txBody>
      <dsp:txXfrm>
        <a:off x="26930" y="39153"/>
        <a:ext cx="9126091" cy="497795"/>
      </dsp:txXfrm>
    </dsp:sp>
    <dsp:sp modelId="{BC72A698-9F91-4329-B6DB-BCE71336CE4B}">
      <dsp:nvSpPr>
        <dsp:cNvPr id="0" name=""/>
        <dsp:cNvSpPr/>
      </dsp:nvSpPr>
      <dsp:spPr>
        <a:xfrm>
          <a:off x="0" y="563878"/>
          <a:ext cx="9179951"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This research is a purpose of a novel method to estimate an uncertainty in complex deep learning models.</a:t>
          </a:r>
        </a:p>
      </dsp:txBody>
      <dsp:txXfrm>
        <a:off x="0" y="563878"/>
        <a:ext cx="9179951" cy="571320"/>
      </dsp:txXfrm>
    </dsp:sp>
    <dsp:sp modelId="{9C679B60-537B-44B5-8E42-83554CB9051D}">
      <dsp:nvSpPr>
        <dsp:cNvPr id="0" name=""/>
        <dsp:cNvSpPr/>
      </dsp:nvSpPr>
      <dsp:spPr>
        <a:xfrm>
          <a:off x="0" y="1135198"/>
          <a:ext cx="9179951" cy="551655"/>
        </a:xfrm>
        <a:prstGeom prst="round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Problem</a:t>
          </a:r>
        </a:p>
      </dsp:txBody>
      <dsp:txXfrm>
        <a:off x="26930" y="1162128"/>
        <a:ext cx="9126091" cy="497795"/>
      </dsp:txXfrm>
    </dsp:sp>
    <dsp:sp modelId="{8A796054-A7A9-48FC-8030-199FFFFEE2F4}">
      <dsp:nvSpPr>
        <dsp:cNvPr id="0" name=""/>
        <dsp:cNvSpPr/>
      </dsp:nvSpPr>
      <dsp:spPr>
        <a:xfrm>
          <a:off x="0" y="1686853"/>
          <a:ext cx="9179951"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Bayesian and Non-Bayesian approaches don’t have the necessary scalability that neural networks require to estimate the uncertainty.</a:t>
          </a:r>
        </a:p>
      </dsp:txBody>
      <dsp:txXfrm>
        <a:off x="0" y="1686853"/>
        <a:ext cx="9179951" cy="571320"/>
      </dsp:txXfrm>
    </dsp:sp>
    <dsp:sp modelId="{8CAB4E6F-FD28-4313-8941-0460D17B9170}">
      <dsp:nvSpPr>
        <dsp:cNvPr id="0" name=""/>
        <dsp:cNvSpPr/>
      </dsp:nvSpPr>
      <dsp:spPr>
        <a:xfrm>
          <a:off x="0" y="2258174"/>
          <a:ext cx="9179951" cy="551655"/>
        </a:xfrm>
        <a:prstGeom prst="round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Approach</a:t>
          </a:r>
        </a:p>
      </dsp:txBody>
      <dsp:txXfrm>
        <a:off x="26930" y="2285104"/>
        <a:ext cx="9126091" cy="497795"/>
      </dsp:txXfrm>
    </dsp:sp>
    <dsp:sp modelId="{DF393DB6-2720-4EAB-95A3-7AD49B684FAA}">
      <dsp:nvSpPr>
        <dsp:cNvPr id="0" name=""/>
        <dsp:cNvSpPr/>
      </dsp:nvSpPr>
      <dsp:spPr>
        <a:xfrm>
          <a:off x="0" y="2809829"/>
          <a:ext cx="9179951"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Implementation of Stochastic Differential Equation Network (SDE-Net) interpreting Deep Neural Network (DNN) as state evolution of stochastic dynamical system with Brownian motion term. </a:t>
          </a:r>
        </a:p>
      </dsp:txBody>
      <dsp:txXfrm>
        <a:off x="0" y="2809829"/>
        <a:ext cx="9179951" cy="833175"/>
      </dsp:txXfrm>
    </dsp:sp>
    <dsp:sp modelId="{EA668911-4A83-4D75-A00F-BAE365AE0EFB}">
      <dsp:nvSpPr>
        <dsp:cNvPr id="0" name=""/>
        <dsp:cNvSpPr/>
      </dsp:nvSpPr>
      <dsp:spPr>
        <a:xfrm>
          <a:off x="0" y="3643004"/>
          <a:ext cx="9179951" cy="55165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Results and Conclusion</a:t>
          </a:r>
        </a:p>
      </dsp:txBody>
      <dsp:txXfrm>
        <a:off x="26930" y="3669934"/>
        <a:ext cx="9126091" cy="497795"/>
      </dsp:txXfrm>
    </dsp:sp>
    <dsp:sp modelId="{7B1CA884-52D1-44AD-94E5-EB8A009F5DB7}">
      <dsp:nvSpPr>
        <dsp:cNvPr id="0" name=""/>
        <dsp:cNvSpPr/>
      </dsp:nvSpPr>
      <dsp:spPr>
        <a:xfrm>
          <a:off x="0" y="4194659"/>
          <a:ext cx="9179951"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SDE-Net outperforms the capacity to estimate uncertainty in comparison with currently methods.</a:t>
          </a:r>
          <a:endParaRPr lang="en-US" sz="1800" kern="1200" dirty="0"/>
        </a:p>
      </dsp:txBody>
      <dsp:txXfrm>
        <a:off x="0" y="4194659"/>
        <a:ext cx="9179951" cy="571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52F71-BD20-425C-A4E5-3EFEB412C345}">
      <dsp:nvSpPr>
        <dsp:cNvPr id="0" name=""/>
        <dsp:cNvSpPr/>
      </dsp:nvSpPr>
      <dsp:spPr>
        <a:xfrm>
          <a:off x="0" y="0"/>
          <a:ext cx="4493455" cy="0"/>
        </a:xfrm>
        <a:prstGeom prst="line">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55F2F4-CCDD-4450-AE6F-0C5FC3EE98B2}">
      <dsp:nvSpPr>
        <dsp:cNvPr id="0" name=""/>
        <dsp:cNvSpPr/>
      </dsp:nvSpPr>
      <dsp:spPr>
        <a:xfrm>
          <a:off x="0" y="0"/>
          <a:ext cx="1469487" cy="3495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Experiments</a:t>
          </a:r>
        </a:p>
      </dsp:txBody>
      <dsp:txXfrm>
        <a:off x="0" y="0"/>
        <a:ext cx="1469487" cy="3495662"/>
      </dsp:txXfrm>
    </dsp:sp>
    <dsp:sp modelId="{31C0687F-9CDE-430A-827E-D55DCBF5B98D}">
      <dsp:nvSpPr>
        <dsp:cNvPr id="0" name=""/>
        <dsp:cNvSpPr/>
      </dsp:nvSpPr>
      <dsp:spPr>
        <a:xfrm>
          <a:off x="1526094" y="41092"/>
          <a:ext cx="2962433" cy="82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Out-of-distribution detection</a:t>
          </a:r>
        </a:p>
      </dsp:txBody>
      <dsp:txXfrm>
        <a:off x="1526094" y="41092"/>
        <a:ext cx="2962433" cy="821856"/>
      </dsp:txXfrm>
    </dsp:sp>
    <dsp:sp modelId="{278DBEC0-DBA3-40ED-A433-45FAF9C81B13}">
      <dsp:nvSpPr>
        <dsp:cNvPr id="0" name=""/>
        <dsp:cNvSpPr/>
      </dsp:nvSpPr>
      <dsp:spPr>
        <a:xfrm>
          <a:off x="1469487" y="862948"/>
          <a:ext cx="301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6E47F3-0375-45C7-A48D-63B0C36FC8EA}">
      <dsp:nvSpPr>
        <dsp:cNvPr id="0" name=""/>
        <dsp:cNvSpPr/>
      </dsp:nvSpPr>
      <dsp:spPr>
        <a:xfrm>
          <a:off x="1526094" y="904041"/>
          <a:ext cx="2962433" cy="82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Misclassification detection</a:t>
          </a:r>
        </a:p>
      </dsp:txBody>
      <dsp:txXfrm>
        <a:off x="1526094" y="904041"/>
        <a:ext cx="2962433" cy="821856"/>
      </dsp:txXfrm>
    </dsp:sp>
    <dsp:sp modelId="{2FDF059D-F4FA-43BD-A177-AA617F10A945}">
      <dsp:nvSpPr>
        <dsp:cNvPr id="0" name=""/>
        <dsp:cNvSpPr/>
      </dsp:nvSpPr>
      <dsp:spPr>
        <a:xfrm>
          <a:off x="1469487" y="1725897"/>
          <a:ext cx="301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0EDF4D-F113-4943-9BD2-82A486DFB31C}">
      <dsp:nvSpPr>
        <dsp:cNvPr id="0" name=""/>
        <dsp:cNvSpPr/>
      </dsp:nvSpPr>
      <dsp:spPr>
        <a:xfrm>
          <a:off x="1526094" y="1766990"/>
          <a:ext cx="2962433" cy="82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Adversarial sample detection</a:t>
          </a:r>
        </a:p>
      </dsp:txBody>
      <dsp:txXfrm>
        <a:off x="1526094" y="1766990"/>
        <a:ext cx="2962433" cy="821856"/>
      </dsp:txXfrm>
    </dsp:sp>
    <dsp:sp modelId="{C3F2AAFF-9B92-4B1B-B50D-B80DB54C8B79}">
      <dsp:nvSpPr>
        <dsp:cNvPr id="0" name=""/>
        <dsp:cNvSpPr/>
      </dsp:nvSpPr>
      <dsp:spPr>
        <a:xfrm>
          <a:off x="1469487" y="2588846"/>
          <a:ext cx="301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4A3B0-F316-4A24-A74C-0529BBD6FE82}">
      <dsp:nvSpPr>
        <dsp:cNvPr id="0" name=""/>
        <dsp:cNvSpPr/>
      </dsp:nvSpPr>
      <dsp:spPr>
        <a:xfrm>
          <a:off x="1526094" y="2629939"/>
          <a:ext cx="2962433" cy="82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Active learning</a:t>
          </a:r>
        </a:p>
      </dsp:txBody>
      <dsp:txXfrm>
        <a:off x="1526094" y="2629939"/>
        <a:ext cx="2962433" cy="821856"/>
      </dsp:txXfrm>
    </dsp:sp>
    <dsp:sp modelId="{9D93FD47-2C5B-4670-9D6E-49016A7ED164}">
      <dsp:nvSpPr>
        <dsp:cNvPr id="0" name=""/>
        <dsp:cNvSpPr/>
      </dsp:nvSpPr>
      <dsp:spPr>
        <a:xfrm>
          <a:off x="1469487" y="3451795"/>
          <a:ext cx="3019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43044-1105-4E4C-8035-058B85578C81}">
      <dsp:nvSpPr>
        <dsp:cNvPr id="0" name=""/>
        <dsp:cNvSpPr/>
      </dsp:nvSpPr>
      <dsp:spPr>
        <a:xfrm>
          <a:off x="1812" y="960730"/>
          <a:ext cx="0" cy="3190201"/>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F75FAB-D375-4584-8040-1375E3501E0E}">
      <dsp:nvSpPr>
        <dsp:cNvPr id="0" name=""/>
        <dsp:cNvSpPr/>
      </dsp:nvSpPr>
      <dsp:spPr>
        <a:xfrm>
          <a:off x="90429" y="1067070"/>
          <a:ext cx="1677868" cy="14355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37A72-1D5F-4DB8-BAD3-EC735B2A26CA}">
      <dsp:nvSpPr>
        <dsp:cNvPr id="0" name=""/>
        <dsp:cNvSpPr/>
      </dsp:nvSpPr>
      <dsp:spPr>
        <a:xfrm>
          <a:off x="90429" y="2502661"/>
          <a:ext cx="1677868" cy="16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ctr" defTabSz="889000">
            <a:lnSpc>
              <a:spcPct val="90000"/>
            </a:lnSpc>
            <a:spcBef>
              <a:spcPct val="0"/>
            </a:spcBef>
            <a:spcAft>
              <a:spcPct val="35000"/>
            </a:spcAft>
            <a:buNone/>
          </a:pPr>
          <a:r>
            <a:rPr lang="en-US" sz="2000" kern="1200" dirty="0"/>
            <a:t>Train-set: 60,000 images</a:t>
          </a:r>
        </a:p>
        <a:p>
          <a:pPr marL="0" lvl="0" indent="0" algn="ctr" defTabSz="889000">
            <a:lnSpc>
              <a:spcPct val="90000"/>
            </a:lnSpc>
            <a:spcBef>
              <a:spcPct val="0"/>
            </a:spcBef>
            <a:spcAft>
              <a:spcPct val="35000"/>
            </a:spcAft>
            <a:buNone/>
          </a:pPr>
          <a:r>
            <a:rPr lang="en-US" sz="2000" kern="1200" dirty="0"/>
            <a:t>Test-set:</a:t>
          </a:r>
        </a:p>
        <a:p>
          <a:pPr marL="0" lvl="0" indent="0" algn="ctr" defTabSz="889000">
            <a:lnSpc>
              <a:spcPct val="90000"/>
            </a:lnSpc>
            <a:spcBef>
              <a:spcPct val="0"/>
            </a:spcBef>
            <a:spcAft>
              <a:spcPct val="35000"/>
            </a:spcAft>
            <a:buNone/>
          </a:pPr>
          <a:r>
            <a:rPr lang="en-US" sz="2000" kern="1200" dirty="0"/>
            <a:t>10,000 images</a:t>
          </a:r>
        </a:p>
      </dsp:txBody>
      <dsp:txXfrm>
        <a:off x="90429" y="2502661"/>
        <a:ext cx="1677868" cy="1648270"/>
      </dsp:txXfrm>
    </dsp:sp>
    <dsp:sp modelId="{E1EC8795-8B5F-4987-97DE-A171A3156F33}">
      <dsp:nvSpPr>
        <dsp:cNvPr id="0" name=""/>
        <dsp:cNvSpPr/>
      </dsp:nvSpPr>
      <dsp:spPr>
        <a:xfrm>
          <a:off x="1812" y="606263"/>
          <a:ext cx="1772334" cy="3544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MNIST</a:t>
          </a:r>
        </a:p>
      </dsp:txBody>
      <dsp:txXfrm>
        <a:off x="1812" y="606263"/>
        <a:ext cx="1772334" cy="354466"/>
      </dsp:txXfrm>
    </dsp:sp>
    <dsp:sp modelId="{481475C4-ECEA-4204-BD84-7B71DA1871B4}">
      <dsp:nvSpPr>
        <dsp:cNvPr id="0" name=""/>
        <dsp:cNvSpPr/>
      </dsp:nvSpPr>
      <dsp:spPr>
        <a:xfrm>
          <a:off x="1988330" y="960730"/>
          <a:ext cx="0" cy="3190201"/>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98C34C-7448-47E0-A4BF-02452BCAB018}">
      <dsp:nvSpPr>
        <dsp:cNvPr id="0" name=""/>
        <dsp:cNvSpPr/>
      </dsp:nvSpPr>
      <dsp:spPr>
        <a:xfrm>
          <a:off x="2076947" y="1067070"/>
          <a:ext cx="1677868" cy="143559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5B904-6881-4C68-B1BB-1ED0370FC4A0}">
      <dsp:nvSpPr>
        <dsp:cNvPr id="0" name=""/>
        <dsp:cNvSpPr/>
      </dsp:nvSpPr>
      <dsp:spPr>
        <a:xfrm>
          <a:off x="2076947" y="2502661"/>
          <a:ext cx="1677868" cy="16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ctr" defTabSz="889000">
            <a:lnSpc>
              <a:spcPct val="90000"/>
            </a:lnSpc>
            <a:spcBef>
              <a:spcPct val="0"/>
            </a:spcBef>
            <a:spcAft>
              <a:spcPct val="35000"/>
            </a:spcAft>
            <a:buNone/>
          </a:pPr>
          <a:r>
            <a:rPr lang="en-US" sz="2000" kern="1200" dirty="0"/>
            <a:t>Train-set: </a:t>
          </a:r>
        </a:p>
        <a:p>
          <a:pPr marL="0" lvl="0" indent="0" algn="ctr" defTabSz="889000">
            <a:lnSpc>
              <a:spcPct val="90000"/>
            </a:lnSpc>
            <a:spcBef>
              <a:spcPct val="0"/>
            </a:spcBef>
            <a:spcAft>
              <a:spcPct val="35000"/>
            </a:spcAft>
            <a:buNone/>
          </a:pPr>
          <a:r>
            <a:rPr lang="en-US" sz="2000" kern="1200" dirty="0"/>
            <a:t>73,257 images</a:t>
          </a:r>
        </a:p>
        <a:p>
          <a:pPr marL="0" lvl="0" indent="0" algn="ctr" defTabSz="889000">
            <a:lnSpc>
              <a:spcPct val="90000"/>
            </a:lnSpc>
            <a:spcBef>
              <a:spcPct val="0"/>
            </a:spcBef>
            <a:spcAft>
              <a:spcPct val="35000"/>
            </a:spcAft>
            <a:buNone/>
          </a:pPr>
          <a:r>
            <a:rPr lang="en-US" sz="2000" kern="1200" dirty="0"/>
            <a:t>Test-set:</a:t>
          </a:r>
        </a:p>
        <a:p>
          <a:pPr marL="0" lvl="0" indent="0" algn="ctr" defTabSz="889000">
            <a:lnSpc>
              <a:spcPct val="90000"/>
            </a:lnSpc>
            <a:spcBef>
              <a:spcPct val="0"/>
            </a:spcBef>
            <a:spcAft>
              <a:spcPct val="35000"/>
            </a:spcAft>
            <a:buNone/>
          </a:pPr>
          <a:r>
            <a:rPr lang="en-US" sz="2000" kern="1200" dirty="0"/>
            <a:t>26,032 images</a:t>
          </a:r>
        </a:p>
      </dsp:txBody>
      <dsp:txXfrm>
        <a:off x="2076947" y="2502661"/>
        <a:ext cx="1677868" cy="1648270"/>
      </dsp:txXfrm>
    </dsp:sp>
    <dsp:sp modelId="{B057A0D9-05CC-4932-8E3F-FE717989F795}">
      <dsp:nvSpPr>
        <dsp:cNvPr id="0" name=""/>
        <dsp:cNvSpPr/>
      </dsp:nvSpPr>
      <dsp:spPr>
        <a:xfrm>
          <a:off x="1988330" y="606263"/>
          <a:ext cx="1772334" cy="3544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SVHN</a:t>
          </a:r>
        </a:p>
      </dsp:txBody>
      <dsp:txXfrm>
        <a:off x="1988330" y="606263"/>
        <a:ext cx="1772334" cy="354466"/>
      </dsp:txXfrm>
    </dsp:sp>
    <dsp:sp modelId="{3801F908-3DA1-4558-B6B5-84BD1B69E7FA}">
      <dsp:nvSpPr>
        <dsp:cNvPr id="0" name=""/>
        <dsp:cNvSpPr/>
      </dsp:nvSpPr>
      <dsp:spPr>
        <a:xfrm>
          <a:off x="3974848" y="960730"/>
          <a:ext cx="0" cy="3190201"/>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576BD5-1BEF-4A5B-B579-5902F5EAEDBD}">
      <dsp:nvSpPr>
        <dsp:cNvPr id="0" name=""/>
        <dsp:cNvSpPr/>
      </dsp:nvSpPr>
      <dsp:spPr>
        <a:xfrm>
          <a:off x="4063465" y="1067070"/>
          <a:ext cx="1677868" cy="143559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5386E-813C-4C4D-93D0-E2BEB05C0AA5}">
      <dsp:nvSpPr>
        <dsp:cNvPr id="0" name=""/>
        <dsp:cNvSpPr/>
      </dsp:nvSpPr>
      <dsp:spPr>
        <a:xfrm>
          <a:off x="4063465" y="2502661"/>
          <a:ext cx="1677868" cy="164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ctr" defTabSz="889000">
            <a:lnSpc>
              <a:spcPct val="90000"/>
            </a:lnSpc>
            <a:spcBef>
              <a:spcPct val="0"/>
            </a:spcBef>
            <a:spcAft>
              <a:spcPct val="35000"/>
            </a:spcAft>
            <a:buNone/>
          </a:pPr>
          <a:r>
            <a:rPr lang="en-US" sz="2000" kern="1200" dirty="0"/>
            <a:t>Train-set:</a:t>
          </a:r>
        </a:p>
        <a:p>
          <a:pPr marL="0" lvl="0" indent="0" algn="ctr" defTabSz="889000">
            <a:lnSpc>
              <a:spcPct val="90000"/>
            </a:lnSpc>
            <a:spcBef>
              <a:spcPct val="0"/>
            </a:spcBef>
            <a:spcAft>
              <a:spcPct val="35000"/>
            </a:spcAft>
            <a:buNone/>
          </a:pPr>
          <a:r>
            <a:rPr lang="en-US" sz="2000" kern="1200" dirty="0"/>
            <a:t>463, 715 samples</a:t>
          </a:r>
        </a:p>
        <a:p>
          <a:pPr marL="0" lvl="0" indent="0" algn="ctr" defTabSz="889000">
            <a:lnSpc>
              <a:spcPct val="90000"/>
            </a:lnSpc>
            <a:spcBef>
              <a:spcPct val="0"/>
            </a:spcBef>
            <a:spcAft>
              <a:spcPct val="35000"/>
            </a:spcAft>
            <a:buNone/>
          </a:pPr>
          <a:r>
            <a:rPr lang="en-US" sz="2000" kern="1200" dirty="0"/>
            <a:t>Test-set:</a:t>
          </a:r>
        </a:p>
        <a:p>
          <a:pPr marL="0" lvl="0" indent="0" algn="ctr" defTabSz="889000">
            <a:lnSpc>
              <a:spcPct val="90000"/>
            </a:lnSpc>
            <a:spcBef>
              <a:spcPct val="0"/>
            </a:spcBef>
            <a:spcAft>
              <a:spcPct val="35000"/>
            </a:spcAft>
            <a:buNone/>
          </a:pPr>
          <a:r>
            <a:rPr lang="en-US" sz="2000" kern="1200" dirty="0"/>
            <a:t>51, 630 samples</a:t>
          </a:r>
        </a:p>
      </dsp:txBody>
      <dsp:txXfrm>
        <a:off x="4063465" y="2502661"/>
        <a:ext cx="1677868" cy="1648270"/>
      </dsp:txXfrm>
    </dsp:sp>
    <dsp:sp modelId="{D17B3BAB-21EA-4738-B896-1C51801EED8D}">
      <dsp:nvSpPr>
        <dsp:cNvPr id="0" name=""/>
        <dsp:cNvSpPr/>
      </dsp:nvSpPr>
      <dsp:spPr>
        <a:xfrm>
          <a:off x="3974848" y="606263"/>
          <a:ext cx="1772334" cy="3544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Year prediction MSD</a:t>
          </a:r>
        </a:p>
      </dsp:txBody>
      <dsp:txXfrm>
        <a:off x="3974848" y="606263"/>
        <a:ext cx="1772334" cy="3544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4D807-79EC-4632-96E2-8D5F8A4890C9}" type="datetimeFigureOut">
              <a:rPr lang="ru-RU" smtClean="0"/>
              <a:t>29.05.2023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9C611-BE39-41ED-BC48-C1A5E0DCBC19}" type="slidenum">
              <a:rPr lang="ru-RU" smtClean="0"/>
              <a:t>‹#›</a:t>
            </a:fld>
            <a:endParaRPr lang="ru-RU"/>
          </a:p>
        </p:txBody>
      </p:sp>
    </p:spTree>
    <p:extLst>
      <p:ext uri="{BB962C8B-B14F-4D97-AF65-F5344CB8AC3E}">
        <p14:creationId xmlns:p14="http://schemas.microsoft.com/office/powerpoint/2010/main" val="234867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6F4E6F-2A8B-4552-9BF1-0BEBCCC7B36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C5E64C8-6D41-4B49-9FD5-279BBE156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5DF4B48-5E10-47CC-9E8C-CDC3E233B8BC}"/>
              </a:ext>
            </a:extLst>
          </p:cNvPr>
          <p:cNvSpPr>
            <a:spLocks noGrp="1"/>
          </p:cNvSpPr>
          <p:nvPr>
            <p:ph type="dt" sz="half" idx="10"/>
          </p:nvPr>
        </p:nvSpPr>
        <p:spPr/>
        <p:txBody>
          <a:bodyPr/>
          <a:lstStyle/>
          <a:p>
            <a:fld id="{B460B0CE-BF31-42D9-B861-86191E9D67D6}" type="datetime1">
              <a:rPr lang="ru-RU" smtClean="0"/>
              <a:t>29.05.2023</a:t>
            </a:fld>
            <a:endParaRPr lang="ru-RU"/>
          </a:p>
        </p:txBody>
      </p:sp>
      <p:sp>
        <p:nvSpPr>
          <p:cNvPr id="5" name="Нижний колонтитул 4">
            <a:extLst>
              <a:ext uri="{FF2B5EF4-FFF2-40B4-BE49-F238E27FC236}">
                <a16:creationId xmlns:a16="http://schemas.microsoft.com/office/drawing/2014/main" id="{32E3BAE3-6D6D-4EFA-9276-173CCE71031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9C9FE5-909F-45B5-8E90-7757A1F49182}"/>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64578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AA27A2-A713-4519-BD3E-39889AA61F6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688353D-A084-42D0-AFA3-C189A26509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ECF85BA-9189-467C-95D8-62006640E8B5}"/>
              </a:ext>
            </a:extLst>
          </p:cNvPr>
          <p:cNvSpPr>
            <a:spLocks noGrp="1"/>
          </p:cNvSpPr>
          <p:nvPr>
            <p:ph type="dt" sz="half" idx="10"/>
          </p:nvPr>
        </p:nvSpPr>
        <p:spPr/>
        <p:txBody>
          <a:bodyPr/>
          <a:lstStyle/>
          <a:p>
            <a:fld id="{C279904C-3921-4C67-BF5E-0EA6914F64F7}" type="datetime1">
              <a:rPr lang="ru-RU" smtClean="0"/>
              <a:t>29.05.2023</a:t>
            </a:fld>
            <a:endParaRPr lang="ru-RU"/>
          </a:p>
        </p:txBody>
      </p:sp>
      <p:sp>
        <p:nvSpPr>
          <p:cNvPr id="5" name="Нижний колонтитул 4">
            <a:extLst>
              <a:ext uri="{FF2B5EF4-FFF2-40B4-BE49-F238E27FC236}">
                <a16:creationId xmlns:a16="http://schemas.microsoft.com/office/drawing/2014/main" id="{AD0CB125-D5E3-41E3-AAB3-E156087F02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265825-1CC6-4642-9CF3-4C2856E57511}"/>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298052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7B854A-8C92-4CBA-B5E0-18BD7ED21FD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4AC17AB-2421-489C-B5E8-45A43BBDDD5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9D29257-B302-4040-A6C1-32C7F4F6273E}"/>
              </a:ext>
            </a:extLst>
          </p:cNvPr>
          <p:cNvSpPr>
            <a:spLocks noGrp="1"/>
          </p:cNvSpPr>
          <p:nvPr>
            <p:ph type="dt" sz="half" idx="10"/>
          </p:nvPr>
        </p:nvSpPr>
        <p:spPr/>
        <p:txBody>
          <a:bodyPr/>
          <a:lstStyle/>
          <a:p>
            <a:fld id="{E4F83553-4A8E-4EF2-B3BA-0BC2AD434764}" type="datetime1">
              <a:rPr lang="ru-RU" smtClean="0"/>
              <a:t>29.05.2023</a:t>
            </a:fld>
            <a:endParaRPr lang="ru-RU"/>
          </a:p>
        </p:txBody>
      </p:sp>
      <p:sp>
        <p:nvSpPr>
          <p:cNvPr id="5" name="Нижний колонтитул 4">
            <a:extLst>
              <a:ext uri="{FF2B5EF4-FFF2-40B4-BE49-F238E27FC236}">
                <a16:creationId xmlns:a16="http://schemas.microsoft.com/office/drawing/2014/main" id="{6F787D14-6334-4ADB-A8F9-37AAD456A1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9270C4-3903-454A-A073-188533D121DE}"/>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219336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3C8CA2-DE1F-483E-A0EE-CE2C2E06196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86790B-784F-4E47-B699-39A03E1BCC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F275C2-8279-4616-B4B3-6656FFC5BB0D}"/>
              </a:ext>
            </a:extLst>
          </p:cNvPr>
          <p:cNvSpPr>
            <a:spLocks noGrp="1"/>
          </p:cNvSpPr>
          <p:nvPr>
            <p:ph type="dt" sz="half" idx="10"/>
          </p:nvPr>
        </p:nvSpPr>
        <p:spPr/>
        <p:txBody>
          <a:bodyPr/>
          <a:lstStyle/>
          <a:p>
            <a:fld id="{0E0D82E1-ED89-415A-A645-294E32D175C0}" type="datetime1">
              <a:rPr lang="ru-RU" smtClean="0"/>
              <a:t>29.05.2023</a:t>
            </a:fld>
            <a:endParaRPr lang="ru-RU"/>
          </a:p>
        </p:txBody>
      </p:sp>
      <p:sp>
        <p:nvSpPr>
          <p:cNvPr id="5" name="Нижний колонтитул 4">
            <a:extLst>
              <a:ext uri="{FF2B5EF4-FFF2-40B4-BE49-F238E27FC236}">
                <a16:creationId xmlns:a16="http://schemas.microsoft.com/office/drawing/2014/main" id="{092D7F81-0A08-460C-998C-3CE6AA8CA66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69185EF-8487-49B1-B6AC-44ED1AFA65EA}"/>
              </a:ext>
            </a:extLst>
          </p:cNvPr>
          <p:cNvSpPr>
            <a:spLocks noGrp="1"/>
          </p:cNvSpPr>
          <p:nvPr>
            <p:ph type="sldNum" sz="quarter" idx="12"/>
          </p:nvPr>
        </p:nvSpPr>
        <p:spPr/>
        <p:txBody>
          <a:bodyPr/>
          <a:lstStyle>
            <a:lvl1pPr>
              <a:defRPr sz="2000"/>
            </a:lvl1pPr>
          </a:lstStyle>
          <a:p>
            <a:fld id="{EF4FD925-BC97-4D54-881B-F81BCD712767}" type="slidenum">
              <a:rPr lang="ru-RU" smtClean="0"/>
              <a:pPr/>
              <a:t>‹#›</a:t>
            </a:fld>
            <a:endParaRPr lang="ru-RU" dirty="0"/>
          </a:p>
        </p:txBody>
      </p:sp>
    </p:spTree>
    <p:extLst>
      <p:ext uri="{BB962C8B-B14F-4D97-AF65-F5344CB8AC3E}">
        <p14:creationId xmlns:p14="http://schemas.microsoft.com/office/powerpoint/2010/main" val="196682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B7609-6510-4AED-858A-3C411175307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F040D3D-D97E-4AAE-B231-7372A7BE3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0C0C9B-4545-4C20-8CF5-227F716BBB1A}"/>
              </a:ext>
            </a:extLst>
          </p:cNvPr>
          <p:cNvSpPr>
            <a:spLocks noGrp="1"/>
          </p:cNvSpPr>
          <p:nvPr>
            <p:ph type="dt" sz="half" idx="10"/>
          </p:nvPr>
        </p:nvSpPr>
        <p:spPr/>
        <p:txBody>
          <a:bodyPr/>
          <a:lstStyle/>
          <a:p>
            <a:fld id="{93C4C177-2F95-4643-9221-6F73B91FB380}" type="datetime1">
              <a:rPr lang="ru-RU" smtClean="0"/>
              <a:t>29.05.2023</a:t>
            </a:fld>
            <a:endParaRPr lang="ru-RU"/>
          </a:p>
        </p:txBody>
      </p:sp>
      <p:sp>
        <p:nvSpPr>
          <p:cNvPr id="5" name="Нижний колонтитул 4">
            <a:extLst>
              <a:ext uri="{FF2B5EF4-FFF2-40B4-BE49-F238E27FC236}">
                <a16:creationId xmlns:a16="http://schemas.microsoft.com/office/drawing/2014/main" id="{1A2331B5-E166-4BB5-9061-EEC7A59E5AE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A1716F-3B7A-4A0E-8B11-5D7E94A525D8}"/>
              </a:ext>
            </a:extLst>
          </p:cNvPr>
          <p:cNvSpPr>
            <a:spLocks noGrp="1"/>
          </p:cNvSpPr>
          <p:nvPr>
            <p:ph type="sldNum" sz="quarter" idx="12"/>
          </p:nvPr>
        </p:nvSpPr>
        <p:spPr/>
        <p:txBody>
          <a:bodyPr/>
          <a:lstStyle>
            <a:lvl1pPr>
              <a:defRPr sz="2000"/>
            </a:lvl1pPr>
          </a:lstStyle>
          <a:p>
            <a:fld id="{EF4FD925-BC97-4D54-881B-F81BCD712767}" type="slidenum">
              <a:rPr lang="ru-RU" smtClean="0"/>
              <a:pPr/>
              <a:t>‹#›</a:t>
            </a:fld>
            <a:endParaRPr lang="ru-RU"/>
          </a:p>
        </p:txBody>
      </p:sp>
    </p:spTree>
    <p:extLst>
      <p:ext uri="{BB962C8B-B14F-4D97-AF65-F5344CB8AC3E}">
        <p14:creationId xmlns:p14="http://schemas.microsoft.com/office/powerpoint/2010/main" val="41133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A4058D-F98D-42EB-8792-F4D4BA9432E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69BF84E-D94B-4E6C-8106-3B2BA47E1E4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DB501CC-19ED-422E-B9AB-7BD7B64F8FD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798993B-A574-4875-8CEB-98F4D1D6EEC4}"/>
              </a:ext>
            </a:extLst>
          </p:cNvPr>
          <p:cNvSpPr>
            <a:spLocks noGrp="1"/>
          </p:cNvSpPr>
          <p:nvPr>
            <p:ph type="dt" sz="half" idx="10"/>
          </p:nvPr>
        </p:nvSpPr>
        <p:spPr/>
        <p:txBody>
          <a:bodyPr/>
          <a:lstStyle/>
          <a:p>
            <a:fld id="{E5236D6F-10F9-418E-B62E-A952689BB1BA}" type="datetime1">
              <a:rPr lang="ru-RU" smtClean="0"/>
              <a:t>29.05.2023</a:t>
            </a:fld>
            <a:endParaRPr lang="ru-RU"/>
          </a:p>
        </p:txBody>
      </p:sp>
      <p:sp>
        <p:nvSpPr>
          <p:cNvPr id="6" name="Нижний колонтитул 5">
            <a:extLst>
              <a:ext uri="{FF2B5EF4-FFF2-40B4-BE49-F238E27FC236}">
                <a16:creationId xmlns:a16="http://schemas.microsoft.com/office/drawing/2014/main" id="{4A04E5FD-97AB-405A-A3AE-D715BD37EB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EC03F57-AB21-4BDA-9853-7077935772EB}"/>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73723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450969-3A3B-422C-BBEA-43BEB7588AA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A251875-F2B4-46B1-8C73-A55A7FF3A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852C71A-B315-41C7-B4AB-6B09FB47281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53A90DD-0FDC-4D7E-BF2B-3171D6951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2F41A93-F31C-4D2D-AFBC-E0680C2157B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2E9C906-D9E4-464E-B54E-974329604C57}"/>
              </a:ext>
            </a:extLst>
          </p:cNvPr>
          <p:cNvSpPr>
            <a:spLocks noGrp="1"/>
          </p:cNvSpPr>
          <p:nvPr>
            <p:ph type="dt" sz="half" idx="10"/>
          </p:nvPr>
        </p:nvSpPr>
        <p:spPr/>
        <p:txBody>
          <a:bodyPr/>
          <a:lstStyle/>
          <a:p>
            <a:fld id="{5C2F254E-EE27-4B3B-9944-0C4835CE3956}" type="datetime1">
              <a:rPr lang="ru-RU" smtClean="0"/>
              <a:t>29.05.2023</a:t>
            </a:fld>
            <a:endParaRPr lang="ru-RU"/>
          </a:p>
        </p:txBody>
      </p:sp>
      <p:sp>
        <p:nvSpPr>
          <p:cNvPr id="8" name="Нижний колонтитул 7">
            <a:extLst>
              <a:ext uri="{FF2B5EF4-FFF2-40B4-BE49-F238E27FC236}">
                <a16:creationId xmlns:a16="http://schemas.microsoft.com/office/drawing/2014/main" id="{3223F06E-A41A-4E12-9A2A-212253BA13C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8E421BB-33D4-41F2-93E4-695BAC364D9E}"/>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149242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A5AA98-9E39-4034-9DBC-DDDA43CDBE3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02C0490-5263-44C0-8789-2C095FE29842}"/>
              </a:ext>
            </a:extLst>
          </p:cNvPr>
          <p:cNvSpPr>
            <a:spLocks noGrp="1"/>
          </p:cNvSpPr>
          <p:nvPr>
            <p:ph type="dt" sz="half" idx="10"/>
          </p:nvPr>
        </p:nvSpPr>
        <p:spPr/>
        <p:txBody>
          <a:bodyPr/>
          <a:lstStyle/>
          <a:p>
            <a:fld id="{4E0713FF-08A1-46C1-B7EF-30BA55B9E385}" type="datetime1">
              <a:rPr lang="ru-RU" smtClean="0"/>
              <a:t>29.05.2023</a:t>
            </a:fld>
            <a:endParaRPr lang="ru-RU"/>
          </a:p>
        </p:txBody>
      </p:sp>
      <p:sp>
        <p:nvSpPr>
          <p:cNvPr id="4" name="Нижний колонтитул 3">
            <a:extLst>
              <a:ext uri="{FF2B5EF4-FFF2-40B4-BE49-F238E27FC236}">
                <a16:creationId xmlns:a16="http://schemas.microsoft.com/office/drawing/2014/main" id="{B75046E7-08C9-49DF-BCE1-603721FCBD1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F2E43A-91E8-43D2-9311-41DD1C59D898}"/>
              </a:ext>
            </a:extLst>
          </p:cNvPr>
          <p:cNvSpPr>
            <a:spLocks noGrp="1"/>
          </p:cNvSpPr>
          <p:nvPr>
            <p:ph type="sldNum" sz="quarter" idx="12"/>
          </p:nvPr>
        </p:nvSpPr>
        <p:spPr/>
        <p:txBody>
          <a:bodyPr/>
          <a:lstStyle/>
          <a:p>
            <a:fld id="{EF4FD925-BC97-4D54-881B-F81BCD712767}" type="slidenum">
              <a:rPr lang="ru-RU" smtClean="0"/>
              <a:t>‹#›</a:t>
            </a:fld>
            <a:endParaRPr lang="ru-RU" dirty="0"/>
          </a:p>
        </p:txBody>
      </p:sp>
    </p:spTree>
    <p:extLst>
      <p:ext uri="{BB962C8B-B14F-4D97-AF65-F5344CB8AC3E}">
        <p14:creationId xmlns:p14="http://schemas.microsoft.com/office/powerpoint/2010/main" val="75334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48CCCFC-BB39-4541-BA86-B1FAC69EFCB8}"/>
              </a:ext>
            </a:extLst>
          </p:cNvPr>
          <p:cNvSpPr>
            <a:spLocks noGrp="1"/>
          </p:cNvSpPr>
          <p:nvPr>
            <p:ph type="dt" sz="half" idx="10"/>
          </p:nvPr>
        </p:nvSpPr>
        <p:spPr/>
        <p:txBody>
          <a:bodyPr/>
          <a:lstStyle/>
          <a:p>
            <a:fld id="{46A7211A-A679-47AC-8254-BA63B5C2E20B}" type="datetime1">
              <a:rPr lang="ru-RU" smtClean="0"/>
              <a:t>29.05.2023</a:t>
            </a:fld>
            <a:endParaRPr lang="ru-RU"/>
          </a:p>
        </p:txBody>
      </p:sp>
      <p:sp>
        <p:nvSpPr>
          <p:cNvPr id="3" name="Нижний колонтитул 2">
            <a:extLst>
              <a:ext uri="{FF2B5EF4-FFF2-40B4-BE49-F238E27FC236}">
                <a16:creationId xmlns:a16="http://schemas.microsoft.com/office/drawing/2014/main" id="{48710018-BA12-423F-877A-9B24A3DB13D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2945249-9CAD-42CE-8108-1FFCF79C5F5A}"/>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179664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D99F3A-C84B-4977-B5F1-69AA58B37F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451B8C2-A674-4DE1-8329-903FD99B3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E5BE19F-0C8C-438B-BDD1-F956DB7B7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BB3BD06-5C51-4C11-B3D4-902CBF73E61A}"/>
              </a:ext>
            </a:extLst>
          </p:cNvPr>
          <p:cNvSpPr>
            <a:spLocks noGrp="1"/>
          </p:cNvSpPr>
          <p:nvPr>
            <p:ph type="dt" sz="half" idx="10"/>
          </p:nvPr>
        </p:nvSpPr>
        <p:spPr/>
        <p:txBody>
          <a:bodyPr/>
          <a:lstStyle/>
          <a:p>
            <a:fld id="{E8CBA5EC-A8F5-48BF-8493-806B5A06BDD9}" type="datetime1">
              <a:rPr lang="ru-RU" smtClean="0"/>
              <a:t>29.05.2023</a:t>
            </a:fld>
            <a:endParaRPr lang="ru-RU"/>
          </a:p>
        </p:txBody>
      </p:sp>
      <p:sp>
        <p:nvSpPr>
          <p:cNvPr id="6" name="Нижний колонтитул 5">
            <a:extLst>
              <a:ext uri="{FF2B5EF4-FFF2-40B4-BE49-F238E27FC236}">
                <a16:creationId xmlns:a16="http://schemas.microsoft.com/office/drawing/2014/main" id="{01A557D1-0185-4756-BC82-53152DB644E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5D5369B-73D2-4A30-BAE9-6FBF9A04FE0E}"/>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283090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F58F3-16A2-4F5B-A050-081B2FC0222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35760A2-0D51-4A7A-BF88-A2FBB58D1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7AA7785-C600-4475-A1AD-95DDF22BC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D7DB06-7A4C-47F7-8E13-822A20E1E2BC}"/>
              </a:ext>
            </a:extLst>
          </p:cNvPr>
          <p:cNvSpPr>
            <a:spLocks noGrp="1"/>
          </p:cNvSpPr>
          <p:nvPr>
            <p:ph type="dt" sz="half" idx="10"/>
          </p:nvPr>
        </p:nvSpPr>
        <p:spPr/>
        <p:txBody>
          <a:bodyPr/>
          <a:lstStyle/>
          <a:p>
            <a:fld id="{3437B551-9798-4CEC-ADE3-294032E40D94}" type="datetime1">
              <a:rPr lang="ru-RU" smtClean="0"/>
              <a:t>29.05.2023</a:t>
            </a:fld>
            <a:endParaRPr lang="ru-RU"/>
          </a:p>
        </p:txBody>
      </p:sp>
      <p:sp>
        <p:nvSpPr>
          <p:cNvPr id="6" name="Нижний колонтитул 5">
            <a:extLst>
              <a:ext uri="{FF2B5EF4-FFF2-40B4-BE49-F238E27FC236}">
                <a16:creationId xmlns:a16="http://schemas.microsoft.com/office/drawing/2014/main" id="{8E3AEC1B-C9B8-4A94-B2BD-2D829C8A548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C768C20-69FB-46A5-B967-AE4AB91DD886}"/>
              </a:ext>
            </a:extLst>
          </p:cNvPr>
          <p:cNvSpPr>
            <a:spLocks noGrp="1"/>
          </p:cNvSpPr>
          <p:nvPr>
            <p:ph type="sldNum" sz="quarter" idx="12"/>
          </p:nvPr>
        </p:nvSpPr>
        <p:spPr/>
        <p:txBody>
          <a:bodyPr/>
          <a:lstStyle/>
          <a:p>
            <a:fld id="{EF4FD925-BC97-4D54-881B-F81BCD712767}" type="slidenum">
              <a:rPr lang="ru-RU" smtClean="0"/>
              <a:t>‹#›</a:t>
            </a:fld>
            <a:endParaRPr lang="ru-RU"/>
          </a:p>
        </p:txBody>
      </p:sp>
    </p:spTree>
    <p:extLst>
      <p:ext uri="{BB962C8B-B14F-4D97-AF65-F5344CB8AC3E}">
        <p14:creationId xmlns:p14="http://schemas.microsoft.com/office/powerpoint/2010/main" val="1569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67716-B9D1-43C2-A4F2-324150725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034F633-CE57-4B3D-9C73-0CC90428C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16C31A-DD84-481A-A5B6-7C913B244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AF02A-2FE2-4070-8148-612D671CACA4}" type="datetime1">
              <a:rPr lang="ru-RU" smtClean="0"/>
              <a:t>29.05.2023</a:t>
            </a:fld>
            <a:endParaRPr lang="ru-RU"/>
          </a:p>
        </p:txBody>
      </p:sp>
      <p:sp>
        <p:nvSpPr>
          <p:cNvPr id="5" name="Нижний колонтитул 4">
            <a:extLst>
              <a:ext uri="{FF2B5EF4-FFF2-40B4-BE49-F238E27FC236}">
                <a16:creationId xmlns:a16="http://schemas.microsoft.com/office/drawing/2014/main" id="{C3CC11B5-C1E7-4C89-8818-AD5B5C6BC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041632B-DF76-42E5-9E0D-0782192B1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EF4FD925-BC97-4D54-881B-F81BCD712767}" type="slidenum">
              <a:rPr lang="ru-RU" smtClean="0"/>
              <a:pPr/>
              <a:t>‹#›</a:t>
            </a:fld>
            <a:endParaRPr lang="ru-RU"/>
          </a:p>
        </p:txBody>
      </p:sp>
    </p:spTree>
    <p:extLst>
      <p:ext uri="{BB962C8B-B14F-4D97-AF65-F5344CB8AC3E}">
        <p14:creationId xmlns:p14="http://schemas.microsoft.com/office/powerpoint/2010/main" val="177018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holtech94@bk.ru" TargetMode="External"/><Relationship Id="rId2" Type="http://schemas.openxmlformats.org/officeDocument/2006/relationships/hyperlink" Target="mailto:espinolarivera.h@edu.spbstu.ru"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7.png"/><Relationship Id="rId5" Type="http://schemas.openxmlformats.org/officeDocument/2006/relationships/image" Target="../media/image3.emf"/><Relationship Id="rId10" Type="http://schemas.openxmlformats.org/officeDocument/2006/relationships/image" Target="../media/image6.png"/><Relationship Id="rId4" Type="http://schemas.openxmlformats.org/officeDocument/2006/relationships/oleObject" Target="../embeddings/oleObject2.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AE198A-A45F-4240-8592-795F1B0E23E8}"/>
              </a:ext>
            </a:extLst>
          </p:cNvPr>
          <p:cNvSpPr>
            <a:spLocks noGrp="1"/>
          </p:cNvSpPr>
          <p:nvPr>
            <p:ph type="ctrTitle"/>
          </p:nvPr>
        </p:nvSpPr>
        <p:spPr>
          <a:xfrm>
            <a:off x="1524000" y="1681430"/>
            <a:ext cx="9144000" cy="2387600"/>
          </a:xfrm>
        </p:spPr>
        <p:txBody>
          <a:bodyPr>
            <a:normAutofit fontScale="90000"/>
          </a:bodyPr>
          <a:lstStyle/>
          <a:p>
            <a:r>
              <a:rPr lang="en-US" dirty="0"/>
              <a:t>SDE-Net: Equipping Deep Neural Networks with Uncertainty Estimates</a:t>
            </a:r>
            <a:endParaRPr lang="ru-RU" dirty="0"/>
          </a:p>
        </p:txBody>
      </p:sp>
      <p:sp>
        <p:nvSpPr>
          <p:cNvPr id="3" name="Подзаголовок 2">
            <a:extLst>
              <a:ext uri="{FF2B5EF4-FFF2-40B4-BE49-F238E27FC236}">
                <a16:creationId xmlns:a16="http://schemas.microsoft.com/office/drawing/2014/main" id="{0E515B31-169E-4F81-BA5D-723BE29A2F41}"/>
              </a:ext>
            </a:extLst>
          </p:cNvPr>
          <p:cNvSpPr>
            <a:spLocks noGrp="1"/>
          </p:cNvSpPr>
          <p:nvPr>
            <p:ph type="subTitle" idx="1"/>
          </p:nvPr>
        </p:nvSpPr>
        <p:spPr>
          <a:xfrm>
            <a:off x="1524000" y="4304811"/>
            <a:ext cx="9144000" cy="1195045"/>
          </a:xfrm>
        </p:spPr>
        <p:txBody>
          <a:bodyPr>
            <a:normAutofit lnSpcReduction="10000"/>
          </a:bodyPr>
          <a:lstStyle/>
          <a:p>
            <a:r>
              <a:rPr lang="ru-RU" dirty="0"/>
              <a:t>Студент: Эспинола Ривера, Хольгер Элиас</a:t>
            </a:r>
          </a:p>
          <a:p>
            <a:r>
              <a:rPr lang="ru-RU" dirty="0"/>
              <a:t>1-й курс магистратура искусственный интеллект и машинное обучение</a:t>
            </a:r>
          </a:p>
        </p:txBody>
      </p:sp>
      <p:sp>
        <p:nvSpPr>
          <p:cNvPr id="4" name="Подзаголовок 2">
            <a:extLst>
              <a:ext uri="{FF2B5EF4-FFF2-40B4-BE49-F238E27FC236}">
                <a16:creationId xmlns:a16="http://schemas.microsoft.com/office/drawing/2014/main" id="{91E77F0B-8C3D-4D7D-840A-163711F4F8A8}"/>
              </a:ext>
            </a:extLst>
          </p:cNvPr>
          <p:cNvSpPr txBox="1">
            <a:spLocks/>
          </p:cNvSpPr>
          <p:nvPr/>
        </p:nvSpPr>
        <p:spPr>
          <a:xfrm>
            <a:off x="1524000" y="5735637"/>
            <a:ext cx="9144000" cy="509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a:t>2023</a:t>
            </a:r>
          </a:p>
        </p:txBody>
      </p:sp>
      <p:pic>
        <p:nvPicPr>
          <p:cNvPr id="5" name="Рисунок 4">
            <a:extLst>
              <a:ext uri="{FF2B5EF4-FFF2-40B4-BE49-F238E27FC236}">
                <a16:creationId xmlns:a16="http://schemas.microsoft.com/office/drawing/2014/main" id="{CF43144F-603D-457E-B749-D87344C84312}"/>
              </a:ext>
            </a:extLst>
          </p:cNvPr>
          <p:cNvPicPr>
            <a:picLocks noChangeAspect="1"/>
          </p:cNvPicPr>
          <p:nvPr/>
        </p:nvPicPr>
        <p:blipFill>
          <a:blip r:embed="rId2">
            <a:lum/>
            <a:alphaModFix/>
          </a:blip>
          <a:srcRect/>
          <a:stretch>
            <a:fillRect/>
          </a:stretch>
        </p:blipFill>
        <p:spPr>
          <a:xfrm>
            <a:off x="390618" y="381740"/>
            <a:ext cx="932155" cy="932155"/>
          </a:xfrm>
          <a:prstGeom prst="rect">
            <a:avLst/>
          </a:prstGeom>
          <a:noFill/>
          <a:ln cap="flat">
            <a:noFill/>
          </a:ln>
        </p:spPr>
      </p:pic>
      <p:sp>
        <p:nvSpPr>
          <p:cNvPr id="6" name="TextBox 5">
            <a:extLst>
              <a:ext uri="{FF2B5EF4-FFF2-40B4-BE49-F238E27FC236}">
                <a16:creationId xmlns:a16="http://schemas.microsoft.com/office/drawing/2014/main" id="{B0339232-BC46-481C-A2D3-A483811EADAB}"/>
              </a:ext>
            </a:extLst>
          </p:cNvPr>
          <p:cNvSpPr txBox="1"/>
          <p:nvPr/>
        </p:nvSpPr>
        <p:spPr>
          <a:xfrm>
            <a:off x="1322772" y="381740"/>
            <a:ext cx="10092429" cy="830997"/>
          </a:xfrm>
          <a:prstGeom prst="rect">
            <a:avLst/>
          </a:prstGeom>
          <a:noFill/>
        </p:spPr>
        <p:txBody>
          <a:bodyPr wrap="square">
            <a:spAutoFit/>
          </a:bodyPr>
          <a:lstStyle/>
          <a:p>
            <a:pPr algn="ctr"/>
            <a:r>
              <a:rPr lang="ru-RU" sz="2400" dirty="0"/>
              <a:t>Санкт-Петербургский Политехнический Университет Петра Великого</a:t>
            </a:r>
          </a:p>
          <a:p>
            <a:pPr algn="ctr"/>
            <a:r>
              <a:rPr lang="ru-RU" sz="2400" dirty="0"/>
              <a:t>Институт компьютерный наука и технологии (ИКНТ) </a:t>
            </a:r>
          </a:p>
        </p:txBody>
      </p:sp>
    </p:spTree>
    <p:extLst>
      <p:ext uri="{BB962C8B-B14F-4D97-AF65-F5344CB8AC3E}">
        <p14:creationId xmlns:p14="http://schemas.microsoft.com/office/powerpoint/2010/main" val="352262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B3AD98-3216-FCE5-C9E2-43BE4A6AC5E0}"/>
              </a:ext>
            </a:extLst>
          </p:cNvPr>
          <p:cNvSpPr>
            <a:spLocks noGrp="1"/>
          </p:cNvSpPr>
          <p:nvPr>
            <p:ph type="sldNum" sz="quarter" idx="12"/>
          </p:nvPr>
        </p:nvSpPr>
        <p:spPr/>
        <p:txBody>
          <a:bodyPr/>
          <a:lstStyle/>
          <a:p>
            <a:fld id="{EF4FD925-BC97-4D54-881B-F81BCD712767}" type="slidenum">
              <a:rPr lang="ru-RU" smtClean="0"/>
              <a:pPr/>
              <a:t>10</a:t>
            </a:fld>
            <a:endParaRPr lang="ru-RU" dirty="0"/>
          </a:p>
        </p:txBody>
      </p:sp>
      <p:sp>
        <p:nvSpPr>
          <p:cNvPr id="5" name="Заголовок 1">
            <a:extLst>
              <a:ext uri="{FF2B5EF4-FFF2-40B4-BE49-F238E27FC236}">
                <a16:creationId xmlns:a16="http://schemas.microsoft.com/office/drawing/2014/main" id="{2419A6A9-E310-8A60-51ED-8B94CBE9BD0E}"/>
              </a:ext>
            </a:extLst>
          </p:cNvPr>
          <p:cNvSpPr txBox="1">
            <a:spLocks/>
          </p:cNvSpPr>
          <p:nvPr/>
        </p:nvSpPr>
        <p:spPr>
          <a:xfrm>
            <a:off x="152400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Experimental Results</a:t>
            </a:r>
            <a:endParaRPr lang="ru-RU" b="1" dirty="0"/>
          </a:p>
        </p:txBody>
      </p:sp>
    </p:spTree>
    <p:extLst>
      <p:ext uri="{BB962C8B-B14F-4D97-AF65-F5344CB8AC3E}">
        <p14:creationId xmlns:p14="http://schemas.microsoft.com/office/powerpoint/2010/main" val="169773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47F-B1CF-B02A-A235-26810E05D9BD}"/>
              </a:ext>
            </a:extLst>
          </p:cNvPr>
          <p:cNvSpPr>
            <a:spLocks noGrp="1"/>
          </p:cNvSpPr>
          <p:nvPr>
            <p:ph type="title"/>
          </p:nvPr>
        </p:nvSpPr>
        <p:spPr>
          <a:xfrm>
            <a:off x="697524" y="202050"/>
            <a:ext cx="10515600" cy="1325563"/>
          </a:xfrm>
        </p:spPr>
        <p:txBody>
          <a:bodyPr/>
          <a:lstStyle/>
          <a:p>
            <a:r>
              <a:rPr lang="en-US" dirty="0"/>
              <a:t>Experimental Schema and Datasets</a:t>
            </a:r>
          </a:p>
        </p:txBody>
      </p:sp>
      <p:sp>
        <p:nvSpPr>
          <p:cNvPr id="4" name="Slide Number Placeholder 3">
            <a:extLst>
              <a:ext uri="{FF2B5EF4-FFF2-40B4-BE49-F238E27FC236}">
                <a16:creationId xmlns:a16="http://schemas.microsoft.com/office/drawing/2014/main" id="{7078FE57-4CDC-97DB-A4F0-E947E796773B}"/>
              </a:ext>
            </a:extLst>
          </p:cNvPr>
          <p:cNvSpPr>
            <a:spLocks noGrp="1"/>
          </p:cNvSpPr>
          <p:nvPr>
            <p:ph type="sldNum" sz="quarter" idx="12"/>
          </p:nvPr>
        </p:nvSpPr>
        <p:spPr/>
        <p:txBody>
          <a:bodyPr/>
          <a:lstStyle/>
          <a:p>
            <a:fld id="{EF4FD925-BC97-4D54-881B-F81BCD712767}" type="slidenum">
              <a:rPr lang="ru-RU" smtClean="0"/>
              <a:pPr/>
              <a:t>11</a:t>
            </a:fld>
            <a:endParaRPr lang="ru-RU" dirty="0"/>
          </a:p>
        </p:txBody>
      </p:sp>
      <p:graphicFrame>
        <p:nvGraphicFramePr>
          <p:cNvPr id="7" name="Diagram 6">
            <a:extLst>
              <a:ext uri="{FF2B5EF4-FFF2-40B4-BE49-F238E27FC236}">
                <a16:creationId xmlns:a16="http://schemas.microsoft.com/office/drawing/2014/main" id="{C09DAFA7-3893-71FB-7613-9CE3895F58E5}"/>
              </a:ext>
            </a:extLst>
          </p:cNvPr>
          <p:cNvGraphicFramePr/>
          <p:nvPr>
            <p:extLst>
              <p:ext uri="{D42A27DB-BD31-4B8C-83A1-F6EECF244321}">
                <p14:modId xmlns:p14="http://schemas.microsoft.com/office/powerpoint/2010/main" val="1173865763"/>
              </p:ext>
            </p:extLst>
          </p:nvPr>
        </p:nvGraphicFramePr>
        <p:xfrm>
          <a:off x="697524" y="2201754"/>
          <a:ext cx="4493455" cy="349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325AE44A-6600-91F8-F626-98FCC843719B}"/>
              </a:ext>
            </a:extLst>
          </p:cNvPr>
          <p:cNvGraphicFramePr/>
          <p:nvPr>
            <p:extLst>
              <p:ext uri="{D42A27DB-BD31-4B8C-83A1-F6EECF244321}">
                <p14:modId xmlns:p14="http://schemas.microsoft.com/office/powerpoint/2010/main" val="3128416043"/>
              </p:ext>
            </p:extLst>
          </p:nvPr>
        </p:nvGraphicFramePr>
        <p:xfrm>
          <a:off x="5941256" y="1486581"/>
          <a:ext cx="5748996" cy="47571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D164913C-C152-AB02-8C88-CA12802B4153}"/>
              </a:ext>
            </a:extLst>
          </p:cNvPr>
          <p:cNvSpPr txBox="1"/>
          <p:nvPr/>
        </p:nvSpPr>
        <p:spPr>
          <a:xfrm>
            <a:off x="5941256" y="1527613"/>
            <a:ext cx="5748995" cy="461665"/>
          </a:xfrm>
          <a:prstGeom prst="rect">
            <a:avLst/>
          </a:prstGeom>
          <a:solidFill>
            <a:srgbClr val="0070C0"/>
          </a:solidFill>
          <a:ln>
            <a:solidFill>
              <a:srgbClr val="0070C0"/>
            </a:solidFill>
          </a:ln>
        </p:spPr>
        <p:txBody>
          <a:bodyPr wrap="square" rtlCol="0">
            <a:spAutoFit/>
          </a:bodyPr>
          <a:lstStyle/>
          <a:p>
            <a:pPr algn="ctr"/>
            <a:r>
              <a:rPr lang="en-US" sz="2400" b="1" dirty="0">
                <a:solidFill>
                  <a:schemeClr val="bg1"/>
                </a:solidFill>
              </a:rPr>
              <a:t>Datasets</a:t>
            </a:r>
          </a:p>
        </p:txBody>
      </p:sp>
    </p:spTree>
    <p:extLst>
      <p:ext uri="{BB962C8B-B14F-4D97-AF65-F5344CB8AC3E}">
        <p14:creationId xmlns:p14="http://schemas.microsoft.com/office/powerpoint/2010/main" val="405127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B614-C4B5-5A27-CD3E-7E782D4D2477}"/>
              </a:ext>
            </a:extLst>
          </p:cNvPr>
          <p:cNvSpPr>
            <a:spLocks noGrp="1"/>
          </p:cNvSpPr>
          <p:nvPr>
            <p:ph type="title"/>
          </p:nvPr>
        </p:nvSpPr>
        <p:spPr>
          <a:xfrm>
            <a:off x="838200" y="365126"/>
            <a:ext cx="10515600" cy="846172"/>
          </a:xfrm>
        </p:spPr>
        <p:txBody>
          <a:bodyPr/>
          <a:lstStyle/>
          <a:p>
            <a:r>
              <a:rPr lang="en-US" dirty="0"/>
              <a:t>Tables of results</a:t>
            </a:r>
          </a:p>
        </p:txBody>
      </p:sp>
      <p:sp>
        <p:nvSpPr>
          <p:cNvPr id="4" name="Slide Number Placeholder 3">
            <a:extLst>
              <a:ext uri="{FF2B5EF4-FFF2-40B4-BE49-F238E27FC236}">
                <a16:creationId xmlns:a16="http://schemas.microsoft.com/office/drawing/2014/main" id="{01E2DBE5-C482-DF36-4A12-508C94087D94}"/>
              </a:ext>
            </a:extLst>
          </p:cNvPr>
          <p:cNvSpPr>
            <a:spLocks noGrp="1"/>
          </p:cNvSpPr>
          <p:nvPr>
            <p:ph type="sldNum" sz="quarter" idx="12"/>
          </p:nvPr>
        </p:nvSpPr>
        <p:spPr/>
        <p:txBody>
          <a:bodyPr/>
          <a:lstStyle/>
          <a:p>
            <a:fld id="{EF4FD925-BC97-4D54-881B-F81BCD712767}" type="slidenum">
              <a:rPr lang="ru-RU" smtClean="0"/>
              <a:pPr/>
              <a:t>12</a:t>
            </a:fld>
            <a:endParaRPr lang="ru-RU" dirty="0"/>
          </a:p>
        </p:txBody>
      </p:sp>
      <p:pic>
        <p:nvPicPr>
          <p:cNvPr id="5" name="Picture 4">
            <a:extLst>
              <a:ext uri="{FF2B5EF4-FFF2-40B4-BE49-F238E27FC236}">
                <a16:creationId xmlns:a16="http://schemas.microsoft.com/office/drawing/2014/main" id="{6C8C17B5-88AC-D80D-B774-6DC372F505B5}"/>
              </a:ext>
            </a:extLst>
          </p:cNvPr>
          <p:cNvPicPr>
            <a:picLocks noChangeAspect="1"/>
          </p:cNvPicPr>
          <p:nvPr/>
        </p:nvPicPr>
        <p:blipFill>
          <a:blip r:embed="rId2"/>
          <a:stretch>
            <a:fillRect/>
          </a:stretch>
        </p:blipFill>
        <p:spPr>
          <a:xfrm>
            <a:off x="1640937" y="1439897"/>
            <a:ext cx="8910125" cy="5052978"/>
          </a:xfrm>
          <a:prstGeom prst="rect">
            <a:avLst/>
          </a:prstGeom>
        </p:spPr>
      </p:pic>
    </p:spTree>
    <p:extLst>
      <p:ext uri="{BB962C8B-B14F-4D97-AF65-F5344CB8AC3E}">
        <p14:creationId xmlns:p14="http://schemas.microsoft.com/office/powerpoint/2010/main" val="33952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A614-9FA4-B80F-D440-C1B2006E7106}"/>
              </a:ext>
            </a:extLst>
          </p:cNvPr>
          <p:cNvSpPr>
            <a:spLocks noGrp="1"/>
          </p:cNvSpPr>
          <p:nvPr>
            <p:ph type="title"/>
          </p:nvPr>
        </p:nvSpPr>
        <p:spPr/>
        <p:txBody>
          <a:bodyPr/>
          <a:lstStyle/>
          <a:p>
            <a:r>
              <a:rPr lang="en-US" dirty="0"/>
              <a:t>Tables of results</a:t>
            </a:r>
          </a:p>
        </p:txBody>
      </p:sp>
      <p:sp>
        <p:nvSpPr>
          <p:cNvPr id="4" name="Slide Number Placeholder 3">
            <a:extLst>
              <a:ext uri="{FF2B5EF4-FFF2-40B4-BE49-F238E27FC236}">
                <a16:creationId xmlns:a16="http://schemas.microsoft.com/office/drawing/2014/main" id="{4BB23AF0-4FEE-E0D0-0BC3-E018C882900E}"/>
              </a:ext>
            </a:extLst>
          </p:cNvPr>
          <p:cNvSpPr>
            <a:spLocks noGrp="1"/>
          </p:cNvSpPr>
          <p:nvPr>
            <p:ph type="sldNum" sz="quarter" idx="12"/>
          </p:nvPr>
        </p:nvSpPr>
        <p:spPr/>
        <p:txBody>
          <a:bodyPr/>
          <a:lstStyle/>
          <a:p>
            <a:fld id="{EF4FD925-BC97-4D54-881B-F81BCD712767}" type="slidenum">
              <a:rPr lang="ru-RU" smtClean="0"/>
              <a:pPr/>
              <a:t>13</a:t>
            </a:fld>
            <a:endParaRPr lang="ru-RU" dirty="0"/>
          </a:p>
        </p:txBody>
      </p:sp>
      <p:pic>
        <p:nvPicPr>
          <p:cNvPr id="5" name="Picture 4">
            <a:extLst>
              <a:ext uri="{FF2B5EF4-FFF2-40B4-BE49-F238E27FC236}">
                <a16:creationId xmlns:a16="http://schemas.microsoft.com/office/drawing/2014/main" id="{913787D7-6E9D-D81C-A4C7-5E12E2C57840}"/>
              </a:ext>
            </a:extLst>
          </p:cNvPr>
          <p:cNvPicPr>
            <a:picLocks noChangeAspect="1"/>
          </p:cNvPicPr>
          <p:nvPr/>
        </p:nvPicPr>
        <p:blipFill>
          <a:blip r:embed="rId2"/>
          <a:stretch>
            <a:fillRect/>
          </a:stretch>
        </p:blipFill>
        <p:spPr>
          <a:xfrm>
            <a:off x="5752514" y="1690688"/>
            <a:ext cx="5206218" cy="3527213"/>
          </a:xfrm>
          <a:prstGeom prst="rect">
            <a:avLst/>
          </a:prstGeom>
        </p:spPr>
      </p:pic>
      <p:pic>
        <p:nvPicPr>
          <p:cNvPr id="6" name="Picture 5">
            <a:extLst>
              <a:ext uri="{FF2B5EF4-FFF2-40B4-BE49-F238E27FC236}">
                <a16:creationId xmlns:a16="http://schemas.microsoft.com/office/drawing/2014/main" id="{0AA76943-D95E-7368-5C18-647599583CA9}"/>
              </a:ext>
            </a:extLst>
          </p:cNvPr>
          <p:cNvPicPr>
            <a:picLocks noChangeAspect="1"/>
          </p:cNvPicPr>
          <p:nvPr/>
        </p:nvPicPr>
        <p:blipFill>
          <a:blip r:embed="rId3"/>
          <a:stretch>
            <a:fillRect/>
          </a:stretch>
        </p:blipFill>
        <p:spPr>
          <a:xfrm>
            <a:off x="609601" y="2447778"/>
            <a:ext cx="4651716" cy="1962443"/>
          </a:xfrm>
          <a:prstGeom prst="rect">
            <a:avLst/>
          </a:prstGeom>
        </p:spPr>
      </p:pic>
    </p:spTree>
    <p:extLst>
      <p:ext uri="{BB962C8B-B14F-4D97-AF65-F5344CB8AC3E}">
        <p14:creationId xmlns:p14="http://schemas.microsoft.com/office/powerpoint/2010/main" val="126997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1DA4-3714-08CA-2D24-8D96D0ADDB2B}"/>
              </a:ext>
            </a:extLst>
          </p:cNvPr>
          <p:cNvSpPr>
            <a:spLocks noGrp="1"/>
          </p:cNvSpPr>
          <p:nvPr>
            <p:ph type="title"/>
          </p:nvPr>
        </p:nvSpPr>
        <p:spPr>
          <a:xfrm>
            <a:off x="739726" y="189355"/>
            <a:ext cx="10515600" cy="1168253"/>
          </a:xfrm>
        </p:spPr>
        <p:txBody>
          <a:bodyPr/>
          <a:lstStyle/>
          <a:p>
            <a:r>
              <a:rPr lang="en-US" dirty="0"/>
              <a:t>Graphics of results</a:t>
            </a:r>
          </a:p>
        </p:txBody>
      </p:sp>
      <p:sp>
        <p:nvSpPr>
          <p:cNvPr id="4" name="Slide Number Placeholder 3">
            <a:extLst>
              <a:ext uri="{FF2B5EF4-FFF2-40B4-BE49-F238E27FC236}">
                <a16:creationId xmlns:a16="http://schemas.microsoft.com/office/drawing/2014/main" id="{0168D84F-1315-6104-B086-B7B47826ABE0}"/>
              </a:ext>
            </a:extLst>
          </p:cNvPr>
          <p:cNvSpPr>
            <a:spLocks noGrp="1"/>
          </p:cNvSpPr>
          <p:nvPr>
            <p:ph type="sldNum" sz="quarter" idx="12"/>
          </p:nvPr>
        </p:nvSpPr>
        <p:spPr/>
        <p:txBody>
          <a:bodyPr/>
          <a:lstStyle/>
          <a:p>
            <a:fld id="{EF4FD925-BC97-4D54-881B-F81BCD712767}" type="slidenum">
              <a:rPr lang="ru-RU" smtClean="0"/>
              <a:pPr/>
              <a:t>14</a:t>
            </a:fld>
            <a:endParaRPr lang="ru-RU" dirty="0"/>
          </a:p>
        </p:txBody>
      </p:sp>
      <p:pic>
        <p:nvPicPr>
          <p:cNvPr id="5" name="Picture 4">
            <a:extLst>
              <a:ext uri="{FF2B5EF4-FFF2-40B4-BE49-F238E27FC236}">
                <a16:creationId xmlns:a16="http://schemas.microsoft.com/office/drawing/2014/main" id="{20E4F87D-2E7A-A118-24E1-E1133859C4E2}"/>
              </a:ext>
            </a:extLst>
          </p:cNvPr>
          <p:cNvPicPr>
            <a:picLocks noChangeAspect="1"/>
          </p:cNvPicPr>
          <p:nvPr/>
        </p:nvPicPr>
        <p:blipFill>
          <a:blip r:embed="rId2"/>
          <a:stretch>
            <a:fillRect/>
          </a:stretch>
        </p:blipFill>
        <p:spPr>
          <a:xfrm>
            <a:off x="552376" y="2262052"/>
            <a:ext cx="5257581" cy="4094298"/>
          </a:xfrm>
          <a:prstGeom prst="rect">
            <a:avLst/>
          </a:prstGeom>
        </p:spPr>
      </p:pic>
      <p:sp>
        <p:nvSpPr>
          <p:cNvPr id="6" name="TextBox 5">
            <a:extLst>
              <a:ext uri="{FF2B5EF4-FFF2-40B4-BE49-F238E27FC236}">
                <a16:creationId xmlns:a16="http://schemas.microsoft.com/office/drawing/2014/main" id="{79CB25AB-CA73-6E9C-13A1-2A4C20698BC2}"/>
              </a:ext>
            </a:extLst>
          </p:cNvPr>
          <p:cNvSpPr txBox="1"/>
          <p:nvPr/>
        </p:nvSpPr>
        <p:spPr>
          <a:xfrm>
            <a:off x="739726" y="1477871"/>
            <a:ext cx="5070231" cy="400110"/>
          </a:xfrm>
          <a:prstGeom prst="rect">
            <a:avLst/>
          </a:prstGeom>
          <a:noFill/>
        </p:spPr>
        <p:txBody>
          <a:bodyPr wrap="square" rtlCol="0">
            <a:spAutoFit/>
          </a:bodyPr>
          <a:lstStyle/>
          <a:p>
            <a:r>
              <a:rPr lang="en-US" sz="2000" dirty="0"/>
              <a:t>OOD detection for classification</a:t>
            </a:r>
          </a:p>
        </p:txBody>
      </p:sp>
      <p:pic>
        <p:nvPicPr>
          <p:cNvPr id="7" name="Picture 6">
            <a:extLst>
              <a:ext uri="{FF2B5EF4-FFF2-40B4-BE49-F238E27FC236}">
                <a16:creationId xmlns:a16="http://schemas.microsoft.com/office/drawing/2014/main" id="{D3B239FE-13AF-F20F-084C-6647B6CE5D61}"/>
              </a:ext>
            </a:extLst>
          </p:cNvPr>
          <p:cNvPicPr>
            <a:picLocks noChangeAspect="1"/>
          </p:cNvPicPr>
          <p:nvPr/>
        </p:nvPicPr>
        <p:blipFill>
          <a:blip r:embed="rId3"/>
          <a:stretch>
            <a:fillRect/>
          </a:stretch>
        </p:blipFill>
        <p:spPr>
          <a:xfrm>
            <a:off x="5997526" y="2262052"/>
            <a:ext cx="5723255" cy="3470099"/>
          </a:xfrm>
          <a:prstGeom prst="rect">
            <a:avLst/>
          </a:prstGeom>
        </p:spPr>
      </p:pic>
      <p:sp>
        <p:nvSpPr>
          <p:cNvPr id="8" name="TextBox 7">
            <a:extLst>
              <a:ext uri="{FF2B5EF4-FFF2-40B4-BE49-F238E27FC236}">
                <a16:creationId xmlns:a16="http://schemas.microsoft.com/office/drawing/2014/main" id="{E80B3550-9B66-13AE-3BB6-7E38133960C4}"/>
              </a:ext>
            </a:extLst>
          </p:cNvPr>
          <p:cNvSpPr txBox="1"/>
          <p:nvPr/>
        </p:nvSpPr>
        <p:spPr>
          <a:xfrm>
            <a:off x="5997526" y="1477871"/>
            <a:ext cx="5070231" cy="400110"/>
          </a:xfrm>
          <a:prstGeom prst="rect">
            <a:avLst/>
          </a:prstGeom>
          <a:noFill/>
        </p:spPr>
        <p:txBody>
          <a:bodyPr wrap="square" rtlCol="0">
            <a:spAutoFit/>
          </a:bodyPr>
          <a:lstStyle/>
          <a:p>
            <a:r>
              <a:rPr lang="en-US" sz="2000" dirty="0"/>
              <a:t>Adversarial sample detection for FGSM attacks</a:t>
            </a:r>
          </a:p>
        </p:txBody>
      </p:sp>
    </p:spTree>
    <p:extLst>
      <p:ext uri="{BB962C8B-B14F-4D97-AF65-F5344CB8AC3E}">
        <p14:creationId xmlns:p14="http://schemas.microsoft.com/office/powerpoint/2010/main" val="181798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E7AD-BA39-FF80-A847-C5DB08025FC3}"/>
              </a:ext>
            </a:extLst>
          </p:cNvPr>
          <p:cNvSpPr>
            <a:spLocks noGrp="1"/>
          </p:cNvSpPr>
          <p:nvPr>
            <p:ph type="title"/>
          </p:nvPr>
        </p:nvSpPr>
        <p:spPr>
          <a:xfrm>
            <a:off x="838200" y="336989"/>
            <a:ext cx="10515600" cy="1325563"/>
          </a:xfrm>
        </p:spPr>
        <p:txBody>
          <a:bodyPr/>
          <a:lstStyle/>
          <a:p>
            <a:r>
              <a:rPr lang="en-US" dirty="0"/>
              <a:t>Graphics of results</a:t>
            </a:r>
          </a:p>
        </p:txBody>
      </p:sp>
      <p:sp>
        <p:nvSpPr>
          <p:cNvPr id="4" name="Slide Number Placeholder 3">
            <a:extLst>
              <a:ext uri="{FF2B5EF4-FFF2-40B4-BE49-F238E27FC236}">
                <a16:creationId xmlns:a16="http://schemas.microsoft.com/office/drawing/2014/main" id="{0D5EBB34-FCAC-FF60-788A-E1E808655D36}"/>
              </a:ext>
            </a:extLst>
          </p:cNvPr>
          <p:cNvSpPr>
            <a:spLocks noGrp="1"/>
          </p:cNvSpPr>
          <p:nvPr>
            <p:ph type="sldNum" sz="quarter" idx="12"/>
          </p:nvPr>
        </p:nvSpPr>
        <p:spPr/>
        <p:txBody>
          <a:bodyPr/>
          <a:lstStyle/>
          <a:p>
            <a:fld id="{EF4FD925-BC97-4D54-881B-F81BCD712767}" type="slidenum">
              <a:rPr lang="ru-RU" smtClean="0"/>
              <a:pPr/>
              <a:t>15</a:t>
            </a:fld>
            <a:endParaRPr lang="ru-RU" dirty="0"/>
          </a:p>
        </p:txBody>
      </p:sp>
      <p:sp>
        <p:nvSpPr>
          <p:cNvPr id="5" name="TextBox 4">
            <a:extLst>
              <a:ext uri="{FF2B5EF4-FFF2-40B4-BE49-F238E27FC236}">
                <a16:creationId xmlns:a16="http://schemas.microsoft.com/office/drawing/2014/main" id="{B3864CAA-546C-A15D-A544-5B1C566C0C46}"/>
              </a:ext>
            </a:extLst>
          </p:cNvPr>
          <p:cNvSpPr txBox="1"/>
          <p:nvPr/>
        </p:nvSpPr>
        <p:spPr>
          <a:xfrm>
            <a:off x="739726" y="1662552"/>
            <a:ext cx="5070231" cy="400110"/>
          </a:xfrm>
          <a:prstGeom prst="rect">
            <a:avLst/>
          </a:prstGeom>
          <a:noFill/>
        </p:spPr>
        <p:txBody>
          <a:bodyPr wrap="square" rtlCol="0">
            <a:spAutoFit/>
          </a:bodyPr>
          <a:lstStyle/>
          <a:p>
            <a:r>
              <a:rPr lang="en-US" sz="2000" dirty="0"/>
              <a:t>Adversarial sample detection for PGD attacks</a:t>
            </a:r>
          </a:p>
        </p:txBody>
      </p:sp>
      <p:sp>
        <p:nvSpPr>
          <p:cNvPr id="6" name="TextBox 5">
            <a:extLst>
              <a:ext uri="{FF2B5EF4-FFF2-40B4-BE49-F238E27FC236}">
                <a16:creationId xmlns:a16="http://schemas.microsoft.com/office/drawing/2014/main" id="{822FCF94-04B4-0BCA-0B0B-445632AEAF0D}"/>
              </a:ext>
            </a:extLst>
          </p:cNvPr>
          <p:cNvSpPr txBox="1"/>
          <p:nvPr/>
        </p:nvSpPr>
        <p:spPr>
          <a:xfrm>
            <a:off x="6046763" y="1662552"/>
            <a:ext cx="5070231" cy="400110"/>
          </a:xfrm>
          <a:prstGeom prst="rect">
            <a:avLst/>
          </a:prstGeom>
          <a:noFill/>
        </p:spPr>
        <p:txBody>
          <a:bodyPr wrap="square" rtlCol="0">
            <a:spAutoFit/>
          </a:bodyPr>
          <a:lstStyle/>
          <a:p>
            <a:r>
              <a:rPr lang="en-US" sz="2000" dirty="0"/>
              <a:t>Active learning on Year Prediction MSD dataset</a:t>
            </a:r>
          </a:p>
        </p:txBody>
      </p:sp>
      <p:pic>
        <p:nvPicPr>
          <p:cNvPr id="7" name="Picture 6">
            <a:extLst>
              <a:ext uri="{FF2B5EF4-FFF2-40B4-BE49-F238E27FC236}">
                <a16:creationId xmlns:a16="http://schemas.microsoft.com/office/drawing/2014/main" id="{05DFDB29-8CC4-A954-0FB4-9D5EC58ED191}"/>
              </a:ext>
            </a:extLst>
          </p:cNvPr>
          <p:cNvPicPr>
            <a:picLocks noChangeAspect="1"/>
          </p:cNvPicPr>
          <p:nvPr/>
        </p:nvPicPr>
        <p:blipFill>
          <a:blip r:embed="rId2"/>
          <a:stretch>
            <a:fillRect/>
          </a:stretch>
        </p:blipFill>
        <p:spPr>
          <a:xfrm>
            <a:off x="287819" y="2426617"/>
            <a:ext cx="5522138" cy="3351041"/>
          </a:xfrm>
          <a:prstGeom prst="rect">
            <a:avLst/>
          </a:prstGeom>
        </p:spPr>
      </p:pic>
      <p:pic>
        <p:nvPicPr>
          <p:cNvPr id="8" name="Picture 7">
            <a:extLst>
              <a:ext uri="{FF2B5EF4-FFF2-40B4-BE49-F238E27FC236}">
                <a16:creationId xmlns:a16="http://schemas.microsoft.com/office/drawing/2014/main" id="{82DDC288-8E21-AEDC-C51C-391EAB1858ED}"/>
              </a:ext>
            </a:extLst>
          </p:cNvPr>
          <p:cNvPicPr>
            <a:picLocks noChangeAspect="1"/>
          </p:cNvPicPr>
          <p:nvPr/>
        </p:nvPicPr>
        <p:blipFill>
          <a:blip r:embed="rId3"/>
          <a:stretch>
            <a:fillRect/>
          </a:stretch>
        </p:blipFill>
        <p:spPr>
          <a:xfrm>
            <a:off x="6096000" y="2276172"/>
            <a:ext cx="5104035" cy="3651932"/>
          </a:xfrm>
          <a:prstGeom prst="rect">
            <a:avLst/>
          </a:prstGeom>
        </p:spPr>
      </p:pic>
    </p:spTree>
    <p:extLst>
      <p:ext uri="{BB962C8B-B14F-4D97-AF65-F5344CB8AC3E}">
        <p14:creationId xmlns:p14="http://schemas.microsoft.com/office/powerpoint/2010/main" val="340394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B3AD98-3216-FCE5-C9E2-43BE4A6AC5E0}"/>
              </a:ext>
            </a:extLst>
          </p:cNvPr>
          <p:cNvSpPr>
            <a:spLocks noGrp="1"/>
          </p:cNvSpPr>
          <p:nvPr>
            <p:ph type="sldNum" sz="quarter" idx="12"/>
          </p:nvPr>
        </p:nvSpPr>
        <p:spPr/>
        <p:txBody>
          <a:bodyPr/>
          <a:lstStyle/>
          <a:p>
            <a:fld id="{EF4FD925-BC97-4D54-881B-F81BCD712767}" type="slidenum">
              <a:rPr lang="ru-RU" smtClean="0"/>
              <a:pPr/>
              <a:t>16</a:t>
            </a:fld>
            <a:endParaRPr lang="ru-RU" dirty="0"/>
          </a:p>
        </p:txBody>
      </p:sp>
      <p:sp>
        <p:nvSpPr>
          <p:cNvPr id="5" name="Заголовок 1">
            <a:extLst>
              <a:ext uri="{FF2B5EF4-FFF2-40B4-BE49-F238E27FC236}">
                <a16:creationId xmlns:a16="http://schemas.microsoft.com/office/drawing/2014/main" id="{2419A6A9-E310-8A60-51ED-8B94CBE9BD0E}"/>
              </a:ext>
            </a:extLst>
          </p:cNvPr>
          <p:cNvSpPr txBox="1">
            <a:spLocks/>
          </p:cNvSpPr>
          <p:nvPr/>
        </p:nvSpPr>
        <p:spPr>
          <a:xfrm>
            <a:off x="152400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Discussion and Conclusion</a:t>
            </a:r>
            <a:endParaRPr lang="ru-RU" b="1" dirty="0"/>
          </a:p>
        </p:txBody>
      </p:sp>
    </p:spTree>
    <p:extLst>
      <p:ext uri="{BB962C8B-B14F-4D97-AF65-F5344CB8AC3E}">
        <p14:creationId xmlns:p14="http://schemas.microsoft.com/office/powerpoint/2010/main" val="107105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8D84-4959-E4CB-5482-DABBFDA88E62}"/>
              </a:ext>
            </a:extLst>
          </p:cNvPr>
          <p:cNvSpPr>
            <a:spLocks noGrp="1"/>
          </p:cNvSpPr>
          <p:nvPr>
            <p:ph type="title"/>
          </p:nvPr>
        </p:nvSpPr>
        <p:spPr/>
        <p:txBody>
          <a:bodyPr/>
          <a:lstStyle/>
          <a:p>
            <a:r>
              <a:rPr lang="en-US" dirty="0"/>
              <a:t>Discussion: SDE-Net benefits </a:t>
            </a:r>
          </a:p>
        </p:txBody>
      </p:sp>
      <p:sp>
        <p:nvSpPr>
          <p:cNvPr id="3" name="Content Placeholder 2">
            <a:extLst>
              <a:ext uri="{FF2B5EF4-FFF2-40B4-BE49-F238E27FC236}">
                <a16:creationId xmlns:a16="http://schemas.microsoft.com/office/drawing/2014/main" id="{779FCB64-C98D-6828-DF39-D85C9796809F}"/>
              </a:ext>
            </a:extLst>
          </p:cNvPr>
          <p:cNvSpPr>
            <a:spLocks noGrp="1"/>
          </p:cNvSpPr>
          <p:nvPr>
            <p:ph idx="1"/>
          </p:nvPr>
        </p:nvSpPr>
        <p:spPr/>
        <p:txBody>
          <a:bodyPr>
            <a:normAutofit lnSpcReduction="10000"/>
          </a:bodyPr>
          <a:lstStyle/>
          <a:p>
            <a:r>
              <a:rPr lang="en-US" dirty="0"/>
              <a:t>Able to model both </a:t>
            </a:r>
            <a:r>
              <a:rPr lang="en-US" b="1" dirty="0"/>
              <a:t>aleatoric uncertainty</a:t>
            </a:r>
            <a:r>
              <a:rPr lang="en-US" dirty="0"/>
              <a:t> and </a:t>
            </a:r>
            <a:r>
              <a:rPr lang="en-US" b="1" dirty="0"/>
              <a:t>epistemic uncertainty</a:t>
            </a:r>
          </a:p>
          <a:p>
            <a:pPr marL="0" indent="0">
              <a:buNone/>
            </a:pPr>
            <a:endParaRPr lang="en-US" dirty="0"/>
          </a:p>
          <a:p>
            <a:r>
              <a:rPr lang="en-US" b="1" dirty="0"/>
              <a:t>Efficient</a:t>
            </a:r>
            <a:r>
              <a:rPr lang="en-US" dirty="0"/>
              <a:t> and </a:t>
            </a:r>
            <a:r>
              <a:rPr lang="en-US" b="1" dirty="0"/>
              <a:t>straight-forward</a:t>
            </a:r>
            <a:r>
              <a:rPr lang="en-US" dirty="0"/>
              <a:t> to implement</a:t>
            </a:r>
          </a:p>
          <a:p>
            <a:pPr lvl="1">
              <a:buFont typeface="Wingdings" panose="05000000000000000000" pitchFamily="2" charset="2"/>
              <a:buChar char="§"/>
            </a:pPr>
            <a:r>
              <a:rPr lang="en-US" dirty="0"/>
              <a:t>Don’t specify model priors and infer posterior probability distributions</a:t>
            </a:r>
          </a:p>
          <a:p>
            <a:pPr lvl="1">
              <a:buFont typeface="Wingdings" panose="05000000000000000000" pitchFamily="2" charset="2"/>
              <a:buChar char="§"/>
            </a:pPr>
            <a:r>
              <a:rPr lang="en-US" dirty="0"/>
              <a:t>It’s not necessary to train multiple DNNs and apply ensemble methods</a:t>
            </a:r>
          </a:p>
          <a:p>
            <a:pPr lvl="1">
              <a:buFont typeface="Wingdings" panose="05000000000000000000" pitchFamily="2" charset="2"/>
              <a:buChar char="§"/>
            </a:pPr>
            <a:endParaRPr lang="en-US" dirty="0"/>
          </a:p>
          <a:p>
            <a:r>
              <a:rPr lang="en-US" dirty="0"/>
              <a:t>Generally appliable for </a:t>
            </a:r>
            <a:r>
              <a:rPr lang="en-US" b="1" dirty="0"/>
              <a:t>classification</a:t>
            </a:r>
            <a:r>
              <a:rPr lang="en-US" dirty="0"/>
              <a:t> and </a:t>
            </a:r>
            <a:r>
              <a:rPr lang="en-US" b="1" dirty="0"/>
              <a:t>regression tasks</a:t>
            </a:r>
          </a:p>
          <a:p>
            <a:pPr marL="0" indent="0">
              <a:buNone/>
            </a:pPr>
            <a:endParaRPr lang="en-US" dirty="0"/>
          </a:p>
          <a:p>
            <a:r>
              <a:rPr lang="en-US" dirty="0"/>
              <a:t>Have </a:t>
            </a:r>
            <a:r>
              <a:rPr lang="en-US" b="1" dirty="0"/>
              <a:t>strong performance</a:t>
            </a:r>
            <a:r>
              <a:rPr lang="en-US" dirty="0"/>
              <a:t> in scenarios when uncertainty plays important role</a:t>
            </a:r>
          </a:p>
        </p:txBody>
      </p:sp>
      <p:sp>
        <p:nvSpPr>
          <p:cNvPr id="4" name="Slide Number Placeholder 3">
            <a:extLst>
              <a:ext uri="{FF2B5EF4-FFF2-40B4-BE49-F238E27FC236}">
                <a16:creationId xmlns:a16="http://schemas.microsoft.com/office/drawing/2014/main" id="{7C2A8D6B-6E28-481C-BC76-DDC628B60409}"/>
              </a:ext>
            </a:extLst>
          </p:cNvPr>
          <p:cNvSpPr>
            <a:spLocks noGrp="1"/>
          </p:cNvSpPr>
          <p:nvPr>
            <p:ph type="sldNum" sz="quarter" idx="12"/>
          </p:nvPr>
        </p:nvSpPr>
        <p:spPr/>
        <p:txBody>
          <a:bodyPr/>
          <a:lstStyle/>
          <a:p>
            <a:fld id="{EF4FD925-BC97-4D54-881B-F81BCD712767}" type="slidenum">
              <a:rPr lang="ru-RU" smtClean="0"/>
              <a:pPr/>
              <a:t>17</a:t>
            </a:fld>
            <a:endParaRPr lang="ru-RU" dirty="0"/>
          </a:p>
        </p:txBody>
      </p:sp>
    </p:spTree>
    <p:extLst>
      <p:ext uri="{BB962C8B-B14F-4D97-AF65-F5344CB8AC3E}">
        <p14:creationId xmlns:p14="http://schemas.microsoft.com/office/powerpoint/2010/main" val="8258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F82D-EFD1-2C0A-C078-ED1F902036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F3B0B0-5FD9-3618-1E67-EBDCA999DAAC}"/>
              </a:ext>
            </a:extLst>
          </p:cNvPr>
          <p:cNvSpPr>
            <a:spLocks noGrp="1"/>
          </p:cNvSpPr>
          <p:nvPr>
            <p:ph idx="1"/>
          </p:nvPr>
        </p:nvSpPr>
        <p:spPr>
          <a:xfrm>
            <a:off x="838200" y="1825625"/>
            <a:ext cx="10387818" cy="4054670"/>
          </a:xfrm>
        </p:spPr>
        <p:txBody>
          <a:bodyPr>
            <a:normAutofit fontScale="92500" lnSpcReduction="10000"/>
          </a:bodyPr>
          <a:lstStyle/>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The model of SDE-Net can separate the different sources of uncertainty in comparison with existing non-Bayesian methods and in more straight-forward way in comparison with Bayesian methods.</a:t>
            </a:r>
          </a:p>
          <a:p>
            <a:pPr marL="0" marR="0" indent="0" algn="just">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Experimentally was demonstrated that SDE-net outperforms state-of-art techniques the quantification of uncertainty and achieves robustness under different scenarios where uncertainty plays an important role.</a:t>
            </a:r>
          </a:p>
          <a:p>
            <a:pPr marL="0" marR="0" indent="0" algn="just">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This research successfully established the connection between stochastic dynamical systems and neural networks for uncertainty quantification</a:t>
            </a:r>
          </a:p>
          <a:p>
            <a:pPr marL="0" marR="0" indent="0" algn="just">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future directions, this approach has the potential to solve the problem of overconfidence under uncertainty scenarios in models which stay present in different deep learning applications.</a:t>
            </a:r>
          </a:p>
          <a:p>
            <a:pPr marL="0" indent="0">
              <a:buNone/>
            </a:pPr>
            <a:endParaRPr lang="en-US" sz="3600" dirty="0"/>
          </a:p>
        </p:txBody>
      </p:sp>
      <p:sp>
        <p:nvSpPr>
          <p:cNvPr id="4" name="Slide Number Placeholder 3">
            <a:extLst>
              <a:ext uri="{FF2B5EF4-FFF2-40B4-BE49-F238E27FC236}">
                <a16:creationId xmlns:a16="http://schemas.microsoft.com/office/drawing/2014/main" id="{399717F5-BD4F-CA1B-D7A1-C05110029E36}"/>
              </a:ext>
            </a:extLst>
          </p:cNvPr>
          <p:cNvSpPr>
            <a:spLocks noGrp="1"/>
          </p:cNvSpPr>
          <p:nvPr>
            <p:ph type="sldNum" sz="quarter" idx="12"/>
          </p:nvPr>
        </p:nvSpPr>
        <p:spPr/>
        <p:txBody>
          <a:bodyPr/>
          <a:lstStyle/>
          <a:p>
            <a:fld id="{EF4FD925-BC97-4D54-881B-F81BCD712767}" type="slidenum">
              <a:rPr lang="ru-RU" smtClean="0"/>
              <a:pPr/>
              <a:t>18</a:t>
            </a:fld>
            <a:endParaRPr lang="ru-RU" dirty="0"/>
          </a:p>
        </p:txBody>
      </p:sp>
    </p:spTree>
    <p:extLst>
      <p:ext uri="{BB962C8B-B14F-4D97-AF65-F5344CB8AC3E}">
        <p14:creationId xmlns:p14="http://schemas.microsoft.com/office/powerpoint/2010/main" val="106796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17272-EEB0-4DFE-92B2-2773F5F71553}"/>
              </a:ext>
            </a:extLst>
          </p:cNvPr>
          <p:cNvSpPr>
            <a:spLocks noGrp="1"/>
          </p:cNvSpPr>
          <p:nvPr>
            <p:ph type="title"/>
          </p:nvPr>
        </p:nvSpPr>
        <p:spPr/>
        <p:txBody>
          <a:bodyPr/>
          <a:lstStyle/>
          <a:p>
            <a:r>
              <a:rPr lang="en-US" dirty="0"/>
              <a:t>Thank you for your attention!</a:t>
            </a:r>
            <a:endParaRPr lang="ru-RU" dirty="0"/>
          </a:p>
        </p:txBody>
      </p:sp>
      <p:sp>
        <p:nvSpPr>
          <p:cNvPr id="3" name="Текст 2">
            <a:extLst>
              <a:ext uri="{FF2B5EF4-FFF2-40B4-BE49-F238E27FC236}">
                <a16:creationId xmlns:a16="http://schemas.microsoft.com/office/drawing/2014/main" id="{F286B394-62A8-44DB-A663-CA2ADF760ED0}"/>
              </a:ext>
            </a:extLst>
          </p:cNvPr>
          <p:cNvSpPr>
            <a:spLocks noGrp="1"/>
          </p:cNvSpPr>
          <p:nvPr>
            <p:ph type="body" idx="1"/>
          </p:nvPr>
        </p:nvSpPr>
        <p:spPr/>
        <p:txBody>
          <a:bodyPr/>
          <a:lstStyle/>
          <a:p>
            <a:r>
              <a:rPr lang="ru-RU" dirty="0"/>
              <a:t>Эспинола Ривера, Хольгер Элиас</a:t>
            </a:r>
          </a:p>
          <a:p>
            <a:r>
              <a:rPr lang="en-US" dirty="0">
                <a:hlinkClick r:id="rId2"/>
              </a:rPr>
              <a:t>espinolarivera.h@edu.spbstu.ru</a:t>
            </a:r>
            <a:endParaRPr lang="en-US" dirty="0"/>
          </a:p>
          <a:p>
            <a:r>
              <a:rPr lang="en-US" dirty="0">
                <a:hlinkClick r:id="rId3"/>
              </a:rPr>
              <a:t>holtech94@bk.ru</a:t>
            </a:r>
            <a:r>
              <a:rPr lang="en-US" dirty="0"/>
              <a:t> </a:t>
            </a:r>
            <a:endParaRPr lang="ru-RU" dirty="0"/>
          </a:p>
        </p:txBody>
      </p:sp>
    </p:spTree>
    <p:extLst>
      <p:ext uri="{BB962C8B-B14F-4D97-AF65-F5344CB8AC3E}">
        <p14:creationId xmlns:p14="http://schemas.microsoft.com/office/powerpoint/2010/main" val="99065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F66EAC-B367-47EE-BA6D-738AF97F08B2}"/>
              </a:ext>
            </a:extLst>
          </p:cNvPr>
          <p:cNvSpPr>
            <a:spLocks noGrp="1"/>
          </p:cNvSpPr>
          <p:nvPr>
            <p:ph type="title"/>
          </p:nvPr>
        </p:nvSpPr>
        <p:spPr/>
        <p:txBody>
          <a:bodyPr/>
          <a:lstStyle/>
          <a:p>
            <a:r>
              <a:rPr lang="en-US" dirty="0"/>
              <a:t>Contents</a:t>
            </a:r>
            <a:endParaRPr lang="ru-RU" dirty="0"/>
          </a:p>
        </p:txBody>
      </p:sp>
      <p:sp>
        <p:nvSpPr>
          <p:cNvPr id="3" name="Объект 2">
            <a:extLst>
              <a:ext uri="{FF2B5EF4-FFF2-40B4-BE49-F238E27FC236}">
                <a16:creationId xmlns:a16="http://schemas.microsoft.com/office/drawing/2014/main" id="{B1FA5869-8E3E-440C-8E73-F684521B4EF8}"/>
              </a:ext>
            </a:extLst>
          </p:cNvPr>
          <p:cNvSpPr>
            <a:spLocks noGrp="1"/>
          </p:cNvSpPr>
          <p:nvPr>
            <p:ph idx="1"/>
          </p:nvPr>
        </p:nvSpPr>
        <p:spPr/>
        <p:txBody>
          <a:bodyPr>
            <a:normAutofit/>
          </a:bodyPr>
          <a:lstStyle/>
          <a:p>
            <a:pPr lvl="1"/>
            <a:r>
              <a:rPr lang="en-US" sz="3600" dirty="0"/>
              <a:t>Introduction and Related Works</a:t>
            </a:r>
            <a:endParaRPr lang="ru-RU" sz="3600" dirty="0"/>
          </a:p>
          <a:p>
            <a:pPr lvl="1"/>
            <a:r>
              <a:rPr lang="en-US" sz="3600" dirty="0"/>
              <a:t>Model and Method</a:t>
            </a:r>
            <a:endParaRPr lang="ru-RU" sz="3600" dirty="0"/>
          </a:p>
          <a:p>
            <a:pPr lvl="1"/>
            <a:r>
              <a:rPr lang="en-US" sz="3600" dirty="0"/>
              <a:t>Experimental Results</a:t>
            </a:r>
            <a:endParaRPr lang="ru-RU" sz="3600" dirty="0"/>
          </a:p>
          <a:p>
            <a:pPr lvl="1"/>
            <a:r>
              <a:rPr lang="en-US" sz="3600" dirty="0"/>
              <a:t>Conclusion</a:t>
            </a:r>
            <a:endParaRPr lang="ru-RU" sz="3600" dirty="0"/>
          </a:p>
        </p:txBody>
      </p:sp>
      <p:sp>
        <p:nvSpPr>
          <p:cNvPr id="5" name="Номер слайда 4">
            <a:extLst>
              <a:ext uri="{FF2B5EF4-FFF2-40B4-BE49-F238E27FC236}">
                <a16:creationId xmlns:a16="http://schemas.microsoft.com/office/drawing/2014/main" id="{D9BE8D56-52DA-4FB7-8AF2-A0B45DE32962}"/>
              </a:ext>
            </a:extLst>
          </p:cNvPr>
          <p:cNvSpPr>
            <a:spLocks noGrp="1"/>
          </p:cNvSpPr>
          <p:nvPr>
            <p:ph type="sldNum" sz="quarter" idx="12"/>
          </p:nvPr>
        </p:nvSpPr>
        <p:spPr/>
        <p:txBody>
          <a:bodyPr/>
          <a:lstStyle/>
          <a:p>
            <a:fld id="{EF4FD925-BC97-4D54-881B-F81BCD712767}" type="slidenum">
              <a:rPr lang="ru-RU" smtClean="0"/>
              <a:t>2</a:t>
            </a:fld>
            <a:endParaRPr lang="ru-RU"/>
          </a:p>
        </p:txBody>
      </p:sp>
    </p:spTree>
    <p:extLst>
      <p:ext uri="{BB962C8B-B14F-4D97-AF65-F5344CB8AC3E}">
        <p14:creationId xmlns:p14="http://schemas.microsoft.com/office/powerpoint/2010/main" val="195266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B3AD98-3216-FCE5-C9E2-43BE4A6AC5E0}"/>
              </a:ext>
            </a:extLst>
          </p:cNvPr>
          <p:cNvSpPr>
            <a:spLocks noGrp="1"/>
          </p:cNvSpPr>
          <p:nvPr>
            <p:ph type="sldNum" sz="quarter" idx="12"/>
          </p:nvPr>
        </p:nvSpPr>
        <p:spPr/>
        <p:txBody>
          <a:bodyPr/>
          <a:lstStyle/>
          <a:p>
            <a:fld id="{EF4FD925-BC97-4D54-881B-F81BCD712767}" type="slidenum">
              <a:rPr lang="ru-RU" smtClean="0"/>
              <a:pPr/>
              <a:t>3</a:t>
            </a:fld>
            <a:endParaRPr lang="ru-RU" dirty="0"/>
          </a:p>
        </p:txBody>
      </p:sp>
      <p:sp>
        <p:nvSpPr>
          <p:cNvPr id="5" name="Заголовок 1">
            <a:extLst>
              <a:ext uri="{FF2B5EF4-FFF2-40B4-BE49-F238E27FC236}">
                <a16:creationId xmlns:a16="http://schemas.microsoft.com/office/drawing/2014/main" id="{2419A6A9-E310-8A60-51ED-8B94CBE9BD0E}"/>
              </a:ext>
            </a:extLst>
          </p:cNvPr>
          <p:cNvSpPr txBox="1">
            <a:spLocks/>
          </p:cNvSpPr>
          <p:nvPr/>
        </p:nvSpPr>
        <p:spPr>
          <a:xfrm>
            <a:off x="152400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Introduction and Related Works</a:t>
            </a:r>
            <a:endParaRPr lang="ru-RU" b="1" dirty="0"/>
          </a:p>
        </p:txBody>
      </p:sp>
    </p:spTree>
    <p:extLst>
      <p:ext uri="{BB962C8B-B14F-4D97-AF65-F5344CB8AC3E}">
        <p14:creationId xmlns:p14="http://schemas.microsoft.com/office/powerpoint/2010/main" val="23129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DD9-FAA1-E74A-7A92-7BF518AECD38}"/>
              </a:ext>
            </a:extLst>
          </p:cNvPr>
          <p:cNvSpPr>
            <a:spLocks noGrp="1"/>
          </p:cNvSpPr>
          <p:nvPr>
            <p:ph type="title"/>
          </p:nvPr>
        </p:nvSpPr>
        <p:spPr>
          <a:xfrm>
            <a:off x="838200" y="276216"/>
            <a:ext cx="10515600" cy="1111983"/>
          </a:xfrm>
        </p:spPr>
        <p:txBody>
          <a:bodyPr/>
          <a:lstStyle/>
          <a:p>
            <a:r>
              <a:rPr lang="en-US" dirty="0"/>
              <a:t>Introduction</a:t>
            </a:r>
          </a:p>
        </p:txBody>
      </p:sp>
      <p:sp>
        <p:nvSpPr>
          <p:cNvPr id="4" name="Slide Number Placeholder 3">
            <a:extLst>
              <a:ext uri="{FF2B5EF4-FFF2-40B4-BE49-F238E27FC236}">
                <a16:creationId xmlns:a16="http://schemas.microsoft.com/office/drawing/2014/main" id="{3030378C-56FD-5A30-371C-C134934EE860}"/>
              </a:ext>
            </a:extLst>
          </p:cNvPr>
          <p:cNvSpPr>
            <a:spLocks noGrp="1"/>
          </p:cNvSpPr>
          <p:nvPr>
            <p:ph type="sldNum" sz="quarter" idx="12"/>
          </p:nvPr>
        </p:nvSpPr>
        <p:spPr/>
        <p:txBody>
          <a:bodyPr/>
          <a:lstStyle/>
          <a:p>
            <a:fld id="{EF4FD925-BC97-4D54-881B-F81BCD712767}" type="slidenum">
              <a:rPr lang="ru-RU" smtClean="0"/>
              <a:pPr/>
              <a:t>4</a:t>
            </a:fld>
            <a:endParaRPr lang="ru-RU" dirty="0"/>
          </a:p>
        </p:txBody>
      </p:sp>
      <p:graphicFrame>
        <p:nvGraphicFramePr>
          <p:cNvPr id="5" name="Diagram 4">
            <a:extLst>
              <a:ext uri="{FF2B5EF4-FFF2-40B4-BE49-F238E27FC236}">
                <a16:creationId xmlns:a16="http://schemas.microsoft.com/office/drawing/2014/main" id="{EE7FE0DC-521F-D99D-6DA2-C6BAFCB60571}"/>
              </a:ext>
            </a:extLst>
          </p:cNvPr>
          <p:cNvGraphicFramePr/>
          <p:nvPr>
            <p:extLst>
              <p:ext uri="{D42A27DB-BD31-4B8C-83A1-F6EECF244321}">
                <p14:modId xmlns:p14="http://schemas.microsoft.com/office/powerpoint/2010/main" val="3835262285"/>
              </p:ext>
            </p:extLst>
          </p:nvPr>
        </p:nvGraphicFramePr>
        <p:xfrm>
          <a:off x="1103531" y="1578147"/>
          <a:ext cx="9179951" cy="4778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44BC-9E76-1FA9-D5B4-43D64C683EBB}"/>
              </a:ext>
            </a:extLst>
          </p:cNvPr>
          <p:cNvSpPr>
            <a:spLocks noGrp="1"/>
          </p:cNvSpPr>
          <p:nvPr>
            <p:ph type="title"/>
          </p:nvPr>
        </p:nvSpPr>
        <p:spPr/>
        <p:txBody>
          <a:bodyPr/>
          <a:lstStyle/>
          <a:p>
            <a:r>
              <a:rPr lang="en-US" dirty="0"/>
              <a:t>Importance of the study</a:t>
            </a:r>
          </a:p>
        </p:txBody>
      </p:sp>
      <p:sp>
        <p:nvSpPr>
          <p:cNvPr id="3" name="Content Placeholder 2">
            <a:extLst>
              <a:ext uri="{FF2B5EF4-FFF2-40B4-BE49-F238E27FC236}">
                <a16:creationId xmlns:a16="http://schemas.microsoft.com/office/drawing/2014/main" id="{FEE63898-3BA9-FBE4-B2E1-BEB37FC5C276}"/>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Despite the great results achieved by Deep Neural Network models, many times these models make erroneous predictions with high confidence in scenarios where the evidence to support those predictions are not enough (</a:t>
            </a:r>
            <a:r>
              <a:rPr lang="en-US" sz="2400" b="1" dirty="0">
                <a:effectLst/>
                <a:latin typeface="Times New Roman" panose="02020603050405020304" pitchFamily="18" charset="0"/>
                <a:ea typeface="Times New Roman" panose="02020603050405020304" pitchFamily="18" charset="0"/>
              </a:rPr>
              <a:t>overconfidence</a:t>
            </a:r>
            <a:r>
              <a:rPr lang="en-US" sz="2400" dirty="0">
                <a:effectLst/>
                <a:latin typeface="Times New Roman" panose="02020603050405020304" pitchFamily="18" charset="0"/>
                <a:ea typeface="Times New Roman" panose="02020603050405020304" pitchFamily="18" charset="0"/>
              </a:rPr>
              <a:t>). The overconfidence usually produces </a:t>
            </a:r>
            <a:r>
              <a:rPr lang="en-US" sz="2400" b="1" dirty="0">
                <a:effectLst/>
                <a:latin typeface="Times New Roman" panose="02020603050405020304" pitchFamily="18" charset="0"/>
                <a:ea typeface="Times New Roman" panose="02020603050405020304" pitchFamily="18" charset="0"/>
              </a:rPr>
              <a:t>inaccurate</a:t>
            </a:r>
            <a:r>
              <a:rPr lang="en-US" sz="2400" dirty="0">
                <a:effectLst/>
                <a:latin typeface="Times New Roman" panose="02020603050405020304" pitchFamily="18" charset="0"/>
                <a:ea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rPr>
              <a:t>unreliable</a:t>
            </a:r>
            <a:r>
              <a:rPr lang="en-US" sz="2400" dirty="0">
                <a:effectLst/>
                <a:latin typeface="Times New Roman" panose="02020603050405020304" pitchFamily="18" charset="0"/>
                <a:ea typeface="Times New Roman" panose="02020603050405020304" pitchFamily="18" charset="0"/>
              </a:rPr>
              <a:t> results. </a:t>
            </a:r>
          </a:p>
          <a:p>
            <a:pPr algn="just"/>
            <a:r>
              <a:rPr lang="en-US" sz="2400" dirty="0">
                <a:effectLst/>
                <a:latin typeface="Times New Roman" panose="02020603050405020304" pitchFamily="18" charset="0"/>
                <a:ea typeface="Times New Roman" panose="02020603050405020304" pitchFamily="18" charset="0"/>
              </a:rPr>
              <a:t>To avoid this scenario, is necessary quantify the uncertainty and define what these models don’t know.</a:t>
            </a:r>
          </a:p>
          <a:p>
            <a:r>
              <a:rPr lang="en-US" sz="2400" dirty="0">
                <a:latin typeface="Times New Roman" panose="02020603050405020304" pitchFamily="18" charset="0"/>
              </a:rPr>
              <a:t>Currently have 2 main approaches to fix this problem: Bayesian and non-Bayesian methods.</a:t>
            </a:r>
          </a:p>
        </p:txBody>
      </p:sp>
      <p:sp>
        <p:nvSpPr>
          <p:cNvPr id="4" name="Slide Number Placeholder 3">
            <a:extLst>
              <a:ext uri="{FF2B5EF4-FFF2-40B4-BE49-F238E27FC236}">
                <a16:creationId xmlns:a16="http://schemas.microsoft.com/office/drawing/2014/main" id="{67F50733-374B-9A79-1B3B-969344E542A2}"/>
              </a:ext>
            </a:extLst>
          </p:cNvPr>
          <p:cNvSpPr>
            <a:spLocks noGrp="1"/>
          </p:cNvSpPr>
          <p:nvPr>
            <p:ph type="sldNum" sz="quarter" idx="12"/>
          </p:nvPr>
        </p:nvSpPr>
        <p:spPr/>
        <p:txBody>
          <a:bodyPr/>
          <a:lstStyle/>
          <a:p>
            <a:fld id="{EF4FD925-BC97-4D54-881B-F81BCD712767}" type="slidenum">
              <a:rPr lang="ru-RU" smtClean="0"/>
              <a:pPr/>
              <a:t>5</a:t>
            </a:fld>
            <a:endParaRPr lang="ru-RU" dirty="0"/>
          </a:p>
        </p:txBody>
      </p:sp>
    </p:spTree>
    <p:extLst>
      <p:ext uri="{BB962C8B-B14F-4D97-AF65-F5344CB8AC3E}">
        <p14:creationId xmlns:p14="http://schemas.microsoft.com/office/powerpoint/2010/main" val="198696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B3AD98-3216-FCE5-C9E2-43BE4A6AC5E0}"/>
              </a:ext>
            </a:extLst>
          </p:cNvPr>
          <p:cNvSpPr>
            <a:spLocks noGrp="1"/>
          </p:cNvSpPr>
          <p:nvPr>
            <p:ph type="sldNum" sz="quarter" idx="12"/>
          </p:nvPr>
        </p:nvSpPr>
        <p:spPr/>
        <p:txBody>
          <a:bodyPr/>
          <a:lstStyle/>
          <a:p>
            <a:fld id="{EF4FD925-BC97-4D54-881B-F81BCD712767}" type="slidenum">
              <a:rPr lang="ru-RU" smtClean="0"/>
              <a:pPr/>
              <a:t>6</a:t>
            </a:fld>
            <a:endParaRPr lang="ru-RU" dirty="0"/>
          </a:p>
        </p:txBody>
      </p:sp>
      <p:sp>
        <p:nvSpPr>
          <p:cNvPr id="5" name="Заголовок 1">
            <a:extLst>
              <a:ext uri="{FF2B5EF4-FFF2-40B4-BE49-F238E27FC236}">
                <a16:creationId xmlns:a16="http://schemas.microsoft.com/office/drawing/2014/main" id="{2419A6A9-E310-8A60-51ED-8B94CBE9BD0E}"/>
              </a:ext>
            </a:extLst>
          </p:cNvPr>
          <p:cNvSpPr txBox="1">
            <a:spLocks/>
          </p:cNvSpPr>
          <p:nvPr/>
        </p:nvSpPr>
        <p:spPr>
          <a:xfrm>
            <a:off x="152400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Model and Method</a:t>
            </a:r>
            <a:endParaRPr lang="ru-RU" b="1" dirty="0"/>
          </a:p>
        </p:txBody>
      </p:sp>
    </p:spTree>
    <p:extLst>
      <p:ext uri="{BB962C8B-B14F-4D97-AF65-F5344CB8AC3E}">
        <p14:creationId xmlns:p14="http://schemas.microsoft.com/office/powerpoint/2010/main" val="362625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69F3C3-4704-4B6F-9DB2-88DCA3DC1308}"/>
              </a:ext>
            </a:extLst>
          </p:cNvPr>
          <p:cNvSpPr>
            <a:spLocks noGrp="1"/>
          </p:cNvSpPr>
          <p:nvPr>
            <p:ph type="title"/>
          </p:nvPr>
        </p:nvSpPr>
        <p:spPr>
          <a:xfrm>
            <a:off x="838200" y="336990"/>
            <a:ext cx="10515600" cy="1325563"/>
          </a:xfrm>
        </p:spPr>
        <p:txBody>
          <a:bodyPr>
            <a:normAutofit/>
          </a:bodyPr>
          <a:lstStyle/>
          <a:p>
            <a:r>
              <a:rPr lang="en-US" dirty="0"/>
              <a:t>SDE-Net: Mathematical Modeling</a:t>
            </a:r>
            <a:endParaRPr lang="ru-RU" dirty="0"/>
          </a:p>
        </p:txBody>
      </p:sp>
      <p:sp>
        <p:nvSpPr>
          <p:cNvPr id="3" name="Объект 2">
            <a:extLst>
              <a:ext uri="{FF2B5EF4-FFF2-40B4-BE49-F238E27FC236}">
                <a16:creationId xmlns:a16="http://schemas.microsoft.com/office/drawing/2014/main" id="{32EE1BE3-C6A2-417B-8036-F4B2851199C9}"/>
              </a:ext>
            </a:extLst>
          </p:cNvPr>
          <p:cNvSpPr>
            <a:spLocks noGrp="1"/>
          </p:cNvSpPr>
          <p:nvPr>
            <p:ph idx="1"/>
          </p:nvPr>
        </p:nvSpPr>
        <p:spPr>
          <a:xfrm>
            <a:off x="838200" y="1648484"/>
            <a:ext cx="10515600" cy="4486275"/>
          </a:xfrm>
        </p:spPr>
        <p:txBody>
          <a:bodyPr>
            <a:normAutofit/>
          </a:bodyPr>
          <a:lstStyle/>
          <a:p>
            <a:r>
              <a:rPr lang="en-US" sz="3200" dirty="0" err="1"/>
              <a:t>ResNet</a:t>
            </a:r>
            <a:r>
              <a:rPr lang="en-US" sz="3200" dirty="0"/>
              <a:t> is a discretized form of ordinary differential equation (Chen et al, 2018)</a:t>
            </a:r>
          </a:p>
          <a:p>
            <a:pPr marL="0" indent="0">
              <a:buNone/>
            </a:pPr>
            <a:endParaRPr lang="en-US" sz="3200" dirty="0"/>
          </a:p>
          <a:p>
            <a:r>
              <a:rPr lang="en-US" sz="3200" dirty="0"/>
              <a:t>The ODE-Net is deterministic and cannot represent uncertainty</a:t>
            </a:r>
          </a:p>
          <a:p>
            <a:r>
              <a:rPr lang="en-US" sz="3200" dirty="0"/>
              <a:t>We add a Brownian motion term to capture epistemic uncertainty in a stochastic differential equation</a:t>
            </a:r>
          </a:p>
        </p:txBody>
      </p:sp>
      <p:sp>
        <p:nvSpPr>
          <p:cNvPr id="5" name="Номер слайда 4">
            <a:extLst>
              <a:ext uri="{FF2B5EF4-FFF2-40B4-BE49-F238E27FC236}">
                <a16:creationId xmlns:a16="http://schemas.microsoft.com/office/drawing/2014/main" id="{2DDF08D0-F579-4929-916E-BDAE4B61FB53}"/>
              </a:ext>
            </a:extLst>
          </p:cNvPr>
          <p:cNvSpPr>
            <a:spLocks noGrp="1"/>
          </p:cNvSpPr>
          <p:nvPr>
            <p:ph type="sldNum" sz="quarter" idx="12"/>
          </p:nvPr>
        </p:nvSpPr>
        <p:spPr/>
        <p:txBody>
          <a:bodyPr/>
          <a:lstStyle/>
          <a:p>
            <a:fld id="{EF4FD925-BC97-4D54-881B-F81BCD712767}" type="slidenum">
              <a:rPr lang="ru-RU" smtClean="0"/>
              <a:t>7</a:t>
            </a:fld>
            <a:endParaRPr lang="ru-RU"/>
          </a:p>
        </p:txBody>
      </p:sp>
      <p:graphicFrame>
        <p:nvGraphicFramePr>
          <p:cNvPr id="4" name="Object 3">
            <a:extLst>
              <a:ext uri="{FF2B5EF4-FFF2-40B4-BE49-F238E27FC236}">
                <a16:creationId xmlns:a16="http://schemas.microsoft.com/office/drawing/2014/main" id="{F52726DE-1362-B496-CA59-B696539D4405}"/>
              </a:ext>
            </a:extLst>
          </p:cNvPr>
          <p:cNvGraphicFramePr>
            <a:graphicFrameLocks noChangeAspect="1"/>
          </p:cNvGraphicFramePr>
          <p:nvPr>
            <p:extLst>
              <p:ext uri="{D42A27DB-BD31-4B8C-83A1-F6EECF244321}">
                <p14:modId xmlns:p14="http://schemas.microsoft.com/office/powerpoint/2010/main" val="3375854945"/>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0" name=""/>
                      <p:cNvPicPr/>
                      <p:nvPr/>
                    </p:nvPicPr>
                    <p:blipFill>
                      <a:blip r:embed="rId3"/>
                      <a:stretch>
                        <a:fillRect/>
                      </a:stretch>
                    </p:blipFill>
                    <p:spPr>
                      <a:xfrm>
                        <a:off x="6038850" y="3338513"/>
                        <a:ext cx="114300" cy="177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EB052C2-FB07-70CE-E5B6-17C9D4C9D9D8}"/>
              </a:ext>
            </a:extLst>
          </p:cNvPr>
          <p:cNvGraphicFramePr>
            <a:graphicFrameLocks noChangeAspect="1"/>
          </p:cNvGraphicFramePr>
          <p:nvPr>
            <p:extLst>
              <p:ext uri="{D42A27DB-BD31-4B8C-83A1-F6EECF244321}">
                <p14:modId xmlns:p14="http://schemas.microsoft.com/office/powerpoint/2010/main" val="788085106"/>
              </p:ext>
            </p:extLst>
          </p:nvPr>
        </p:nvGraphicFramePr>
        <p:xfrm>
          <a:off x="2382343" y="2583090"/>
          <a:ext cx="2456505" cy="517159"/>
        </p:xfrm>
        <a:graphic>
          <a:graphicData uri="http://schemas.openxmlformats.org/presentationml/2006/ole">
            <mc:AlternateContent xmlns:mc="http://schemas.openxmlformats.org/markup-compatibility/2006">
              <mc:Choice xmlns:v="urn:schemas-microsoft-com:vml" Requires="v">
                <p:oleObj name="Equation" r:id="rId4" imgW="1085841" imgH="228608" progId="Equation.DSMT4">
                  <p:embed/>
                </p:oleObj>
              </mc:Choice>
              <mc:Fallback>
                <p:oleObj name="Equation" r:id="rId4" imgW="1085841" imgH="228608" progId="Equation.DSMT4">
                  <p:embed/>
                  <p:pic>
                    <p:nvPicPr>
                      <p:cNvPr id="0" name=""/>
                      <p:cNvPicPr/>
                      <p:nvPr/>
                    </p:nvPicPr>
                    <p:blipFill>
                      <a:blip r:embed="rId5"/>
                      <a:stretch>
                        <a:fillRect/>
                      </a:stretch>
                    </p:blipFill>
                    <p:spPr>
                      <a:xfrm>
                        <a:off x="2382343" y="2583090"/>
                        <a:ext cx="2456505" cy="517159"/>
                      </a:xfrm>
                      <a:prstGeom prst="rect">
                        <a:avLst/>
                      </a:prstGeom>
                    </p:spPr>
                  </p:pic>
                </p:oleObj>
              </mc:Fallback>
            </mc:AlternateContent>
          </a:graphicData>
        </a:graphic>
      </p:graphicFrame>
      <p:sp>
        <p:nvSpPr>
          <p:cNvPr id="7" name="Arrow: Right 6">
            <a:extLst>
              <a:ext uri="{FF2B5EF4-FFF2-40B4-BE49-F238E27FC236}">
                <a16:creationId xmlns:a16="http://schemas.microsoft.com/office/drawing/2014/main" id="{51E26D99-4235-43FE-7A96-00E03379DC03}"/>
              </a:ext>
            </a:extLst>
          </p:cNvPr>
          <p:cNvSpPr/>
          <p:nvPr/>
        </p:nvSpPr>
        <p:spPr>
          <a:xfrm>
            <a:off x="5311614" y="2672989"/>
            <a:ext cx="604910" cy="342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B0F85BEC-97D4-80D6-356E-9A11212BA0CE}"/>
              </a:ext>
            </a:extLst>
          </p:cNvPr>
          <p:cNvGraphicFramePr>
            <a:graphicFrameLocks noChangeAspect="1"/>
          </p:cNvGraphicFramePr>
          <p:nvPr>
            <p:extLst>
              <p:ext uri="{D42A27DB-BD31-4B8C-83A1-F6EECF244321}">
                <p14:modId xmlns:p14="http://schemas.microsoft.com/office/powerpoint/2010/main" val="1833614490"/>
              </p:ext>
            </p:extLst>
          </p:nvPr>
        </p:nvGraphicFramePr>
        <p:xfrm>
          <a:off x="6382991" y="2618988"/>
          <a:ext cx="2029265" cy="487025"/>
        </p:xfrm>
        <a:graphic>
          <a:graphicData uri="http://schemas.openxmlformats.org/presentationml/2006/ole">
            <mc:AlternateContent xmlns:mc="http://schemas.openxmlformats.org/markup-compatibility/2006">
              <mc:Choice xmlns:v="urn:schemas-microsoft-com:vml" Requires="v">
                <p:oleObj name="Equation" r:id="rId6" imgW="952200" imgH="228600" progId="Equation.DSMT4">
                  <p:embed/>
                </p:oleObj>
              </mc:Choice>
              <mc:Fallback>
                <p:oleObj name="Equation" r:id="rId6" imgW="952200" imgH="228600" progId="Equation.DSMT4">
                  <p:embed/>
                  <p:pic>
                    <p:nvPicPr>
                      <p:cNvPr id="0" name=""/>
                      <p:cNvPicPr/>
                      <p:nvPr/>
                    </p:nvPicPr>
                    <p:blipFill>
                      <a:blip r:embed="rId7"/>
                      <a:stretch>
                        <a:fillRect/>
                      </a:stretch>
                    </p:blipFill>
                    <p:spPr>
                      <a:xfrm>
                        <a:off x="6382991" y="2618988"/>
                        <a:ext cx="2029265" cy="4870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38F860E-D878-AD75-D25A-5BCF459EB9FF}"/>
              </a:ext>
            </a:extLst>
          </p:cNvPr>
          <p:cNvGraphicFramePr>
            <a:graphicFrameLocks noChangeAspect="1"/>
          </p:cNvGraphicFramePr>
          <p:nvPr>
            <p:extLst>
              <p:ext uri="{D42A27DB-BD31-4B8C-83A1-F6EECF244321}">
                <p14:modId xmlns:p14="http://schemas.microsoft.com/office/powerpoint/2010/main" val="1033467869"/>
              </p:ext>
            </p:extLst>
          </p:nvPr>
        </p:nvGraphicFramePr>
        <p:xfrm>
          <a:off x="3989733" y="5265737"/>
          <a:ext cx="3853582" cy="869022"/>
        </p:xfrm>
        <a:graphic>
          <a:graphicData uri="http://schemas.openxmlformats.org/presentationml/2006/ole">
            <mc:AlternateContent xmlns:mc="http://schemas.openxmlformats.org/markup-compatibility/2006">
              <mc:Choice xmlns:v="urn:schemas-microsoft-com:vml" Requires="v">
                <p:oleObj name="Equation" r:id="rId8" imgW="1803240" imgH="406080" progId="Equation.DSMT4">
                  <p:embed/>
                </p:oleObj>
              </mc:Choice>
              <mc:Fallback>
                <p:oleObj name="Equation" r:id="rId8" imgW="1803240" imgH="406080" progId="Equation.DSMT4">
                  <p:embed/>
                  <p:pic>
                    <p:nvPicPr>
                      <p:cNvPr id="0" name=""/>
                      <p:cNvPicPr/>
                      <p:nvPr/>
                    </p:nvPicPr>
                    <p:blipFill>
                      <a:blip r:embed="rId9"/>
                      <a:stretch>
                        <a:fillRect/>
                      </a:stretch>
                    </p:blipFill>
                    <p:spPr>
                      <a:xfrm>
                        <a:off x="3989733" y="5265737"/>
                        <a:ext cx="3853582" cy="869022"/>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7008AE94-3170-21C4-A426-477ED8C89353}"/>
              </a:ext>
            </a:extLst>
          </p:cNvPr>
          <p:cNvPicPr>
            <a:picLocks noChangeAspect="1"/>
          </p:cNvPicPr>
          <p:nvPr/>
        </p:nvPicPr>
        <p:blipFill>
          <a:blip r:embed="rId10"/>
          <a:stretch>
            <a:fillRect/>
          </a:stretch>
        </p:blipFill>
        <p:spPr>
          <a:xfrm>
            <a:off x="1640047" y="5185888"/>
            <a:ext cx="1905113" cy="1535587"/>
          </a:xfrm>
          <a:prstGeom prst="rect">
            <a:avLst/>
          </a:prstGeom>
        </p:spPr>
      </p:pic>
      <p:pic>
        <p:nvPicPr>
          <p:cNvPr id="11" name="Picture 10">
            <a:extLst>
              <a:ext uri="{FF2B5EF4-FFF2-40B4-BE49-F238E27FC236}">
                <a16:creationId xmlns:a16="http://schemas.microsoft.com/office/drawing/2014/main" id="{7E13726A-D2CE-0699-732B-819BF66994FC}"/>
              </a:ext>
            </a:extLst>
          </p:cNvPr>
          <p:cNvPicPr>
            <a:picLocks noChangeAspect="1"/>
          </p:cNvPicPr>
          <p:nvPr/>
        </p:nvPicPr>
        <p:blipFill>
          <a:blip r:embed="rId11"/>
          <a:stretch>
            <a:fillRect/>
          </a:stretch>
        </p:blipFill>
        <p:spPr>
          <a:xfrm>
            <a:off x="8412256" y="5184408"/>
            <a:ext cx="1880921" cy="1568840"/>
          </a:xfrm>
          <a:prstGeom prst="rect">
            <a:avLst/>
          </a:prstGeom>
        </p:spPr>
      </p:pic>
      <p:sp>
        <p:nvSpPr>
          <p:cNvPr id="12" name="TextBox 11">
            <a:extLst>
              <a:ext uri="{FF2B5EF4-FFF2-40B4-BE49-F238E27FC236}">
                <a16:creationId xmlns:a16="http://schemas.microsoft.com/office/drawing/2014/main" id="{CF450BF2-C47A-9DA6-A600-7817DFEAA527}"/>
              </a:ext>
            </a:extLst>
          </p:cNvPr>
          <p:cNvSpPr txBox="1"/>
          <p:nvPr/>
        </p:nvSpPr>
        <p:spPr>
          <a:xfrm>
            <a:off x="422031" y="5265737"/>
            <a:ext cx="1278448" cy="646331"/>
          </a:xfrm>
          <a:prstGeom prst="rect">
            <a:avLst/>
          </a:prstGeom>
          <a:noFill/>
        </p:spPr>
        <p:txBody>
          <a:bodyPr wrap="square" rtlCol="0">
            <a:spAutoFit/>
          </a:bodyPr>
          <a:lstStyle/>
          <a:p>
            <a:r>
              <a:rPr lang="en-US" dirty="0"/>
              <a:t>Low uncertainty</a:t>
            </a:r>
          </a:p>
        </p:txBody>
      </p:sp>
      <p:sp>
        <p:nvSpPr>
          <p:cNvPr id="13" name="TextBox 12">
            <a:extLst>
              <a:ext uri="{FF2B5EF4-FFF2-40B4-BE49-F238E27FC236}">
                <a16:creationId xmlns:a16="http://schemas.microsoft.com/office/drawing/2014/main" id="{CFD5C613-5912-C605-C1B0-3EFE29232922}"/>
              </a:ext>
            </a:extLst>
          </p:cNvPr>
          <p:cNvSpPr txBox="1"/>
          <p:nvPr/>
        </p:nvSpPr>
        <p:spPr>
          <a:xfrm>
            <a:off x="10519925" y="5283555"/>
            <a:ext cx="1278448" cy="646331"/>
          </a:xfrm>
          <a:prstGeom prst="rect">
            <a:avLst/>
          </a:prstGeom>
          <a:noFill/>
        </p:spPr>
        <p:txBody>
          <a:bodyPr wrap="square" rtlCol="0">
            <a:spAutoFit/>
          </a:bodyPr>
          <a:lstStyle/>
          <a:p>
            <a:r>
              <a:rPr lang="en-US" dirty="0"/>
              <a:t>High uncertainty</a:t>
            </a:r>
          </a:p>
        </p:txBody>
      </p:sp>
    </p:spTree>
    <p:extLst>
      <p:ext uri="{BB962C8B-B14F-4D97-AF65-F5344CB8AC3E}">
        <p14:creationId xmlns:p14="http://schemas.microsoft.com/office/powerpoint/2010/main" val="240456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A0C051-1405-41F2-9FE5-B0D225691F32}"/>
              </a:ext>
            </a:extLst>
          </p:cNvPr>
          <p:cNvSpPr>
            <a:spLocks noGrp="1"/>
          </p:cNvSpPr>
          <p:nvPr>
            <p:ph type="title"/>
          </p:nvPr>
        </p:nvSpPr>
        <p:spPr>
          <a:xfrm>
            <a:off x="838200" y="336989"/>
            <a:ext cx="10515600" cy="1325563"/>
          </a:xfrm>
        </p:spPr>
        <p:txBody>
          <a:bodyPr/>
          <a:lstStyle/>
          <a:p>
            <a:r>
              <a:rPr lang="en-US" dirty="0"/>
              <a:t>SDE-Net: Neural Network Architecture</a:t>
            </a:r>
            <a:endParaRPr lang="ru-RU" dirty="0"/>
          </a:p>
        </p:txBody>
      </p:sp>
      <p:sp>
        <p:nvSpPr>
          <p:cNvPr id="5" name="Номер слайда 4">
            <a:extLst>
              <a:ext uri="{FF2B5EF4-FFF2-40B4-BE49-F238E27FC236}">
                <a16:creationId xmlns:a16="http://schemas.microsoft.com/office/drawing/2014/main" id="{0558C8AA-06E5-4E59-B52E-0FE6D9644EB6}"/>
              </a:ext>
            </a:extLst>
          </p:cNvPr>
          <p:cNvSpPr>
            <a:spLocks noGrp="1"/>
          </p:cNvSpPr>
          <p:nvPr>
            <p:ph type="sldNum" sz="quarter" idx="12"/>
          </p:nvPr>
        </p:nvSpPr>
        <p:spPr/>
        <p:txBody>
          <a:bodyPr/>
          <a:lstStyle/>
          <a:p>
            <a:fld id="{EF4FD925-BC97-4D54-881B-F81BCD712767}" type="slidenum">
              <a:rPr lang="ru-RU" smtClean="0"/>
              <a:t>8</a:t>
            </a:fld>
            <a:endParaRPr lang="ru-RU"/>
          </a:p>
        </p:txBody>
      </p:sp>
      <p:pic>
        <p:nvPicPr>
          <p:cNvPr id="7" name="Picture 6">
            <a:extLst>
              <a:ext uri="{FF2B5EF4-FFF2-40B4-BE49-F238E27FC236}">
                <a16:creationId xmlns:a16="http://schemas.microsoft.com/office/drawing/2014/main" id="{85BD6F6C-0E38-6141-8F4D-2CFD120E55CB}"/>
              </a:ext>
            </a:extLst>
          </p:cNvPr>
          <p:cNvPicPr>
            <a:picLocks noChangeAspect="1"/>
          </p:cNvPicPr>
          <p:nvPr/>
        </p:nvPicPr>
        <p:blipFill>
          <a:blip r:embed="rId2"/>
          <a:stretch>
            <a:fillRect/>
          </a:stretch>
        </p:blipFill>
        <p:spPr>
          <a:xfrm>
            <a:off x="1751425" y="1535943"/>
            <a:ext cx="8194431" cy="3492876"/>
          </a:xfrm>
          <a:prstGeom prst="rect">
            <a:avLst/>
          </a:prstGeom>
        </p:spPr>
      </p:pic>
      <p:graphicFrame>
        <p:nvGraphicFramePr>
          <p:cNvPr id="8" name="Object 7">
            <a:extLst>
              <a:ext uri="{FF2B5EF4-FFF2-40B4-BE49-F238E27FC236}">
                <a16:creationId xmlns:a16="http://schemas.microsoft.com/office/drawing/2014/main" id="{C8A60507-BFF3-FB5F-F71D-CBCCA21E79EF}"/>
              </a:ext>
            </a:extLst>
          </p:cNvPr>
          <p:cNvGraphicFramePr>
            <a:graphicFrameLocks noChangeAspect="1"/>
          </p:cNvGraphicFramePr>
          <p:nvPr>
            <p:extLst>
              <p:ext uri="{D42A27DB-BD31-4B8C-83A1-F6EECF244321}">
                <p14:modId xmlns:p14="http://schemas.microsoft.com/office/powerpoint/2010/main" val="1245397475"/>
              </p:ext>
            </p:extLst>
          </p:nvPr>
        </p:nvGraphicFramePr>
        <p:xfrm>
          <a:off x="3921415" y="5040068"/>
          <a:ext cx="3854450" cy="868363"/>
        </p:xfrm>
        <a:graphic>
          <a:graphicData uri="http://schemas.openxmlformats.org/presentationml/2006/ole">
            <mc:AlternateContent xmlns:mc="http://schemas.openxmlformats.org/markup-compatibility/2006">
              <mc:Choice xmlns:v="urn:schemas-microsoft-com:vml" Requires="v">
                <p:oleObj name="Equation" r:id="rId3" imgW="3854448" imgH="868711" progId="Equation.DSMT4">
                  <p:embed/>
                </p:oleObj>
              </mc:Choice>
              <mc:Fallback>
                <p:oleObj name="Equation" r:id="rId3" imgW="3854448" imgH="868711" progId="Equation.DSMT4">
                  <p:embed/>
                  <p:pic>
                    <p:nvPicPr>
                      <p:cNvPr id="0" name=""/>
                      <p:cNvPicPr/>
                      <p:nvPr/>
                    </p:nvPicPr>
                    <p:blipFill>
                      <a:blip r:embed="rId4"/>
                      <a:stretch>
                        <a:fillRect/>
                      </a:stretch>
                    </p:blipFill>
                    <p:spPr>
                      <a:xfrm>
                        <a:off x="3921415" y="5040068"/>
                        <a:ext cx="3854450" cy="868363"/>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168B0918-EF40-97C3-180D-5796E5CAEE27}"/>
              </a:ext>
            </a:extLst>
          </p:cNvPr>
          <p:cNvSpPr txBox="1"/>
          <p:nvPr/>
        </p:nvSpPr>
        <p:spPr>
          <a:xfrm>
            <a:off x="1209822" y="5908431"/>
            <a:ext cx="2193335" cy="646331"/>
          </a:xfrm>
          <a:prstGeom prst="rect">
            <a:avLst/>
          </a:prstGeom>
          <a:noFill/>
        </p:spPr>
        <p:txBody>
          <a:bodyPr wrap="square" rtlCol="0">
            <a:spAutoFit/>
          </a:bodyPr>
          <a:lstStyle/>
          <a:p>
            <a:r>
              <a:rPr lang="en-US" dirty="0">
                <a:solidFill>
                  <a:srgbClr val="0070C0"/>
                </a:solidFill>
              </a:rPr>
              <a:t>Aims to achieve high accuracy prediction</a:t>
            </a:r>
          </a:p>
        </p:txBody>
      </p:sp>
      <p:sp>
        <p:nvSpPr>
          <p:cNvPr id="10" name="TextBox 9">
            <a:extLst>
              <a:ext uri="{FF2B5EF4-FFF2-40B4-BE49-F238E27FC236}">
                <a16:creationId xmlns:a16="http://schemas.microsoft.com/office/drawing/2014/main" id="{4FFF1A43-5C61-6104-1931-0822E32C7D9D}"/>
              </a:ext>
            </a:extLst>
          </p:cNvPr>
          <p:cNvSpPr txBox="1"/>
          <p:nvPr/>
        </p:nvSpPr>
        <p:spPr>
          <a:xfrm>
            <a:off x="8156917" y="5857239"/>
            <a:ext cx="2940147" cy="646331"/>
          </a:xfrm>
          <a:prstGeom prst="rect">
            <a:avLst/>
          </a:prstGeom>
          <a:noFill/>
        </p:spPr>
        <p:txBody>
          <a:bodyPr wrap="square" rtlCol="0">
            <a:spAutoFit/>
          </a:bodyPr>
          <a:lstStyle/>
          <a:p>
            <a:r>
              <a:rPr lang="en-US" dirty="0">
                <a:solidFill>
                  <a:srgbClr val="FF0000"/>
                </a:solidFill>
              </a:rPr>
              <a:t>Represents uncertainty in the system</a:t>
            </a:r>
          </a:p>
        </p:txBody>
      </p:sp>
      <p:cxnSp>
        <p:nvCxnSpPr>
          <p:cNvPr id="12" name="Straight Arrow Connector 11">
            <a:extLst>
              <a:ext uri="{FF2B5EF4-FFF2-40B4-BE49-F238E27FC236}">
                <a16:creationId xmlns:a16="http://schemas.microsoft.com/office/drawing/2014/main" id="{E43C0A08-FAB2-CDED-8A51-73108784854A}"/>
              </a:ext>
            </a:extLst>
          </p:cNvPr>
          <p:cNvCxnSpPr>
            <a:cxnSpLocks/>
            <a:endCxn id="9" idx="3"/>
          </p:cNvCxnSpPr>
          <p:nvPr/>
        </p:nvCxnSpPr>
        <p:spPr>
          <a:xfrm flipH="1">
            <a:off x="3403157" y="5908431"/>
            <a:ext cx="1407994"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A63A5B-AACF-3A1D-6B67-C281A02A00DA}"/>
              </a:ext>
            </a:extLst>
          </p:cNvPr>
          <p:cNvCxnSpPr>
            <a:cxnSpLocks/>
            <a:endCxn id="10" idx="1"/>
          </p:cNvCxnSpPr>
          <p:nvPr/>
        </p:nvCxnSpPr>
        <p:spPr>
          <a:xfrm>
            <a:off x="7298176" y="5857239"/>
            <a:ext cx="858741"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7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3230-F87B-A70E-9200-3A891580F080}"/>
              </a:ext>
            </a:extLst>
          </p:cNvPr>
          <p:cNvSpPr>
            <a:spLocks noGrp="1"/>
          </p:cNvSpPr>
          <p:nvPr>
            <p:ph type="title"/>
          </p:nvPr>
        </p:nvSpPr>
        <p:spPr>
          <a:xfrm>
            <a:off x="472438" y="174844"/>
            <a:ext cx="10515600" cy="1325563"/>
          </a:xfrm>
        </p:spPr>
        <p:txBody>
          <a:bodyPr/>
          <a:lstStyle/>
          <a:p>
            <a:r>
              <a:rPr lang="en-US" dirty="0"/>
              <a:t>SDE-Net: Training Algorithm</a:t>
            </a:r>
          </a:p>
        </p:txBody>
      </p:sp>
      <p:sp>
        <p:nvSpPr>
          <p:cNvPr id="4" name="Slide Number Placeholder 3">
            <a:extLst>
              <a:ext uri="{FF2B5EF4-FFF2-40B4-BE49-F238E27FC236}">
                <a16:creationId xmlns:a16="http://schemas.microsoft.com/office/drawing/2014/main" id="{27B591C7-7686-8FBF-D948-8070456520CC}"/>
              </a:ext>
            </a:extLst>
          </p:cNvPr>
          <p:cNvSpPr>
            <a:spLocks noGrp="1"/>
          </p:cNvSpPr>
          <p:nvPr>
            <p:ph type="sldNum" sz="quarter" idx="12"/>
          </p:nvPr>
        </p:nvSpPr>
        <p:spPr/>
        <p:txBody>
          <a:bodyPr/>
          <a:lstStyle/>
          <a:p>
            <a:fld id="{EF4FD925-BC97-4D54-881B-F81BCD712767}" type="slidenum">
              <a:rPr lang="ru-RU" smtClean="0"/>
              <a:pPr/>
              <a:t>9</a:t>
            </a:fld>
            <a:endParaRPr lang="ru-RU" dirty="0"/>
          </a:p>
        </p:txBody>
      </p:sp>
      <p:pic>
        <p:nvPicPr>
          <p:cNvPr id="5" name="Picture 4">
            <a:extLst>
              <a:ext uri="{FF2B5EF4-FFF2-40B4-BE49-F238E27FC236}">
                <a16:creationId xmlns:a16="http://schemas.microsoft.com/office/drawing/2014/main" id="{C146AF5C-D0F4-546E-D03C-7651FB514B92}"/>
              </a:ext>
            </a:extLst>
          </p:cNvPr>
          <p:cNvPicPr>
            <a:picLocks noChangeAspect="1"/>
          </p:cNvPicPr>
          <p:nvPr/>
        </p:nvPicPr>
        <p:blipFill>
          <a:blip r:embed="rId2"/>
          <a:stretch>
            <a:fillRect/>
          </a:stretch>
        </p:blipFill>
        <p:spPr>
          <a:xfrm>
            <a:off x="838200" y="1500407"/>
            <a:ext cx="4364234" cy="5046224"/>
          </a:xfrm>
          <a:prstGeom prst="rect">
            <a:avLst/>
          </a:prstGeom>
        </p:spPr>
      </p:pic>
      <p:pic>
        <p:nvPicPr>
          <p:cNvPr id="6" name="Picture 5">
            <a:extLst>
              <a:ext uri="{FF2B5EF4-FFF2-40B4-BE49-F238E27FC236}">
                <a16:creationId xmlns:a16="http://schemas.microsoft.com/office/drawing/2014/main" id="{5F4D84C6-6CE2-1459-ACED-860D6CAF1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649" y="174844"/>
            <a:ext cx="4680023" cy="6508312"/>
          </a:xfrm>
          <a:prstGeom prst="rect">
            <a:avLst/>
          </a:prstGeom>
        </p:spPr>
      </p:pic>
    </p:spTree>
    <p:extLst>
      <p:ext uri="{BB962C8B-B14F-4D97-AF65-F5344CB8AC3E}">
        <p14:creationId xmlns:p14="http://schemas.microsoft.com/office/powerpoint/2010/main" val="416106779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577</Words>
  <Application>Microsoft Office PowerPoint</Application>
  <PresentationFormat>Widescreen</PresentationFormat>
  <Paragraphs>107</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Wingdings</vt:lpstr>
      <vt:lpstr>Тема Office</vt:lpstr>
      <vt:lpstr>Equation</vt:lpstr>
      <vt:lpstr>SDE-Net: Equipping Deep Neural Networks with Uncertainty Estimates</vt:lpstr>
      <vt:lpstr>Contents</vt:lpstr>
      <vt:lpstr>PowerPoint Presentation</vt:lpstr>
      <vt:lpstr>Introduction</vt:lpstr>
      <vt:lpstr>Importance of the study</vt:lpstr>
      <vt:lpstr>PowerPoint Presentation</vt:lpstr>
      <vt:lpstr>SDE-Net: Mathematical Modeling</vt:lpstr>
      <vt:lpstr>SDE-Net: Neural Network Architecture</vt:lpstr>
      <vt:lpstr>SDE-Net: Training Algorithm</vt:lpstr>
      <vt:lpstr>PowerPoint Presentation</vt:lpstr>
      <vt:lpstr>Experimental Schema and Datasets</vt:lpstr>
      <vt:lpstr>Tables of results</vt:lpstr>
      <vt:lpstr>Tables of results</vt:lpstr>
      <vt:lpstr>Graphics of results</vt:lpstr>
      <vt:lpstr>Graphics of results</vt:lpstr>
      <vt:lpstr>PowerPoint Presentation</vt:lpstr>
      <vt:lpstr>Discussion: SDE-Net benefits </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НАЗНИЕ ПРЕЗЕНТАЦИИ</dc:title>
  <dc:creator>Моторин Дмитрий Евгеньевич</dc:creator>
  <cp:lastModifiedBy>HP</cp:lastModifiedBy>
  <cp:revision>43</cp:revision>
  <dcterms:created xsi:type="dcterms:W3CDTF">2023-02-20T10:16:59Z</dcterms:created>
  <dcterms:modified xsi:type="dcterms:W3CDTF">2023-05-29T10:11:29Z</dcterms:modified>
</cp:coreProperties>
</file>