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Individual Contribution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Team 1</a:t>
            </a:r>
          </a:p>
        </p:txBody>
      </p:sp>
    </p:spTree>
    <p:extLst>
      <p:ext uri="{BB962C8B-B14F-4D97-AF65-F5344CB8AC3E}">
        <p14:creationId xmlns:p14="http://schemas.microsoft.com/office/powerpoint/2010/main" val="171423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Tobias Lindell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Lanefollower</a:t>
            </a:r>
          </a:p>
          <a:p>
            <a:pPr lvl="1"/>
            <a:r>
              <a:rPr lang="sv-SE" dirty="0"/>
              <a:t>Car</a:t>
            </a:r>
          </a:p>
          <a:p>
            <a:r>
              <a:rPr lang="sv-SE" dirty="0"/>
              <a:t>Parker</a:t>
            </a:r>
          </a:p>
          <a:p>
            <a:pPr lvl="1"/>
            <a:r>
              <a:rPr lang="sv-SE" dirty="0"/>
              <a:t>Car</a:t>
            </a:r>
          </a:p>
          <a:p>
            <a:r>
              <a:rPr lang="sv-SE" dirty="0"/>
              <a:t>Overtaker</a:t>
            </a:r>
          </a:p>
          <a:p>
            <a:pPr lvl="1"/>
            <a:r>
              <a:rPr lang="sv-SE" dirty="0"/>
              <a:t>Car</a:t>
            </a:r>
          </a:p>
          <a:p>
            <a:r>
              <a:rPr lang="sv-SE" dirty="0"/>
              <a:t>Proxy</a:t>
            </a:r>
          </a:p>
          <a:p>
            <a:r>
              <a:rPr lang="sv-SE" dirty="0"/>
              <a:t>Motor/steering control</a:t>
            </a:r>
          </a:p>
        </p:txBody>
      </p:sp>
    </p:spTree>
    <p:extLst>
      <p:ext uri="{BB962C8B-B14F-4D97-AF65-F5344CB8AC3E}">
        <p14:creationId xmlns:p14="http://schemas.microsoft.com/office/powerpoint/2010/main" val="397549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Kai Salmon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Lanefollower</a:t>
            </a:r>
          </a:p>
          <a:p>
            <a:pPr lvl="1"/>
            <a:r>
              <a:rPr lang="sv-SE" dirty="0"/>
              <a:t>Simulation</a:t>
            </a:r>
          </a:p>
          <a:p>
            <a:pPr lvl="1"/>
            <a:r>
              <a:rPr lang="sv-SE" dirty="0"/>
              <a:t>Car</a:t>
            </a:r>
          </a:p>
          <a:p>
            <a:r>
              <a:rPr lang="sv-SE" dirty="0"/>
              <a:t>Overtaker</a:t>
            </a:r>
          </a:p>
          <a:p>
            <a:pPr lvl="1"/>
            <a:r>
              <a:rPr lang="sv-SE" dirty="0"/>
              <a:t>Car</a:t>
            </a:r>
          </a:p>
          <a:p>
            <a:r>
              <a:rPr lang="sv-SE" dirty="0"/>
              <a:t>Proxy</a:t>
            </a:r>
          </a:p>
          <a:p>
            <a:r>
              <a:rPr lang="sv-SE" dirty="0"/>
              <a:t>Motor/steering control</a:t>
            </a:r>
          </a:p>
          <a:p>
            <a:r>
              <a:rPr lang="sv-SE" dirty="0"/>
              <a:t>Receiving sensor data</a:t>
            </a:r>
          </a:p>
        </p:txBody>
      </p:sp>
    </p:spTree>
    <p:extLst>
      <p:ext uri="{BB962C8B-B14F-4D97-AF65-F5344CB8AC3E}">
        <p14:creationId xmlns:p14="http://schemas.microsoft.com/office/powerpoint/2010/main" val="398782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Martina Freiholtz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Overtaker</a:t>
            </a:r>
          </a:p>
          <a:p>
            <a:pPr lvl="1"/>
            <a:r>
              <a:rPr lang="sv-SE" dirty="0"/>
              <a:t>Car</a:t>
            </a:r>
          </a:p>
          <a:p>
            <a:r>
              <a:rPr lang="sv-SE" dirty="0"/>
              <a:t>Parker</a:t>
            </a:r>
          </a:p>
          <a:p>
            <a:pPr lvl="1"/>
            <a:r>
              <a:rPr lang="sv-SE" dirty="0"/>
              <a:t>Simulation</a:t>
            </a:r>
          </a:p>
          <a:p>
            <a:pPr lvl="1"/>
            <a:r>
              <a:rPr lang="sv-SE" dirty="0"/>
              <a:t>Car</a:t>
            </a:r>
          </a:p>
          <a:p>
            <a:r>
              <a:rPr lang="sv-SE" dirty="0"/>
              <a:t>Sensor output</a:t>
            </a:r>
          </a:p>
        </p:txBody>
      </p:sp>
    </p:spTree>
    <p:extLst>
      <p:ext uri="{BB962C8B-B14F-4D97-AF65-F5344CB8AC3E}">
        <p14:creationId xmlns:p14="http://schemas.microsoft.com/office/powerpoint/2010/main" val="357138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Kristiyan Dimitrov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Lanefollower</a:t>
            </a:r>
          </a:p>
          <a:p>
            <a:pPr lvl="1"/>
            <a:r>
              <a:rPr lang="sv-SE" dirty="0"/>
              <a:t>Simulation</a:t>
            </a:r>
          </a:p>
          <a:p>
            <a:pPr lvl="1"/>
            <a:r>
              <a:rPr lang="sv-SE" dirty="0"/>
              <a:t>Car</a:t>
            </a:r>
          </a:p>
          <a:p>
            <a:r>
              <a:rPr lang="sv-SE" dirty="0"/>
              <a:t>Overtaker</a:t>
            </a:r>
          </a:p>
          <a:p>
            <a:pPr lvl="1"/>
            <a:r>
              <a:rPr lang="sv-SE" dirty="0"/>
              <a:t>Simulation</a:t>
            </a:r>
          </a:p>
          <a:p>
            <a:r>
              <a:rPr lang="sv-SE" dirty="0"/>
              <a:t>Receiving signal data</a:t>
            </a:r>
          </a:p>
        </p:txBody>
      </p:sp>
    </p:spTree>
    <p:extLst>
      <p:ext uri="{BB962C8B-B14F-4D97-AF65-F5344CB8AC3E}">
        <p14:creationId xmlns:p14="http://schemas.microsoft.com/office/powerpoint/2010/main" val="318112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Danielle Serafim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Parker</a:t>
            </a:r>
          </a:p>
          <a:p>
            <a:pPr lvl="1"/>
            <a:r>
              <a:rPr lang="sv-SE" dirty="0"/>
              <a:t>Simulation</a:t>
            </a:r>
          </a:p>
          <a:p>
            <a:r>
              <a:rPr lang="sv-SE" dirty="0"/>
              <a:t>Sensor output</a:t>
            </a:r>
          </a:p>
          <a:p>
            <a:pPr lvl="1"/>
            <a:r>
              <a:rPr lang="sv-SE"/>
              <a:t>Proxy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958118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19</TotalTime>
  <Words>54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Individual Contribution</vt:lpstr>
      <vt:lpstr>Tobias Lindell</vt:lpstr>
      <vt:lpstr>Kai Salmon</vt:lpstr>
      <vt:lpstr>Martina Freiholtz</vt:lpstr>
      <vt:lpstr>Kristiyan Dimitrov</vt:lpstr>
      <vt:lpstr>Danielle Serafim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Contribution</dc:title>
  <dc:creator>Martina Freiholtz</dc:creator>
  <cp:lastModifiedBy>Martina Freiholtz</cp:lastModifiedBy>
  <cp:revision>2</cp:revision>
  <dcterms:created xsi:type="dcterms:W3CDTF">2016-05-24T10:13:14Z</dcterms:created>
  <dcterms:modified xsi:type="dcterms:W3CDTF">2016-05-24T10:32:30Z</dcterms:modified>
</cp:coreProperties>
</file>