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Kristiyan Dimitrov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</a:t>
            </a:r>
            <a:r>
              <a:rPr lang="en-US" dirty="0" err="1" smtClean="0"/>
              <a:t>Odroid</a:t>
            </a:r>
            <a:r>
              <a:rPr lang="en-US" dirty="0" smtClean="0"/>
              <a:t> setup and porting</a:t>
            </a:r>
          </a:p>
          <a:p>
            <a:r>
              <a:rPr lang="en-US" dirty="0" smtClean="0"/>
              <a:t>Overtaking</a:t>
            </a:r>
            <a:endParaRPr lang="en-US" dirty="0"/>
          </a:p>
          <a:p>
            <a:pPr lvl="1"/>
            <a:r>
              <a:rPr lang="en-US" dirty="0"/>
              <a:t>Simulator</a:t>
            </a:r>
          </a:p>
          <a:p>
            <a:pPr lvl="1"/>
            <a:r>
              <a:rPr lang="en-US" dirty="0"/>
              <a:t>Real Track</a:t>
            </a:r>
          </a:p>
          <a:p>
            <a:r>
              <a:rPr lang="en-US" dirty="0" err="1"/>
              <a:t>Lanefollowing</a:t>
            </a:r>
            <a:endParaRPr lang="en-US" dirty="0"/>
          </a:p>
          <a:p>
            <a:pPr lvl="1"/>
            <a:r>
              <a:rPr lang="en-US" dirty="0" smtClean="0"/>
              <a:t>Simulator</a:t>
            </a:r>
          </a:p>
          <a:p>
            <a:r>
              <a:rPr lang="en-US" dirty="0" smtClean="0"/>
              <a:t>Communication </a:t>
            </a:r>
            <a:r>
              <a:rPr lang="en-US" dirty="0"/>
              <a:t>Protocol</a:t>
            </a:r>
          </a:p>
          <a:p>
            <a:pPr lvl="1"/>
            <a:r>
              <a:rPr lang="en-US" dirty="0"/>
              <a:t>Receiving and interpreting Signal Data from </a:t>
            </a:r>
            <a:r>
              <a:rPr lang="en-US" dirty="0" smtClean="0"/>
              <a:t>Arduino</a:t>
            </a:r>
            <a:endParaRPr lang="en-US" dirty="0"/>
          </a:p>
          <a:p>
            <a:r>
              <a:rPr lang="en-US" dirty="0"/>
              <a:t>General </a:t>
            </a:r>
            <a:r>
              <a:rPr lang="en-US" dirty="0" err="1"/>
              <a:t>Github</a:t>
            </a:r>
            <a:r>
              <a:rPr lang="en-US" dirty="0"/>
              <a:t> Maintenance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Tobias Lindell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Parking</a:t>
            </a:r>
            <a:endParaRPr lang="en-US" dirty="0"/>
          </a:p>
          <a:p>
            <a:pPr lvl="1"/>
            <a:r>
              <a:rPr lang="en-US" dirty="0"/>
              <a:t>Real Track</a:t>
            </a:r>
          </a:p>
          <a:p>
            <a:r>
              <a:rPr lang="en-US" dirty="0" smtClean="0"/>
              <a:t>Overtaking</a:t>
            </a:r>
          </a:p>
          <a:p>
            <a:pPr lvl="1"/>
            <a:r>
              <a:rPr lang="en-US" dirty="0" smtClean="0"/>
              <a:t>Real Track</a:t>
            </a:r>
          </a:p>
          <a:p>
            <a:r>
              <a:rPr lang="en-US" dirty="0" err="1" smtClean="0"/>
              <a:t>Lanefollowing</a:t>
            </a:r>
            <a:endParaRPr lang="en-US" dirty="0"/>
          </a:p>
          <a:p>
            <a:pPr lvl="1"/>
            <a:r>
              <a:rPr lang="en-US" dirty="0"/>
              <a:t>Simulator</a:t>
            </a:r>
          </a:p>
          <a:p>
            <a:pPr lvl="1"/>
            <a:r>
              <a:rPr lang="en-US" dirty="0"/>
              <a:t>Real Track</a:t>
            </a:r>
          </a:p>
          <a:p>
            <a:r>
              <a:rPr lang="en-US" dirty="0" smtClean="0"/>
              <a:t>Proxy</a:t>
            </a:r>
            <a:endParaRPr lang="en-US" dirty="0"/>
          </a:p>
          <a:p>
            <a:r>
              <a:rPr lang="en-US" dirty="0"/>
              <a:t>Communication </a:t>
            </a:r>
            <a:r>
              <a:rPr lang="en-US" dirty="0" smtClean="0"/>
              <a:t>Protocol</a:t>
            </a:r>
            <a:endParaRPr lang="en-US" dirty="0"/>
          </a:p>
          <a:p>
            <a:pPr lvl="1"/>
            <a:r>
              <a:rPr lang="en-US" dirty="0"/>
              <a:t>Sending Driving Instructions to Arduino</a:t>
            </a:r>
          </a:p>
          <a:p>
            <a:r>
              <a:rPr lang="en-US" dirty="0" smtClean="0"/>
              <a:t>Arduino</a:t>
            </a:r>
          </a:p>
          <a:p>
            <a:pPr lvl="1"/>
            <a:r>
              <a:rPr lang="en-US" dirty="0" smtClean="0"/>
              <a:t>Speed Control</a:t>
            </a:r>
            <a:endParaRPr lang="en-US" dirty="0"/>
          </a:p>
          <a:p>
            <a:pPr lvl="1"/>
            <a:r>
              <a:rPr lang="en-US" dirty="0"/>
              <a:t>Drive from protocol</a:t>
            </a:r>
          </a:p>
          <a:p>
            <a:pPr lvl="1"/>
            <a:r>
              <a:rPr lang="en-US" dirty="0"/>
              <a:t>Send </a:t>
            </a:r>
            <a:r>
              <a:rPr lang="en-US" dirty="0" smtClean="0"/>
              <a:t>Signal Data</a:t>
            </a:r>
            <a:endParaRPr lang="en-US" dirty="0"/>
          </a:p>
          <a:p>
            <a:r>
              <a:rPr lang="en-US" dirty="0"/>
              <a:t>General </a:t>
            </a:r>
            <a:r>
              <a:rPr lang="en-US" dirty="0" err="1"/>
              <a:t>Github</a:t>
            </a:r>
            <a:r>
              <a:rPr lang="en-US" dirty="0"/>
              <a:t> Maintenance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Martina </a:t>
            </a:r>
            <a:r>
              <a:rPr lang="en-US" dirty="0" err="1" smtClean="0"/>
              <a:t>Freiholtz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Parking</a:t>
            </a:r>
          </a:p>
          <a:p>
            <a:pPr lvl="1"/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Real Track</a:t>
            </a:r>
          </a:p>
          <a:p>
            <a:r>
              <a:rPr lang="en-US" dirty="0" smtClean="0"/>
              <a:t>Overtaking</a:t>
            </a:r>
          </a:p>
          <a:p>
            <a:pPr lvl="1"/>
            <a:r>
              <a:rPr lang="en-US" dirty="0" smtClean="0"/>
              <a:t>Simulator</a:t>
            </a:r>
          </a:p>
          <a:p>
            <a:r>
              <a:rPr lang="en-US" dirty="0" smtClean="0"/>
              <a:t>Arduino</a:t>
            </a:r>
            <a:endParaRPr lang="en-US" dirty="0"/>
          </a:p>
          <a:p>
            <a:pPr lvl="1"/>
            <a:r>
              <a:rPr lang="en-US" dirty="0" smtClean="0"/>
              <a:t>Send </a:t>
            </a:r>
            <a:r>
              <a:rPr lang="en-US" dirty="0"/>
              <a:t>Signal Data</a:t>
            </a:r>
          </a:p>
          <a:p>
            <a:r>
              <a:rPr lang="en-US" dirty="0"/>
              <a:t>General </a:t>
            </a:r>
            <a:r>
              <a:rPr lang="en-US" dirty="0" err="1"/>
              <a:t>Github</a:t>
            </a:r>
            <a:r>
              <a:rPr lang="en-US" dirty="0"/>
              <a:t> Maintenance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 Salmon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Lanefollowing</a:t>
            </a:r>
            <a:endParaRPr lang="en-US" dirty="0"/>
          </a:p>
          <a:p>
            <a:pPr lvl="1"/>
            <a:r>
              <a:rPr lang="en-US" dirty="0"/>
              <a:t>Simulator</a:t>
            </a:r>
          </a:p>
          <a:p>
            <a:pPr lvl="1"/>
            <a:r>
              <a:rPr lang="en-US" dirty="0"/>
              <a:t>Real Track</a:t>
            </a:r>
          </a:p>
          <a:p>
            <a:r>
              <a:rPr lang="en-US" dirty="0"/>
              <a:t>Proxy </a:t>
            </a:r>
          </a:p>
          <a:p>
            <a:r>
              <a:rPr lang="en-US" dirty="0"/>
              <a:t>Communication Protocol</a:t>
            </a:r>
          </a:p>
          <a:p>
            <a:pPr lvl="1"/>
            <a:r>
              <a:rPr lang="en-US" dirty="0"/>
              <a:t>Receiving and interpreting Signal Data from Arduino</a:t>
            </a:r>
          </a:p>
          <a:p>
            <a:pPr lvl="1"/>
            <a:r>
              <a:rPr lang="en-US" dirty="0"/>
              <a:t>Sending Driving Instructions to Arduino</a:t>
            </a:r>
          </a:p>
          <a:p>
            <a:r>
              <a:rPr lang="en-US" dirty="0"/>
              <a:t>Arduino</a:t>
            </a:r>
          </a:p>
          <a:p>
            <a:pPr lvl="1"/>
            <a:r>
              <a:rPr lang="en-US" dirty="0"/>
              <a:t>Drive from protocol</a:t>
            </a:r>
          </a:p>
          <a:p>
            <a:pPr lvl="1"/>
            <a:r>
              <a:rPr lang="en-US" dirty="0"/>
              <a:t>Speed </a:t>
            </a:r>
            <a:r>
              <a:rPr lang="en-US" dirty="0" err="1" smtClean="0"/>
              <a:t>ControlGeneral</a:t>
            </a:r>
            <a:r>
              <a:rPr lang="en-US" dirty="0" smtClean="0"/>
              <a:t> </a:t>
            </a:r>
            <a:r>
              <a:rPr lang="en-US" dirty="0" err="1"/>
              <a:t>Github</a:t>
            </a:r>
            <a:r>
              <a:rPr lang="en-US" dirty="0"/>
              <a:t> Maintenance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Daniella </a:t>
            </a:r>
            <a:r>
              <a:rPr lang="en-US" dirty="0" err="1" smtClean="0"/>
              <a:t>Sarafim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Parking</a:t>
            </a:r>
          </a:p>
          <a:p>
            <a:pPr lvl="1"/>
            <a:r>
              <a:rPr lang="en-US" dirty="0" smtClean="0"/>
              <a:t>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108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Group One</vt:lpstr>
      <vt:lpstr>Kristiyan Dimitrov</vt:lpstr>
      <vt:lpstr>Tobias Lindell</vt:lpstr>
      <vt:lpstr>Martina Freiholtz</vt:lpstr>
      <vt:lpstr>Kai Salmon</vt:lpstr>
      <vt:lpstr>Daniella Sarafim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Kristiyan Dimitrov</dc:creator>
  <cp:lastModifiedBy>Kristiyan Dimitrov</cp:lastModifiedBy>
  <cp:revision>4</cp:revision>
  <dcterms:created xsi:type="dcterms:W3CDTF">2016-05-11T14:45:47Z</dcterms:created>
  <dcterms:modified xsi:type="dcterms:W3CDTF">2016-05-11T15:13:03Z</dcterms:modified>
</cp:coreProperties>
</file>