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5" r:id="rId4"/>
    <p:sldId id="276" r:id="rId5"/>
    <p:sldId id="261" r:id="rId6"/>
    <p:sldId id="259" r:id="rId7"/>
    <p:sldId id="267" r:id="rId8"/>
    <p:sldId id="269" r:id="rId9"/>
    <p:sldId id="272" r:id="rId10"/>
    <p:sldId id="266" r:id="rId11"/>
    <p:sldId id="260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im Kruk" initials="MK" lastIdx="1" clrIdx="0">
    <p:extLst>
      <p:ext uri="{19B8F6BF-5375-455C-9EA6-DF929625EA0E}">
        <p15:presenceInfo xmlns:p15="http://schemas.microsoft.com/office/powerpoint/2012/main" userId="9ed00dd83ea3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26189-ED46-D140-92BB-E676B9FF3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492B41-CAB1-BD41-845E-55E440A6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AECEA-6952-FB49-B7A7-B3085FF3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891368-BC04-7D41-867D-D5803BAD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08885-46AC-0D4E-BB67-237A23EB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77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14324-4A96-3F45-98AB-795A35C5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8C5B1B-66B9-0D4C-9ABE-768138E3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DB61C-AF28-314A-ADCA-5F5AB2A9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509C3C-8F65-184C-A611-7AF0F54A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DF84F-B5A8-D444-85DD-9A766DA7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627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7D2FC9-90DA-F049-8DB1-3F23AC50B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1C151D-907F-EC43-9CD4-1C6E01A4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23583-1668-BD47-903A-4F6389B4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EEBBF-5749-DC4D-94C9-C1EA74F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CCA8E5-2582-A54E-9E5A-2352998F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9041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30CD7-92E3-094F-B638-4AC33F8A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7556C-2626-374F-B6CF-9F8D3209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366E9-7B95-E446-A919-044BC819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85DFF5-87DB-B94D-AAEA-5143CFD8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B2AFB-90CA-AF48-959A-6F56169B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38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9BC25-EEF8-FB4C-89DB-7667DFF2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28FA95-6658-754A-8074-689080FF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34E59-C2B6-B848-AD3A-D4A102A7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19EDC-A4F2-9545-AECD-8A064AC2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F8374-CB49-DA46-BE15-F93E7B2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974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9B9FD-8FEA-4E40-A174-B2B1F9FE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859FD-E523-5B4A-9F05-1DD9E16BE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F9B572-9602-8242-9AF2-EC20B8067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B9372-35FF-7740-B6AA-D58D695D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0F6460-EEC1-CF45-803F-BA3A5B34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B8601-9661-FB47-B8F7-888867F0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9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5E13F-74A2-7648-A88E-45BFC32D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F7E05E-5626-DD4E-88A0-6F4DA679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90F7B4-CC9A-E94C-BC17-9D8645CB5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D7B83B-8D70-954A-8323-DC167BCB5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28D607-FF14-D24E-AD76-0471CE54D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0F2783-622A-9340-849E-16A8D7B5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C2EDFB-3ECF-404A-AADB-A2FA7C87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C31BF9-999A-9C40-89B4-0ABA40E3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6480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240BB-3233-F241-ACFF-4DB50DD6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B2179A-C511-8348-9FDE-D981B4F4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45198C-9A49-F24E-A5BC-70A6D19F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5063A2-65DB-6144-A58F-6E889FC8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24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AC1FFA-FA90-3946-A166-09C65C0E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79578D-686A-6242-BB17-EBAFCF70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046653-1DE4-1048-A74E-1BB85F58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838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86590-8774-D243-821B-0E13F2E2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B2F11-C828-F946-82D8-5D538F88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F2C72B-22C8-5147-8BB1-4E9B6E3F0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7BA566-25A8-614B-A91C-4E02DFE7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FE8FE-7E1B-B54A-8D14-D8CC1949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1F2DD-4A22-6E4D-9588-82220E1E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6736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27132-880F-B44F-8E9F-C1541B96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8E5D78-C2A9-D448-840B-E25576916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162151-8204-1842-8E9F-03F2DA93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043CA1-0D13-EC4F-996D-4FE40504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1284FE-8298-9C4F-A278-A692AC62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5CA385-C96A-984A-AACC-9B0CA884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026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6A181-92E2-8542-A98F-50AF91BE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193823-F51B-6A42-8B13-81F30040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587D5-E729-AE4F-8565-E4264160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4F7D-C053-0242-ADC6-3C5257760FA6}" type="datetimeFigureOut">
              <a:rPr lang="ru-BY" smtClean="0"/>
              <a:t>07/05/2022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86E35-1CC2-8645-914B-FB0922BDD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8D098-AB84-3948-8410-5BF41F382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2D76-5713-6747-B3B0-3ACB668D6E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725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74ABF-4FC4-414D-AFFF-3E661443B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  <a:noFill/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BY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BY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BY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ГОМЕЛЬСКИЙ ГОСУДАРСТВЕННЫЙ ТЕХНИЧЕСКИЙ УНИВЕРСИТЕТ ИМЕНИ П.О. СУХОГО</a:t>
            </a:r>
            <a:br>
              <a:rPr lang="ru-BY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BY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автоматизированных и информационных систем</a:t>
            </a:r>
            <a:br>
              <a:rPr lang="ru-BY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br>
              <a:rPr lang="ru-BY" sz="4000" dirty="0"/>
            </a:br>
            <a:endParaRPr lang="ru-BY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D449DF-A8CA-C04E-B7A6-71FF49A7D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725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ему «разработка программного веб-интерфейса»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DC6C4-58EC-E341-B54C-2B9E01AA1AC4}"/>
              </a:ext>
            </a:extLst>
          </p:cNvPr>
          <p:cNvSpPr txBox="1"/>
          <p:nvPr/>
        </p:nvSpPr>
        <p:spPr>
          <a:xfrm>
            <a:off x="6007332" y="5648493"/>
            <a:ext cx="6019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гр. ИТИ-32 Голубев М.А.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организации: доцент, Захаренко В.С.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предприятия: Лукьянов И.В.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C00D99-2A0E-B84E-84F1-6184BCE0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1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6404-64CF-7542-8AD1-BACD0F40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B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Прохождение производственной практики является важным элементом учебного процесса по подготовки специалиста в области программирования.</a:t>
            </a:r>
            <a:endParaRPr lang="ru-BY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Во время её прохождения будущий программист применяет полученные в процессе обучения знания, умения и навыки на практике.</a:t>
            </a:r>
            <a:endParaRPr lang="ru-BY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В результате проделанной работы был разработан веб-интерфейс, с помощью которого можно будет администрировать интернет-магазин.</a:t>
            </a:r>
            <a:endParaRPr lang="ru-BY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9217"/>
            <a:ext cx="10515600" cy="4351338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ru-BY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ВНИАМАНИЕ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6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6404-64CF-7542-8AD1-BACD0F40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B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Производственная практика – это обязательная составляющая образовательного процесса, необходимая для подготовки квалифицированных работников, хорошо ориентирующихся не только в профильной теории, но и в реалиях трудовых будней. Этот этап обучения обычно осуществляется вне стен вуза – на базе учреждений, соответствующих будущей специальности студента.</a:t>
            </a: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Место практики: ООО «Леверекс Интернешнл».</a:t>
            </a: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обучения важно придерживаться согласованности теории и практики. Как и любой другой этап образовательного процесса, пребывание студента на производстве преследует определенные цели и задачи.</a:t>
            </a:r>
            <a:endParaRPr lang="ru-BY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6404-64CF-7542-8AD1-BACD0F40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Цели технологической практики: закрепление, расширение, углубление и систематизация теоретических знаний, а также приобретение навыков проектирования и конструирования информационных систем.</a:t>
            </a:r>
            <a:endParaRPr lang="ru-BY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Задачи технологической практики:</a:t>
            </a:r>
            <a:endParaRPr lang="ru-BY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  <a:tabLst>
                <a:tab pos="63055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и закрепление практических навыков выполнения анализа предметной области;</a:t>
            </a:r>
            <a:endParaRPr lang="ru-BY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  <a:tabLst>
                <a:tab pos="63055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приобретение практического опыта проектирования программных систем;</a:t>
            </a:r>
            <a:endParaRPr lang="ru-BY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AE4D-FE6F-8452-0F9B-84AB0030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практики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B411-2FD4-C074-941C-DE1CB191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LeverX Group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 международная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-компания, объединившая две команды: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LeverX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Emerline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Сегодня здесь работают более 900 человек. Офисы компании размещены в Беларуси, США, Австрии, Польше, Украине, Латвии, Узбекистане, России [1]. </a:t>
            </a:r>
            <a:endParaRPr lang="ru-RU" b="0" dirty="0">
              <a:effectLst/>
            </a:endParaRPr>
          </a:p>
          <a:p>
            <a:pPr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LeverX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является партнером немецкой компании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SAP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разрабатывает и внедряет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SAP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-решения для таких крупных компаний, как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KIA Motors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«KAMAЗ»,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BMW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Home Credit Bank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PepsiCo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других.</a:t>
            </a:r>
            <a:endParaRPr lang="en-US" i="0" u="none" strike="noStrik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6404-64CF-7542-8AD1-BACD0F40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B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началом проектирования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 </a:t>
            </a:r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выбраны следующие технологии реализации программного продукта:</a:t>
            </a:r>
          </a:p>
          <a:p>
            <a:pPr marL="971550" lvl="1" indent="-514350" algn="just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C#.</a:t>
            </a:r>
            <a:endParaRPr lang="ru-RU" sz="2600" b="0" dirty="0">
              <a:effectLst/>
              <a:latin typeface="arial" panose="020B0604020202020204" pitchFamily="34" charset="0"/>
            </a:endParaRPr>
          </a:p>
          <a:p>
            <a:pPr marL="971550" lvl="1" indent="-514350" algn="just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 NET Core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 algn="just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 algn="just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6404-64CF-7542-8AD1-BACD0F40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графического приложения был выбран подход структурного проектирования, в основе которого лежит процесс последовательной декомпозиции.</a:t>
            </a:r>
          </a:p>
          <a:p>
            <a:pPr marL="0" indent="45000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включает в себя несколько библиотек классов:</a:t>
            </a: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библиотека классов для доступа к данным;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классов для имплементации бизнес-логики приложения;</a:t>
            </a: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сервера;</a:t>
            </a:r>
          </a:p>
          <a:p>
            <a:pPr marL="0" indent="45000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ресурсного сервер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контроллерами.</a:t>
            </a: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5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6404-64CF-7542-8AD1-BACD0F40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7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доступных маршрутов интерфейса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1D0B8-0D6C-18BF-B39E-D8B845DD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81" y="1011038"/>
            <a:ext cx="9551437" cy="53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0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6404-64CF-7542-8AD1-BACD0F40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конфигурации маршрута запроса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5D35E-0A6D-4AF6-E3A9-E1EA85BA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74" y="1785708"/>
            <a:ext cx="700185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6404-64CF-7542-8AD1-BACD0F40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959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Типовой пример маршрута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7D948-D86B-BE42-B58E-61DD4CA9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80000"/>
              </a:lnSpc>
              <a:spcBef>
                <a:spcPts val="0"/>
              </a:spcBef>
              <a:buNone/>
            </a:pPr>
            <a:endParaRPr lang="ru-BY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FEA1A-E277-4A4C-A255-5E77F622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37E0C-171F-A0C8-96EF-A783D6FB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88" y="884089"/>
            <a:ext cx="9497438" cy="52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9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447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Times New Roman</vt:lpstr>
      <vt:lpstr>Тема Office</vt:lpstr>
      <vt:lpstr>МИНИСТЕРСТВО ОБРАЗОВАНИЯ РЕСПУБЛИКИ БЕЛАРУСЬ   УЧРЕЖДЕНИЕ ОБРАЗОВАНИЯ ГОМЕЛЬСКИЙ ГОСУДАРСТВЕННЫЙ ТЕХНИЧЕСКИЙ УНИВЕРСИТЕТ ИМЕНИ П.О. СУХОГО   Факультет автоматизированных и информационных систем Кафедра «Информационные технологии» </vt:lpstr>
      <vt:lpstr>Введение</vt:lpstr>
      <vt:lpstr>Цели и задачи</vt:lpstr>
      <vt:lpstr>Место практики</vt:lpstr>
      <vt:lpstr>Средства реализации</vt:lpstr>
      <vt:lpstr>Архитектура приложения</vt:lpstr>
      <vt:lpstr>Список всех доступных маршрутов интерфейса</vt:lpstr>
      <vt:lpstr>Окно конфигурации маршрута запроса</vt:lpstr>
      <vt:lpstr>Типовой пример маршрута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  УЧРЕЖДЕНИЕ ОБРАЗОВАНИЯ ГОМЕЛЬСКИЙ ГОСУДАРСТВЕННЫЙ ТЕХНИЧЕСКИЙ УНИВЕРСИТЕТ ИМЕНИ П. О. СУХОГО   Факультет автоматизированных и информационных систем Кафедра «Информационные технологии»</dc:title>
  <dc:creator>Maks Kruk</dc:creator>
  <cp:lastModifiedBy>Mikhail Holubeu</cp:lastModifiedBy>
  <cp:revision>26</cp:revision>
  <dcterms:created xsi:type="dcterms:W3CDTF">2021-05-22T19:53:24Z</dcterms:created>
  <dcterms:modified xsi:type="dcterms:W3CDTF">2022-07-05T08:32:51Z</dcterms:modified>
</cp:coreProperties>
</file>