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3" r:id="rId5"/>
    <p:sldId id="270" r:id="rId6"/>
    <p:sldId id="271" r:id="rId7"/>
    <p:sldId id="260" r:id="rId8"/>
    <p:sldId id="272" r:id="rId9"/>
    <p:sldId id="273" r:id="rId10"/>
    <p:sldId id="276" r:id="rId11"/>
    <p:sldId id="277" r:id="rId12"/>
    <p:sldId id="278" r:id="rId13"/>
    <p:sldId id="279" r:id="rId14"/>
    <p:sldId id="274" r:id="rId15"/>
    <p:sldId id="275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1" autoAdjust="0"/>
    <p:restoredTop sz="94660"/>
  </p:normalViewPr>
  <p:slideViewPr>
    <p:cSldViewPr>
      <p:cViewPr varScale="1">
        <p:scale>
          <a:sx n="104" d="100"/>
          <a:sy n="104" d="100"/>
        </p:scale>
        <p:origin x="240" y="29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8/26/20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2020/8/26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2020/8/26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8/26/20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idor.pw/subs/LinearAlgebraPlus.html" TargetMode="External"/><Relationship Id="rId2" Type="http://schemas.openxmlformats.org/officeDocument/2006/relationships/hyperlink" Target="https://github.com/Midor1/LinearAlgebraPlu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线代＋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学号：</a:t>
            </a:r>
            <a:r>
              <a:rPr lang="en-US" altLang="zh-CN" dirty="0"/>
              <a:t>19210000 </a:t>
            </a:r>
          </a:p>
          <a:p>
            <a:r>
              <a:rPr lang="zh-CN" altLang="en-US" dirty="0"/>
              <a:t>姓名：***</a:t>
            </a:r>
            <a:endParaRPr lang="en-US" altLang="zh-CN" dirty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一些项目信息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2583713"/>
            <a:ext cx="9144000" cy="29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一些借鉴的项目信息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https://github.com/Midor1/LinearAlgebraPlus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http://midor.pw/subs/LinearAlgebraPlus.html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605" y="3337301"/>
            <a:ext cx="4199501" cy="31005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484" y="3338035"/>
            <a:ext cx="4030941" cy="309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将来会添加的模组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主题切换</a:t>
            </a:r>
            <a:endParaRPr lang="en-US" altLang="zh-CN" dirty="0"/>
          </a:p>
          <a:p>
            <a:r>
              <a:rPr lang="zh-CN" altLang="en-US" dirty="0"/>
              <a:t>更多的计算模式</a:t>
            </a:r>
            <a:endParaRPr lang="en-US" altLang="zh-CN" dirty="0"/>
          </a:p>
          <a:p>
            <a:r>
              <a:rPr lang="zh-CN" altLang="en-US" dirty="0"/>
              <a:t>登录</a:t>
            </a:r>
            <a:endParaRPr lang="en-US" altLang="zh-CN" dirty="0"/>
          </a:p>
          <a:p>
            <a:r>
              <a:rPr lang="zh-CN" altLang="en-US" dirty="0"/>
              <a:t>用户数据收集与分析</a:t>
            </a:r>
            <a:endParaRPr lang="en-US" altLang="zh-CN" dirty="0"/>
          </a:p>
          <a:p>
            <a:r>
              <a:rPr lang="zh-CN" altLang="en-US" dirty="0"/>
              <a:t>优化项目网站架构</a:t>
            </a:r>
          </a:p>
        </p:txBody>
      </p:sp>
    </p:spTree>
    <p:extLst>
      <p:ext uri="{BB962C8B-B14F-4D97-AF65-F5344CB8AC3E}">
        <p14:creationId xmlns:p14="http://schemas.microsoft.com/office/powerpoint/2010/main" val="33161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开发心得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通过此次开发，对</a:t>
            </a:r>
            <a:r>
              <a:rPr lang="en-US" altLang="zh-CN" dirty="0"/>
              <a:t>Java</a:t>
            </a:r>
            <a:r>
              <a:rPr lang="zh-CN" altLang="en-US" dirty="0"/>
              <a:t>的面向对象思想</a:t>
            </a:r>
            <a:r>
              <a:rPr lang="zh-CN" altLang="zh-CN" dirty="0"/>
              <a:t>有了一定的认识</a:t>
            </a:r>
            <a:r>
              <a:rPr lang="zh-CN" altLang="en-US" dirty="0"/>
              <a:t>，</a:t>
            </a:r>
            <a:r>
              <a:rPr lang="zh-CN" altLang="zh-CN" dirty="0"/>
              <a:t>在利用阿里云的</a:t>
            </a:r>
            <a:r>
              <a:rPr lang="en-US" altLang="zh-CN" dirty="0"/>
              <a:t>SDK</a:t>
            </a:r>
            <a:r>
              <a:rPr lang="zh-CN" altLang="zh-CN" dirty="0"/>
              <a:t>进行开发的过程中，也学到了利用第三方</a:t>
            </a:r>
            <a:r>
              <a:rPr lang="en-US" altLang="zh-CN" dirty="0"/>
              <a:t>API</a:t>
            </a:r>
            <a:r>
              <a:rPr lang="zh-CN" altLang="zh-CN" dirty="0"/>
              <a:t>进行开发的主要思想。</a:t>
            </a:r>
            <a:endParaRPr lang="en-US" altLang="zh-CN" dirty="0"/>
          </a:p>
          <a:p>
            <a:r>
              <a:rPr lang="zh-CN" altLang="en-US" dirty="0"/>
              <a:t>主要技术难点在于多种一元矩阵高级计算的数学算法以及与第三方</a:t>
            </a:r>
            <a:r>
              <a:rPr lang="en-US" altLang="zh-CN" dirty="0"/>
              <a:t>API</a:t>
            </a:r>
            <a:r>
              <a:rPr lang="zh-CN" altLang="en-US" dirty="0"/>
              <a:t>的对接。</a:t>
            </a:r>
            <a:endParaRPr lang="zh-CN" altLang="zh-CN" dirty="0"/>
          </a:p>
          <a:p>
            <a:r>
              <a:rPr lang="zh-CN" altLang="en-US" dirty="0"/>
              <a:t>某些功能看起来不是很实用</a:t>
            </a:r>
            <a:r>
              <a:rPr lang="en-US" altLang="zh-CN" dirty="0"/>
              <a:t>(</a:t>
            </a:r>
            <a:r>
              <a:rPr lang="zh-CN" altLang="en-US" dirty="0"/>
              <a:t>如推送更新等</a:t>
            </a:r>
            <a:r>
              <a:rPr lang="en-US" altLang="zh-CN" dirty="0"/>
              <a:t>)</a:t>
            </a:r>
            <a:r>
              <a:rPr lang="zh-CN" altLang="en-US" dirty="0"/>
              <a:t>，但我的主要目的是通过利用不同的开发手段来积累更多的经验。</a:t>
            </a:r>
            <a:endParaRPr lang="en-US" altLang="zh-CN" dirty="0"/>
          </a:p>
          <a:p>
            <a:r>
              <a:rPr lang="zh-CN" altLang="en-US" dirty="0"/>
              <a:t>为以后学习软件工程的思想打下了初步基础。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4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项目信息</a:t>
            </a:r>
            <a:endParaRPr lang="en-US" altLang="zh-CN" dirty="0"/>
          </a:p>
          <a:p>
            <a:r>
              <a:rPr lang="zh-CN" altLang="en-US" dirty="0"/>
              <a:t>详细介绍</a:t>
            </a:r>
            <a:endParaRPr lang="en-US" altLang="zh-CN" dirty="0"/>
          </a:p>
          <a:p>
            <a:r>
              <a:rPr lang="zh-CN" altLang="en-US" dirty="0"/>
              <a:t>心得与体会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线代＋</a:t>
            </a:r>
            <a:r>
              <a:rPr lang="en-US" altLang="zh-CN" dirty="0"/>
              <a:t>:</a:t>
            </a:r>
            <a:r>
              <a:rPr lang="zh-CN" altLang="en-US" dirty="0"/>
              <a:t>线性代数学习应用</a:t>
            </a:r>
            <a:endParaRPr 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在学习线性代数这门课程的过程中，我越来越感到一个计算矩阵的辅助工具的必要性，而现在的安卓应用中又鲜见矩阵计算的工具。</a:t>
            </a:r>
            <a:endParaRPr lang="en-US" altLang="zh-CN" dirty="0"/>
          </a:p>
          <a:p>
            <a:r>
              <a:rPr lang="zh-CN" altLang="zh-CN" dirty="0"/>
              <a:t>从包名</a:t>
            </a:r>
            <a:r>
              <a:rPr lang="en-US" altLang="zh-CN" dirty="0" err="1"/>
              <a:t>pw.midor.matrixcalculator</a:t>
            </a:r>
            <a:r>
              <a:rPr lang="zh-CN" altLang="zh-CN" dirty="0"/>
              <a:t>也能看出，最开始它仅仅是一个计算器。后来，经过两周的</a:t>
            </a:r>
            <a:r>
              <a:rPr lang="zh-CN" altLang="en-US" dirty="0"/>
              <a:t>开发</a:t>
            </a:r>
            <a:r>
              <a:rPr lang="zh-CN" altLang="zh-CN" dirty="0"/>
              <a:t>，才有了现在</a:t>
            </a:r>
            <a:r>
              <a:rPr lang="zh-CN" altLang="en-US" dirty="0"/>
              <a:t>这样功能相对较为完善的</a:t>
            </a:r>
            <a:r>
              <a:rPr lang="zh-CN" altLang="zh-CN" dirty="0"/>
              <a:t>应用。</a:t>
            </a:r>
            <a:endParaRPr lang="en-US" altLang="zh-CN" dirty="0"/>
          </a:p>
          <a:p>
            <a:r>
              <a:rPr lang="zh-CN" altLang="en-US" dirty="0"/>
              <a:t>由于项目架构未参考任何既有项目，可能执行效率不高。</a:t>
            </a:r>
            <a:endParaRPr lang="en-US" altLang="zh-CN" dirty="0"/>
          </a:p>
          <a:p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4869160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线代＋</a:t>
            </a:r>
            <a:r>
              <a:rPr lang="en-US" altLang="zh-CN" dirty="0"/>
              <a:t>:</a:t>
            </a:r>
            <a:r>
              <a:rPr lang="zh-CN" altLang="en-US" dirty="0"/>
              <a:t>线性代数学习应用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简化课上与课后作业过程中的线性代数相关计算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面向应试的计算能力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快速得知线性代数常用结论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已实现的功能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一元及多元矩阵计算器与二次型分析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矩阵运算练习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常用公式及定理整理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40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线代＋</a:t>
            </a:r>
            <a:r>
              <a:rPr lang="en-US" altLang="zh-CN" dirty="0"/>
              <a:t>:</a:t>
            </a:r>
            <a:r>
              <a:rPr lang="zh-CN" altLang="en-US" dirty="0"/>
              <a:t>线性代数学习应用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主界面与</a:t>
            </a:r>
            <a:r>
              <a:rPr lang="en-US" altLang="zh-CN" dirty="0"/>
              <a:t>Drawer</a:t>
            </a:r>
            <a:r>
              <a:rPr lang="zh-CN" altLang="en-US" dirty="0"/>
              <a:t>菜单</a:t>
            </a:r>
            <a:endParaRPr 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2819400"/>
            <a:ext cx="1885950" cy="33528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一元矩阵运算</a:t>
            </a:r>
            <a:endParaRPr 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2819400"/>
            <a:ext cx="1885950" cy="3352800"/>
          </a:xfrm>
        </p:spPr>
      </p:pic>
      <p:sp>
        <p:nvSpPr>
          <p:cNvPr id="4" name="文本框 3"/>
          <p:cNvSpPr txBox="1"/>
          <p:nvPr/>
        </p:nvSpPr>
        <p:spPr>
          <a:xfrm>
            <a:off x="1413892" y="6308086"/>
            <a:ext cx="51125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600" dirty="0"/>
              <a:t>*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使用了</a:t>
            </a:r>
            <a:r>
              <a:rPr lang="en-US" altLang="zh-CN" sz="1600" dirty="0" err="1"/>
              <a:t>Theme.Material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主题</a:t>
            </a:r>
          </a:p>
        </p:txBody>
      </p:sp>
    </p:spTree>
    <p:extLst>
      <p:ext uri="{BB962C8B-B14F-4D97-AF65-F5344CB8AC3E}">
        <p14:creationId xmlns:p14="http://schemas.microsoft.com/office/powerpoint/2010/main" val="310084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线代＋</a:t>
            </a:r>
            <a:r>
              <a:rPr lang="en-US" altLang="zh-CN" dirty="0"/>
              <a:t>:</a:t>
            </a:r>
            <a:r>
              <a:rPr lang="zh-CN" altLang="en-US" dirty="0"/>
              <a:t>线性代数学习应用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矩阵运算练习功能</a:t>
            </a:r>
            <a:endParaRPr lang="zh-CN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2819400"/>
            <a:ext cx="1885950" cy="33528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分享你的成绩</a:t>
            </a:r>
            <a:endParaRPr lang="zh-CN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2819400"/>
            <a:ext cx="1885950" cy="3352800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线代＋</a:t>
            </a:r>
            <a:r>
              <a:rPr lang="en-US" altLang="zh-CN" dirty="0"/>
              <a:t>:</a:t>
            </a:r>
            <a:r>
              <a:rPr lang="zh-CN" altLang="en-US" dirty="0"/>
              <a:t>线性代数学习应用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判断二次型性质与化为标准形</a:t>
            </a:r>
            <a:endParaRPr 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2819400"/>
            <a:ext cx="1885950" cy="33528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内置的</a:t>
            </a:r>
            <a:r>
              <a:rPr lang="en-US" altLang="zh-CN" dirty="0"/>
              <a:t>.doc</a:t>
            </a:r>
            <a:r>
              <a:rPr lang="zh-CN" altLang="en-US" dirty="0"/>
              <a:t>公式整理</a:t>
            </a:r>
            <a:endParaRPr 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2819400"/>
            <a:ext cx="1885950" cy="3352800"/>
          </a:xfrm>
        </p:spPr>
      </p:pic>
    </p:spTree>
    <p:extLst>
      <p:ext uri="{BB962C8B-B14F-4D97-AF65-F5344CB8AC3E}">
        <p14:creationId xmlns:p14="http://schemas.microsoft.com/office/powerpoint/2010/main" val="33194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线代＋</a:t>
            </a:r>
            <a:r>
              <a:rPr lang="en-US" altLang="zh-CN" dirty="0"/>
              <a:t>:</a:t>
            </a:r>
            <a:r>
              <a:rPr lang="zh-CN" altLang="en-US" dirty="0"/>
              <a:t>线性代数学习应用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实时推送更新</a:t>
            </a:r>
            <a:r>
              <a:rPr lang="en-US" altLang="zh-CN" dirty="0"/>
              <a:t>(</a:t>
            </a:r>
            <a:r>
              <a:rPr lang="zh-CN" altLang="en-US" dirty="0"/>
              <a:t>基于阿里云</a:t>
            </a:r>
            <a:r>
              <a:rPr lang="en-US" altLang="zh-CN" dirty="0"/>
              <a:t>)</a:t>
            </a:r>
            <a:endParaRPr 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2819400"/>
            <a:ext cx="1885950" cy="33528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开源</a:t>
            </a:r>
            <a:endParaRPr 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225" y="2819400"/>
            <a:ext cx="1885950" cy="3352800"/>
          </a:xfrm>
        </p:spPr>
      </p:pic>
    </p:spTree>
    <p:extLst>
      <p:ext uri="{BB962C8B-B14F-4D97-AF65-F5344CB8AC3E}">
        <p14:creationId xmlns:p14="http://schemas.microsoft.com/office/powerpoint/2010/main" val="55027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一些项目信息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925763"/>
            <a:ext cx="9144000" cy="42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418</Words>
  <Application>Microsoft Macintosh PowerPoint</Application>
  <PresentationFormat>自定义</PresentationFormat>
  <Paragraphs>54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Microsoft YaHei UI Light</vt:lpstr>
      <vt:lpstr>Consolas</vt:lpstr>
      <vt:lpstr>Corbel</vt:lpstr>
      <vt:lpstr>Wingdings</vt:lpstr>
      <vt:lpstr>Chalkboard_16x9</vt:lpstr>
      <vt:lpstr>线代＋</vt:lpstr>
      <vt:lpstr>Agenda</vt:lpstr>
      <vt:lpstr>线代＋:线性代数学习应用</vt:lpstr>
      <vt:lpstr>线代＋:线性代数学习应用</vt:lpstr>
      <vt:lpstr>线代＋:线性代数学习应用</vt:lpstr>
      <vt:lpstr>线代＋:线性代数学习应用</vt:lpstr>
      <vt:lpstr>线代＋:线性代数学习应用</vt:lpstr>
      <vt:lpstr>线代＋:线性代数学习应用</vt:lpstr>
      <vt:lpstr>一些项目信息</vt:lpstr>
      <vt:lpstr>一些项目信息</vt:lpstr>
      <vt:lpstr>一些借鉴的项目信息</vt:lpstr>
      <vt:lpstr>将来会添加的模组</vt:lpstr>
      <vt:lpstr>开发心得</vt:lpstr>
      <vt:lpstr>谢谢!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2016-07-13T17:49:25Z</dcterms:created>
  <dcterms:modified xsi:type="dcterms:W3CDTF">2020-08-26T06:56:51Z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