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71" r:id="rId6"/>
    <p:sldId id="258" r:id="rId7"/>
    <p:sldId id="263" r:id="rId8"/>
    <p:sldId id="265" r:id="rId9"/>
    <p:sldId id="266" r:id="rId10"/>
    <p:sldId id="267" r:id="rId11"/>
    <p:sldId id="264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8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3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3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5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5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9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3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4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0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35CDE2-065E-47CA-9FE2-F24CDD8948C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BB1A3D-FB93-475A-8478-31C86A5D3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40008-5910-491C-9FD6-78D9BECCB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61" y="323428"/>
            <a:ext cx="8574622" cy="2616199"/>
          </a:xfrm>
        </p:spPr>
        <p:txBody>
          <a:bodyPr/>
          <a:lstStyle/>
          <a:p>
            <a:r>
              <a:rPr lang="zh-CN" altLang="en-US" dirty="0"/>
              <a:t>贪吃蛇</a:t>
            </a:r>
            <a:r>
              <a:rPr lang="en-US" altLang="zh-CN" dirty="0">
                <a:latin typeface="+mj-ea"/>
              </a:rPr>
              <a:t>2.0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77C6D-10F3-4BA6-9057-949554FAD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443307"/>
            <a:ext cx="6987645" cy="138853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19373371</a:t>
            </a:r>
          </a:p>
          <a:p>
            <a:r>
              <a:rPr lang="zh-CN" altLang="en-US" sz="3600" dirty="0"/>
              <a:t>张健</a:t>
            </a:r>
          </a:p>
        </p:txBody>
      </p:sp>
    </p:spTree>
    <p:extLst>
      <p:ext uri="{BB962C8B-B14F-4D97-AF65-F5344CB8AC3E}">
        <p14:creationId xmlns:p14="http://schemas.microsoft.com/office/powerpoint/2010/main" val="264696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9D0D88-933C-43D8-A000-909C5B6A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16" y="2574832"/>
            <a:ext cx="6744047" cy="36895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2B1ED8-D556-426F-A50E-839777A4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14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贪吃蛇数独及结束界面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5AAB1-43B3-43B2-9917-34737FA1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622368"/>
            <a:ext cx="3467278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6B40A3-9DB1-4833-AF3B-B8787FB5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876053"/>
            <a:ext cx="8686800" cy="45030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EBC44D-5901-4BB7-A720-EC119E7D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6968809" cy="970280"/>
          </a:xfrm>
        </p:spPr>
        <p:txBody>
          <a:bodyPr/>
          <a:lstStyle/>
          <a:p>
            <a:r>
              <a:rPr lang="zh-CN" altLang="en-US" dirty="0"/>
              <a:t>两个小游戏的相关信息介绍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C90954-13DD-44B6-A885-7A91C888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21" y="1876053"/>
            <a:ext cx="10555045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48A7A-9CA8-4E3C-84BB-E60A1D0F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9160"/>
          </a:xfrm>
        </p:spPr>
        <p:txBody>
          <a:bodyPr/>
          <a:lstStyle/>
          <a:p>
            <a:r>
              <a:rPr lang="zh-CN" altLang="en-US" dirty="0"/>
              <a:t>将来可能添加的模块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D9125-EB86-46D9-8BF8-EF61E814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0240"/>
            <a:ext cx="10018713" cy="3870960"/>
          </a:xfrm>
        </p:spPr>
        <p:txBody>
          <a:bodyPr/>
          <a:lstStyle/>
          <a:p>
            <a:r>
              <a:rPr lang="zh-CN" altLang="en-US" dirty="0"/>
              <a:t>用户登录和存档</a:t>
            </a:r>
            <a:endParaRPr lang="en-US" altLang="zh-CN" dirty="0"/>
          </a:p>
          <a:p>
            <a:r>
              <a:rPr lang="zh-CN" altLang="en-US" dirty="0"/>
              <a:t>更加美观的</a:t>
            </a:r>
            <a:r>
              <a:rPr lang="en-US" altLang="zh-CN" dirty="0"/>
              <a:t>GUI</a:t>
            </a:r>
            <a:r>
              <a:rPr lang="zh-CN" altLang="en-US" dirty="0"/>
              <a:t>界面</a:t>
            </a:r>
            <a:endParaRPr lang="en-US" altLang="zh-CN" dirty="0"/>
          </a:p>
          <a:p>
            <a:r>
              <a:rPr lang="zh-CN" altLang="en-US" dirty="0"/>
              <a:t>更多具有提示性的音效</a:t>
            </a:r>
            <a:endParaRPr lang="en-US" altLang="zh-CN" dirty="0"/>
          </a:p>
          <a:p>
            <a:r>
              <a:rPr lang="zh-CN" altLang="en-US" dirty="0"/>
              <a:t>用户自定义功能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67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6D10-9F7E-42A1-8F0C-495890C0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82321"/>
            <a:ext cx="2437449" cy="1021080"/>
          </a:xfrm>
        </p:spPr>
        <p:txBody>
          <a:bodyPr/>
          <a:lstStyle/>
          <a:p>
            <a:r>
              <a:rPr lang="zh-CN" altLang="en-US" dirty="0"/>
              <a:t>开发心得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38D71-0D45-4442-81A6-6BFD5C71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3401"/>
            <a:ext cx="10018713" cy="4206240"/>
          </a:xfrm>
        </p:spPr>
        <p:txBody>
          <a:bodyPr/>
          <a:lstStyle/>
          <a:p>
            <a:r>
              <a:rPr lang="zh-CN" altLang="en-US" dirty="0"/>
              <a:t>深刻认识到了需求分析文档的必要性：在开发过程中，精力全部集中在实现需求的具体技术细节上，很难在这时思考新功能，因此在开发前，一份清晰明确的需求分析文档能让你在开发过程中目标清晰地工作。</a:t>
            </a:r>
            <a:endParaRPr lang="en-US" altLang="zh-CN" dirty="0"/>
          </a:p>
          <a:p>
            <a:r>
              <a:rPr lang="zh-CN" altLang="en-US" dirty="0"/>
              <a:t>初步了解了项目模块化的必要性，在开发过程中难免出现</a:t>
            </a:r>
            <a:r>
              <a:rPr lang="en-US" altLang="zh-CN" dirty="0"/>
              <a:t>BUG</a:t>
            </a:r>
            <a:r>
              <a:rPr lang="zh-CN" altLang="en-US" dirty="0"/>
              <a:t>，幸而模块化与封装做得还行，克服了对巨量代码</a:t>
            </a:r>
            <a:r>
              <a:rPr lang="en-US" altLang="zh-CN" dirty="0"/>
              <a:t>debug</a:t>
            </a:r>
            <a:r>
              <a:rPr lang="zh-CN" altLang="en-US" dirty="0"/>
              <a:t>的心理恐惧。</a:t>
            </a:r>
            <a:endParaRPr lang="en-US" altLang="zh-CN" dirty="0"/>
          </a:p>
          <a:p>
            <a:r>
              <a:rPr lang="zh-CN" altLang="en-US" dirty="0"/>
              <a:t>意识到自己有关开发知识的极度匮乏，很多功能即使思考到了但也似乎无从下手，还需要掌握更多的软件工程基础知识。</a:t>
            </a:r>
          </a:p>
        </p:txBody>
      </p:sp>
    </p:spTree>
    <p:extLst>
      <p:ext uri="{BB962C8B-B14F-4D97-AF65-F5344CB8AC3E}">
        <p14:creationId xmlns:p14="http://schemas.microsoft.com/office/powerpoint/2010/main" val="378519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83DD5-B434-477F-B213-91F5E45B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26920"/>
            <a:ext cx="10018713" cy="1752599"/>
          </a:xfrm>
        </p:spPr>
        <p:txBody>
          <a:bodyPr/>
          <a:lstStyle/>
          <a:p>
            <a:r>
              <a:rPr lang="zh-CN" altLang="en-US" dirty="0"/>
              <a:t>谢谢观看！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B3F92-338D-4769-85B0-96072EE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0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C7EE9-C160-42E7-87EF-4378F14F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421449" cy="6959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F1319-36A4-41FA-9A5B-9A7791CC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685801"/>
            <a:ext cx="10018713" cy="3124201"/>
          </a:xfrm>
        </p:spPr>
        <p:txBody>
          <a:bodyPr/>
          <a:lstStyle/>
          <a:p>
            <a:r>
              <a:rPr lang="zh-CN" altLang="en-US" dirty="0"/>
              <a:t>项目信息</a:t>
            </a:r>
            <a:endParaRPr lang="en-US" altLang="zh-CN" dirty="0"/>
          </a:p>
          <a:p>
            <a:r>
              <a:rPr lang="zh-CN" altLang="en-US" dirty="0"/>
              <a:t>详细介绍</a:t>
            </a:r>
            <a:endParaRPr lang="en-US" altLang="zh-CN" dirty="0"/>
          </a:p>
          <a:p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122368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5170-B089-421F-915A-F28143D0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768409" cy="736600"/>
          </a:xfrm>
        </p:spPr>
        <p:txBody>
          <a:bodyPr/>
          <a:lstStyle/>
          <a:p>
            <a:r>
              <a:rPr lang="zh-CN" altLang="en-US" dirty="0"/>
              <a:t>项目信息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8FCFB-174E-42C2-B0F9-B21C852D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440" y="1422401"/>
            <a:ext cx="7093583" cy="4368799"/>
          </a:xfrm>
        </p:spPr>
        <p:txBody>
          <a:bodyPr/>
          <a:lstStyle/>
          <a:p>
            <a:r>
              <a:rPr lang="zh-CN" altLang="en-US" dirty="0"/>
              <a:t>贪吃蛇</a:t>
            </a:r>
            <a:r>
              <a:rPr lang="en-US" altLang="zh-CN" dirty="0"/>
              <a:t>2.0</a:t>
            </a:r>
            <a:r>
              <a:rPr lang="zh-CN" altLang="en-US" dirty="0"/>
              <a:t>包括贪吃蛇和贪吃蛇数独两个小游戏。</a:t>
            </a:r>
            <a:endParaRPr lang="en-US" altLang="zh-CN" dirty="0"/>
          </a:p>
          <a:p>
            <a:r>
              <a:rPr lang="zh-CN" altLang="en-US" dirty="0"/>
              <a:t>前者在经典贪吃蛇的基础上增加了不同地图，具有不同功能的食物。</a:t>
            </a:r>
            <a:endParaRPr lang="en-US" altLang="zh-CN" dirty="0"/>
          </a:p>
          <a:p>
            <a:r>
              <a:rPr lang="zh-CN" altLang="en-US" dirty="0"/>
              <a:t>后者则将贪吃蛇与数独结合起来，开发出了全新的玩法。</a:t>
            </a:r>
            <a:endParaRPr lang="en-US" altLang="zh-CN" dirty="0"/>
          </a:p>
          <a:p>
            <a:r>
              <a:rPr lang="zh-CN" altLang="en-US" dirty="0"/>
              <a:t>小游戏的主要受众是游戏玩家。</a:t>
            </a:r>
          </a:p>
        </p:txBody>
      </p:sp>
    </p:spTree>
    <p:extLst>
      <p:ext uri="{BB962C8B-B14F-4D97-AF65-F5344CB8AC3E}">
        <p14:creationId xmlns:p14="http://schemas.microsoft.com/office/powerpoint/2010/main" val="293755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75FA-CBB9-4D11-9EDC-0AB6144B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849689" cy="5435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软件总体设计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02DB-B377-4894-B7EB-01302409E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1761"/>
            <a:ext cx="10018713" cy="4409440"/>
          </a:xfrm>
        </p:spPr>
        <p:txBody>
          <a:bodyPr/>
          <a:lstStyle/>
          <a:p>
            <a:r>
              <a:rPr lang="zh-CN" altLang="en-US" dirty="0"/>
              <a:t>开始界面三个入口，两个游戏入口和一个规则信息入口。</a:t>
            </a:r>
            <a:endParaRPr lang="en-US" altLang="zh-CN" dirty="0"/>
          </a:p>
          <a:p>
            <a:r>
              <a:rPr lang="zh-CN" altLang="en-US" dirty="0"/>
              <a:t>两个游戏会共用部分函数，同时各自会有专门的函数，所以代码方面基本分为三大块。</a:t>
            </a:r>
            <a:endParaRPr lang="en-US" altLang="zh-CN" dirty="0"/>
          </a:p>
          <a:p>
            <a:r>
              <a:rPr lang="zh-CN" altLang="en-US" dirty="0"/>
              <a:t>结束界面提供分数，并有结束游戏和返回开始界面两个选项。</a:t>
            </a:r>
          </a:p>
        </p:txBody>
      </p:sp>
    </p:spTree>
    <p:extLst>
      <p:ext uri="{BB962C8B-B14F-4D97-AF65-F5344CB8AC3E}">
        <p14:creationId xmlns:p14="http://schemas.microsoft.com/office/powerpoint/2010/main" val="8985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1926E-2366-4212-8051-387A5E3E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5434649" cy="584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关键技术问题及解决方案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40B63-0670-4304-BFCE-22667749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0001"/>
            <a:ext cx="10018713" cy="4521199"/>
          </a:xfrm>
        </p:spPr>
        <p:txBody>
          <a:bodyPr/>
          <a:lstStyle/>
          <a:p>
            <a:r>
              <a:rPr lang="zh-CN" altLang="en-US" dirty="0"/>
              <a:t>参考代码得到一些相关信息：如何使页面刷新；如何获得玩家输入；如何移动光标；</a:t>
            </a:r>
            <a:endParaRPr lang="en-US" altLang="zh-CN" dirty="0"/>
          </a:p>
          <a:p>
            <a:r>
              <a:rPr lang="zh-CN" altLang="en-US" dirty="0"/>
              <a:t>自己在写代码中遇到的问题：如何实现吃到不同的食物展现不同的效果；如何实现不同地图通用判断是否在内部；如何同时填写数字和控制方向；如何返回开始界面。</a:t>
            </a:r>
          </a:p>
        </p:txBody>
      </p:sp>
    </p:spTree>
    <p:extLst>
      <p:ext uri="{BB962C8B-B14F-4D97-AF65-F5344CB8AC3E}">
        <p14:creationId xmlns:p14="http://schemas.microsoft.com/office/powerpoint/2010/main" val="30767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779F7-3916-4F19-9FA6-2B5D1C82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1" y="232466"/>
            <a:ext cx="5597209" cy="787400"/>
          </a:xfrm>
        </p:spPr>
        <p:txBody>
          <a:bodyPr>
            <a:normAutofit/>
          </a:bodyPr>
          <a:lstStyle/>
          <a:p>
            <a:r>
              <a:rPr lang="zh-CN" altLang="en-US" dirty="0"/>
              <a:t>贪吃蛇（开始界面）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5B466-0081-4C7A-9CF6-716AE6A5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29" y="1179740"/>
            <a:ext cx="9018991" cy="5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5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132092-C108-42CD-BF15-1334DB50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51" y="1542937"/>
            <a:ext cx="5824989" cy="49195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FC05E9-2E39-4CE4-BACA-A11A9663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778569" cy="716280"/>
          </a:xfrm>
        </p:spPr>
        <p:txBody>
          <a:bodyPr/>
          <a:lstStyle/>
          <a:p>
            <a:r>
              <a:rPr lang="zh-CN" altLang="en-US" dirty="0"/>
              <a:t>经典贪吃蛇</a:t>
            </a:r>
          </a:p>
        </p:txBody>
      </p:sp>
    </p:spTree>
    <p:extLst>
      <p:ext uri="{BB962C8B-B14F-4D97-AF65-F5344CB8AC3E}">
        <p14:creationId xmlns:p14="http://schemas.microsoft.com/office/powerpoint/2010/main" val="198789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CC99-2FAA-4623-A186-57E4EDF0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280729" cy="878840"/>
          </a:xfrm>
        </p:spPr>
        <p:txBody>
          <a:bodyPr/>
          <a:lstStyle/>
          <a:p>
            <a:r>
              <a:rPr lang="zh-CN" altLang="en-US" dirty="0"/>
              <a:t>更多地图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9866E2-4A1F-4BD6-895A-3623D292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021"/>
            <a:ext cx="3930852" cy="44261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AEF21E-BC03-47D6-8F0B-0E27100E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91" y="1417722"/>
            <a:ext cx="4400776" cy="42674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7086DA-94D3-44F8-907E-104EA570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63" y="1818641"/>
            <a:ext cx="4343623" cy="44261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DC03FA-B214-4F83-B051-F0415C239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55" y="1125221"/>
            <a:ext cx="4762745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82670-0B86-44F9-94F1-0FE2C00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4347529" cy="869732"/>
          </a:xfrm>
        </p:spPr>
        <p:txBody>
          <a:bodyPr/>
          <a:lstStyle/>
          <a:p>
            <a:r>
              <a:rPr lang="zh-CN" altLang="en-US" dirty="0"/>
              <a:t>贪吃蛇结束界面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DCB51-C86C-4234-B162-0C51F927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D879A2-F746-47F6-B292-98978DC8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1936532"/>
            <a:ext cx="6458282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386</TotalTime>
  <Words>387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华文楷体</vt:lpstr>
      <vt:lpstr>Arial</vt:lpstr>
      <vt:lpstr>Corbel</vt:lpstr>
      <vt:lpstr>视差</vt:lpstr>
      <vt:lpstr>贪吃蛇2.0</vt:lpstr>
      <vt:lpstr>内容</vt:lpstr>
      <vt:lpstr>项目信息</vt:lpstr>
      <vt:lpstr>软件总体设计</vt:lpstr>
      <vt:lpstr>关键技术问题及解决方案</vt:lpstr>
      <vt:lpstr>贪吃蛇（开始界面）</vt:lpstr>
      <vt:lpstr>经典贪吃蛇</vt:lpstr>
      <vt:lpstr>更多地图</vt:lpstr>
      <vt:lpstr>贪吃蛇结束界面</vt:lpstr>
      <vt:lpstr>贪吃蛇数独及结束界面</vt:lpstr>
      <vt:lpstr>两个小游戏的相关信息介绍</vt:lpstr>
      <vt:lpstr>将来可能添加的模块</vt:lpstr>
      <vt:lpstr>开发心得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贪吃蛇2.0</dc:title>
  <dc:creator>张健</dc:creator>
  <cp:lastModifiedBy>张健</cp:lastModifiedBy>
  <cp:revision>13</cp:revision>
  <dcterms:created xsi:type="dcterms:W3CDTF">2020-09-01T01:35:49Z</dcterms:created>
  <dcterms:modified xsi:type="dcterms:W3CDTF">2020-09-04T03:55:01Z</dcterms:modified>
</cp:coreProperties>
</file>