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8" r:id="rId2"/>
  </p:sldMasterIdLst>
  <p:notesMasterIdLst>
    <p:notesMasterId r:id="rId32"/>
  </p:notesMasterIdLst>
  <p:sldIdLst>
    <p:sldId id="313" r:id="rId3"/>
    <p:sldId id="457" r:id="rId4"/>
    <p:sldId id="433" r:id="rId5"/>
    <p:sldId id="440" r:id="rId6"/>
    <p:sldId id="439" r:id="rId7"/>
    <p:sldId id="434" r:id="rId8"/>
    <p:sldId id="435" r:id="rId9"/>
    <p:sldId id="436" r:id="rId10"/>
    <p:sldId id="470" r:id="rId11"/>
    <p:sldId id="341" r:id="rId12"/>
    <p:sldId id="471" r:id="rId13"/>
    <p:sldId id="441" r:id="rId14"/>
    <p:sldId id="468" r:id="rId15"/>
    <p:sldId id="442" r:id="rId16"/>
    <p:sldId id="447" r:id="rId17"/>
    <p:sldId id="472" r:id="rId18"/>
    <p:sldId id="449" r:id="rId19"/>
    <p:sldId id="456" r:id="rId20"/>
    <p:sldId id="459" r:id="rId21"/>
    <p:sldId id="460" r:id="rId22"/>
    <p:sldId id="461" r:id="rId23"/>
    <p:sldId id="462" r:id="rId24"/>
    <p:sldId id="463" r:id="rId25"/>
    <p:sldId id="464" r:id="rId26"/>
    <p:sldId id="465" r:id="rId27"/>
    <p:sldId id="466" r:id="rId28"/>
    <p:sldId id="473" r:id="rId29"/>
    <p:sldId id="445" r:id="rId30"/>
    <p:sldId id="446" r:id="rId3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3" userDrawn="1">
          <p15:clr>
            <a:srgbClr val="A4A3A4"/>
          </p15:clr>
        </p15:guide>
        <p15:guide id="2" pos="28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LIJUN" initials="ZL" lastIdx="1" clrIdx="0">
    <p:extLst>
      <p:ext uri="{19B8F6BF-5375-455C-9EA6-DF929625EA0E}">
        <p15:presenceInfo xmlns:p15="http://schemas.microsoft.com/office/powerpoint/2012/main" userId="0956ff784281b9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82868" autoAdjust="0"/>
  </p:normalViewPr>
  <p:slideViewPr>
    <p:cSldViewPr snapToGrid="0" showGuides="1">
      <p:cViewPr varScale="1">
        <p:scale>
          <a:sx n="110" d="100"/>
          <a:sy n="110" d="100"/>
        </p:scale>
        <p:origin x="1223" y="92"/>
      </p:cViewPr>
      <p:guideLst>
        <p:guide orient="horz" pos="1613"/>
        <p:guide pos="289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JUN ZHANG" userId="0956ff784281b9d5" providerId="LiveId" clId="{F07AABEE-25BE-4C52-9420-66C8D5B1BA54}"/>
    <pc:docChg chg="undo custSel addSld delSld modSld sldOrd">
      <pc:chgData name="LIJUN ZHANG" userId="0956ff784281b9d5" providerId="LiveId" clId="{F07AABEE-25BE-4C52-9420-66C8D5B1BA54}" dt="2023-09-13T15:05:57.658" v="220"/>
      <pc:docMkLst>
        <pc:docMk/>
      </pc:docMkLst>
      <pc:sldChg chg="modSp mod">
        <pc:chgData name="LIJUN ZHANG" userId="0956ff784281b9d5" providerId="LiveId" clId="{F07AABEE-25BE-4C52-9420-66C8D5B1BA54}" dt="2023-09-13T15:05:57.658" v="220"/>
        <pc:sldMkLst>
          <pc:docMk/>
          <pc:sldMk cId="3593963283" sldId="313"/>
        </pc:sldMkLst>
        <pc:spChg chg="mod">
          <ac:chgData name="LIJUN ZHANG" userId="0956ff784281b9d5" providerId="LiveId" clId="{F07AABEE-25BE-4C52-9420-66C8D5B1BA54}" dt="2023-09-13T13:32:33.251" v="175" actId="20577"/>
          <ac:spMkLst>
            <pc:docMk/>
            <pc:sldMk cId="3593963283" sldId="313"/>
            <ac:spMk id="2" creationId="{00000000-0000-0000-0000-000000000000}"/>
          </ac:spMkLst>
        </pc:spChg>
        <pc:spChg chg="mod">
          <ac:chgData name="LIJUN ZHANG" userId="0956ff784281b9d5" providerId="LiveId" clId="{F07AABEE-25BE-4C52-9420-66C8D5B1BA54}" dt="2023-09-13T15:05:57.658" v="220"/>
          <ac:spMkLst>
            <pc:docMk/>
            <pc:sldMk cId="3593963283" sldId="313"/>
            <ac:spMk id="9" creationId="{00000000-0000-0000-0000-000000000000}"/>
          </ac:spMkLst>
        </pc:spChg>
      </pc:sldChg>
      <pc:sldChg chg="del">
        <pc:chgData name="LIJUN ZHANG" userId="0956ff784281b9d5" providerId="LiveId" clId="{F07AABEE-25BE-4C52-9420-66C8D5B1BA54}" dt="2023-09-13T13:30:49.950" v="162" actId="47"/>
        <pc:sldMkLst>
          <pc:docMk/>
          <pc:sldMk cId="333900133" sldId="394"/>
        </pc:sldMkLst>
      </pc:sldChg>
      <pc:sldChg chg="modSp mod">
        <pc:chgData name="LIJUN ZHANG" userId="0956ff784281b9d5" providerId="LiveId" clId="{F07AABEE-25BE-4C52-9420-66C8D5B1BA54}" dt="2023-09-13T11:22:06.856" v="1" actId="1076"/>
        <pc:sldMkLst>
          <pc:docMk/>
          <pc:sldMk cId="1147791794" sldId="433"/>
        </pc:sldMkLst>
        <pc:spChg chg="mod">
          <ac:chgData name="LIJUN ZHANG" userId="0956ff784281b9d5" providerId="LiveId" clId="{F07AABEE-25BE-4C52-9420-66C8D5B1BA54}" dt="2023-09-13T11:22:06.856" v="1" actId="1076"/>
          <ac:spMkLst>
            <pc:docMk/>
            <pc:sldMk cId="1147791794" sldId="433"/>
            <ac:spMk id="4" creationId="{00000000-0000-0000-0000-000000000000}"/>
          </ac:spMkLst>
        </pc:spChg>
      </pc:sldChg>
      <pc:sldChg chg="modSp modAnim">
        <pc:chgData name="LIJUN ZHANG" userId="0956ff784281b9d5" providerId="LiveId" clId="{F07AABEE-25BE-4C52-9420-66C8D5B1BA54}" dt="2023-09-13T13:27:17.104" v="142" actId="207"/>
        <pc:sldMkLst>
          <pc:docMk/>
          <pc:sldMk cId="459000374" sldId="434"/>
        </pc:sldMkLst>
        <pc:spChg chg="mod">
          <ac:chgData name="LIJUN ZHANG" userId="0956ff784281b9d5" providerId="LiveId" clId="{F07AABEE-25BE-4C52-9420-66C8D5B1BA54}" dt="2023-09-13T13:27:17.104" v="142" actId="207"/>
          <ac:spMkLst>
            <pc:docMk/>
            <pc:sldMk cId="459000374" sldId="434"/>
            <ac:spMk id="6147" creationId="{00000000-0000-0000-0000-000000000000}"/>
          </ac:spMkLst>
        </pc:spChg>
      </pc:sldChg>
      <pc:sldChg chg="modSp del mod">
        <pc:chgData name="LIJUN ZHANG" userId="0956ff784281b9d5" providerId="LiveId" clId="{F07AABEE-25BE-4C52-9420-66C8D5B1BA54}" dt="2023-09-13T13:27:46.441" v="143" actId="47"/>
        <pc:sldMkLst>
          <pc:docMk/>
          <pc:sldMk cId="2327745596" sldId="438"/>
        </pc:sldMkLst>
        <pc:spChg chg="mod">
          <ac:chgData name="LIJUN ZHANG" userId="0956ff784281b9d5" providerId="LiveId" clId="{F07AABEE-25BE-4C52-9420-66C8D5B1BA54}" dt="2023-09-13T12:30:17.439" v="130" actId="14100"/>
          <ac:spMkLst>
            <pc:docMk/>
            <pc:sldMk cId="2327745596" sldId="438"/>
            <ac:spMk id="12291" creationId="{00000000-0000-0000-0000-000000000000}"/>
          </ac:spMkLst>
        </pc:spChg>
      </pc:sldChg>
      <pc:sldChg chg="del">
        <pc:chgData name="LIJUN ZHANG" userId="0956ff784281b9d5" providerId="LiveId" clId="{F07AABEE-25BE-4C52-9420-66C8D5B1BA54}" dt="2023-09-13T13:28:19.482" v="144" actId="2696"/>
        <pc:sldMkLst>
          <pc:docMk/>
          <pc:sldMk cId="2030868473" sldId="439"/>
        </pc:sldMkLst>
      </pc:sldChg>
      <pc:sldChg chg="add ord">
        <pc:chgData name="LIJUN ZHANG" userId="0956ff784281b9d5" providerId="LiveId" clId="{F07AABEE-25BE-4C52-9420-66C8D5B1BA54}" dt="2023-09-13T13:29:16.726" v="151"/>
        <pc:sldMkLst>
          <pc:docMk/>
          <pc:sldMk cId="3906964254" sldId="439"/>
        </pc:sldMkLst>
      </pc:sldChg>
      <pc:sldChg chg="modSp del mod">
        <pc:chgData name="LIJUN ZHANG" userId="0956ff784281b9d5" providerId="LiveId" clId="{F07AABEE-25BE-4C52-9420-66C8D5B1BA54}" dt="2023-09-13T13:28:19.482" v="144" actId="2696"/>
        <pc:sldMkLst>
          <pc:docMk/>
          <pc:sldMk cId="2085341705" sldId="440"/>
        </pc:sldMkLst>
        <pc:spChg chg="mod">
          <ac:chgData name="LIJUN ZHANG" userId="0956ff784281b9d5" providerId="LiveId" clId="{F07AABEE-25BE-4C52-9420-66C8D5B1BA54}" dt="2023-09-13T11:56:51.985" v="115"/>
          <ac:spMkLst>
            <pc:docMk/>
            <pc:sldMk cId="2085341705" sldId="440"/>
            <ac:spMk id="14339" creationId="{00000000-0000-0000-0000-000000000000}"/>
          </ac:spMkLst>
        </pc:spChg>
      </pc:sldChg>
      <pc:sldChg chg="add ord">
        <pc:chgData name="LIJUN ZHANG" userId="0956ff784281b9d5" providerId="LiveId" clId="{F07AABEE-25BE-4C52-9420-66C8D5B1BA54}" dt="2023-09-13T13:29:14.308" v="149"/>
        <pc:sldMkLst>
          <pc:docMk/>
          <pc:sldMk cId="2524367276" sldId="440"/>
        </pc:sldMkLst>
      </pc:sldChg>
      <pc:sldChg chg="modSp del">
        <pc:chgData name="LIJUN ZHANG" userId="0956ff784281b9d5" providerId="LiveId" clId="{F07AABEE-25BE-4C52-9420-66C8D5B1BA54}" dt="2023-09-13T13:29:45.791" v="152" actId="2696"/>
        <pc:sldMkLst>
          <pc:docMk/>
          <pc:sldMk cId="606698577" sldId="441"/>
        </pc:sldMkLst>
        <pc:spChg chg="mod">
          <ac:chgData name="LIJUN ZHANG" userId="0956ff784281b9d5" providerId="LiveId" clId="{F07AABEE-25BE-4C52-9420-66C8D5B1BA54}" dt="2023-09-13T12:03:51.583" v="127" actId="20577"/>
          <ac:spMkLst>
            <pc:docMk/>
            <pc:sldMk cId="606698577" sldId="441"/>
            <ac:spMk id="3" creationId="{00000000-0000-0000-0000-000000000000}"/>
          </ac:spMkLst>
        </pc:spChg>
      </pc:sldChg>
      <pc:sldChg chg="add">
        <pc:chgData name="LIJUN ZHANG" userId="0956ff784281b9d5" providerId="LiveId" clId="{F07AABEE-25BE-4C52-9420-66C8D5B1BA54}" dt="2023-09-13T13:29:51.082" v="153"/>
        <pc:sldMkLst>
          <pc:docMk/>
          <pc:sldMk cId="2332094072" sldId="441"/>
        </pc:sldMkLst>
      </pc:sldChg>
      <pc:sldChg chg="add">
        <pc:chgData name="LIJUN ZHANG" userId="0956ff784281b9d5" providerId="LiveId" clId="{F07AABEE-25BE-4C52-9420-66C8D5B1BA54}" dt="2023-09-13T13:29:51.082" v="153"/>
        <pc:sldMkLst>
          <pc:docMk/>
          <pc:sldMk cId="836031585" sldId="442"/>
        </pc:sldMkLst>
      </pc:sldChg>
      <pc:sldChg chg="del">
        <pc:chgData name="LIJUN ZHANG" userId="0956ff784281b9d5" providerId="LiveId" clId="{F07AABEE-25BE-4C52-9420-66C8D5B1BA54}" dt="2023-09-13T13:29:45.791" v="152" actId="2696"/>
        <pc:sldMkLst>
          <pc:docMk/>
          <pc:sldMk cId="2703160016" sldId="442"/>
        </pc:sldMkLst>
      </pc:sldChg>
      <pc:sldChg chg="modSp mod">
        <pc:chgData name="LIJUN ZHANG" userId="0956ff784281b9d5" providerId="LiveId" clId="{F07AABEE-25BE-4C52-9420-66C8D5B1BA54}" dt="2023-09-13T12:02:09.053" v="125" actId="20577"/>
        <pc:sldMkLst>
          <pc:docMk/>
          <pc:sldMk cId="499423800" sldId="445"/>
        </pc:sldMkLst>
        <pc:spChg chg="mod">
          <ac:chgData name="LIJUN ZHANG" userId="0956ff784281b9d5" providerId="LiveId" clId="{F07AABEE-25BE-4C52-9420-66C8D5B1BA54}" dt="2023-09-13T12:02:09.053" v="125" actId="20577"/>
          <ac:spMkLst>
            <pc:docMk/>
            <pc:sldMk cId="499423800" sldId="445"/>
            <ac:spMk id="24579" creationId="{00000000-0000-0000-0000-000000000000}"/>
          </ac:spMkLst>
        </pc:spChg>
      </pc:sldChg>
      <pc:sldChg chg="add">
        <pc:chgData name="LIJUN ZHANG" userId="0956ff784281b9d5" providerId="LiveId" clId="{F07AABEE-25BE-4C52-9420-66C8D5B1BA54}" dt="2023-09-13T13:29:51.082" v="153"/>
        <pc:sldMkLst>
          <pc:docMk/>
          <pc:sldMk cId="113162910" sldId="447"/>
        </pc:sldMkLst>
      </pc:sldChg>
      <pc:sldChg chg="del">
        <pc:chgData name="LIJUN ZHANG" userId="0956ff784281b9d5" providerId="LiveId" clId="{F07AABEE-25BE-4C52-9420-66C8D5B1BA54}" dt="2023-09-13T13:29:45.791" v="152" actId="2696"/>
        <pc:sldMkLst>
          <pc:docMk/>
          <pc:sldMk cId="1654010385" sldId="447"/>
        </pc:sldMkLst>
      </pc:sldChg>
      <pc:sldChg chg="del">
        <pc:chgData name="LIJUN ZHANG" userId="0956ff784281b9d5" providerId="LiveId" clId="{F07AABEE-25BE-4C52-9420-66C8D5B1BA54}" dt="2023-09-13T13:31:18.680" v="167" actId="47"/>
        <pc:sldMkLst>
          <pc:docMk/>
          <pc:sldMk cId="4026744530" sldId="454"/>
        </pc:sldMkLst>
      </pc:sldChg>
      <pc:sldChg chg="modSp add mod ord">
        <pc:chgData name="LIJUN ZHANG" userId="0956ff784281b9d5" providerId="LiveId" clId="{F07AABEE-25BE-4C52-9420-66C8D5B1BA54}" dt="2023-09-13T13:30:57.438" v="163" actId="207"/>
        <pc:sldMkLst>
          <pc:docMk/>
          <pc:sldMk cId="1414463186" sldId="457"/>
        </pc:sldMkLst>
        <pc:spChg chg="mod">
          <ac:chgData name="LIJUN ZHANG" userId="0956ff784281b9d5" providerId="LiveId" clId="{F07AABEE-25BE-4C52-9420-66C8D5B1BA54}" dt="2023-09-13T13:30:57.438" v="163" actId="207"/>
          <ac:spMkLst>
            <pc:docMk/>
            <pc:sldMk cId="1414463186" sldId="457"/>
            <ac:spMk id="6" creationId="{00000000-0000-0000-0000-000000000000}"/>
          </ac:spMkLst>
        </pc:spChg>
      </pc:sldChg>
      <pc:sldChg chg="del">
        <pc:chgData name="LIJUN ZHANG" userId="0956ff784281b9d5" providerId="LiveId" clId="{F07AABEE-25BE-4C52-9420-66C8D5B1BA54}" dt="2023-09-13T13:29:45.791" v="152" actId="2696"/>
        <pc:sldMkLst>
          <pc:docMk/>
          <pc:sldMk cId="3701744077" sldId="457"/>
        </pc:sldMkLst>
      </pc:sldChg>
      <pc:sldChg chg="del">
        <pc:chgData name="LIJUN ZHANG" userId="0956ff784281b9d5" providerId="LiveId" clId="{F07AABEE-25BE-4C52-9420-66C8D5B1BA54}" dt="2023-09-13T13:31:41.569" v="171" actId="47"/>
        <pc:sldMkLst>
          <pc:docMk/>
          <pc:sldMk cId="1445141830" sldId="458"/>
        </pc:sldMkLst>
      </pc:sldChg>
      <pc:sldChg chg="modSp add mod">
        <pc:chgData name="LIJUN ZHANG" userId="0956ff784281b9d5" providerId="LiveId" clId="{F07AABEE-25BE-4C52-9420-66C8D5B1BA54}" dt="2023-09-13T13:37:03.552" v="215"/>
        <pc:sldMkLst>
          <pc:docMk/>
          <pc:sldMk cId="1267485910" sldId="468"/>
        </pc:sldMkLst>
        <pc:spChg chg="mod">
          <ac:chgData name="LIJUN ZHANG" userId="0956ff784281b9d5" providerId="LiveId" clId="{F07AABEE-25BE-4C52-9420-66C8D5B1BA54}" dt="2023-09-13T13:37:03.552" v="215"/>
          <ac:spMkLst>
            <pc:docMk/>
            <pc:sldMk cId="1267485910" sldId="468"/>
            <ac:spMk id="12291" creationId="{00000000-0000-0000-0000-000000000000}"/>
          </ac:spMkLst>
        </pc:spChg>
      </pc:sldChg>
      <pc:sldChg chg="del">
        <pc:chgData name="LIJUN ZHANG" userId="0956ff784281b9d5" providerId="LiveId" clId="{F07AABEE-25BE-4C52-9420-66C8D5B1BA54}" dt="2023-09-13T13:29:45.791" v="152" actId="2696"/>
        <pc:sldMkLst>
          <pc:docMk/>
          <pc:sldMk cId="4023743381" sldId="468"/>
        </pc:sldMkLst>
      </pc:sldChg>
      <pc:sldChg chg="modSp mod">
        <pc:chgData name="LIJUN ZHANG" userId="0956ff784281b9d5" providerId="LiveId" clId="{F07AABEE-25BE-4C52-9420-66C8D5B1BA54}" dt="2023-09-13T12:25:31.427" v="128" actId="207"/>
        <pc:sldMkLst>
          <pc:docMk/>
          <pc:sldMk cId="1299594688" sldId="470"/>
        </pc:sldMkLst>
        <pc:graphicFrameChg chg="mod modGraphic">
          <ac:chgData name="LIJUN ZHANG" userId="0956ff784281b9d5" providerId="LiveId" clId="{F07AABEE-25BE-4C52-9420-66C8D5B1BA54}" dt="2023-09-13T12:25:31.427" v="128" actId="207"/>
          <ac:graphicFrameMkLst>
            <pc:docMk/>
            <pc:sldMk cId="1299594688" sldId="470"/>
            <ac:graphicFrameMk id="4" creationId="{00000000-0000-0000-0000-000000000000}"/>
          </ac:graphicFrameMkLst>
        </pc:graphicFrameChg>
      </pc:sldChg>
      <pc:sldChg chg="modSp add mod">
        <pc:chgData name="LIJUN ZHANG" userId="0956ff784281b9d5" providerId="LiveId" clId="{F07AABEE-25BE-4C52-9420-66C8D5B1BA54}" dt="2023-09-13T13:31:06.932" v="164" actId="207"/>
        <pc:sldMkLst>
          <pc:docMk/>
          <pc:sldMk cId="1270703548" sldId="471"/>
        </pc:sldMkLst>
        <pc:spChg chg="mod">
          <ac:chgData name="LIJUN ZHANG" userId="0956ff784281b9d5" providerId="LiveId" clId="{F07AABEE-25BE-4C52-9420-66C8D5B1BA54}" dt="2023-09-13T13:31:06.932" v="164" actId="207"/>
          <ac:spMkLst>
            <pc:docMk/>
            <pc:sldMk cId="1270703548" sldId="471"/>
            <ac:spMk id="6" creationId="{00000000-0000-0000-0000-000000000000}"/>
          </ac:spMkLst>
        </pc:spChg>
      </pc:sldChg>
      <pc:sldChg chg="modSp add mod">
        <pc:chgData name="LIJUN ZHANG" userId="0956ff784281b9d5" providerId="LiveId" clId="{F07AABEE-25BE-4C52-9420-66C8D5B1BA54}" dt="2023-09-13T13:31:24.448" v="168" actId="207"/>
        <pc:sldMkLst>
          <pc:docMk/>
          <pc:sldMk cId="330970923" sldId="472"/>
        </pc:sldMkLst>
        <pc:spChg chg="mod">
          <ac:chgData name="LIJUN ZHANG" userId="0956ff784281b9d5" providerId="LiveId" clId="{F07AABEE-25BE-4C52-9420-66C8D5B1BA54}" dt="2023-09-13T13:31:24.448" v="168" actId="207"/>
          <ac:spMkLst>
            <pc:docMk/>
            <pc:sldMk cId="330970923" sldId="472"/>
            <ac:spMk id="6" creationId="{00000000-0000-0000-0000-000000000000}"/>
          </ac:spMkLst>
        </pc:spChg>
      </pc:sldChg>
      <pc:sldChg chg="add del">
        <pc:chgData name="LIJUN ZHANG" userId="0956ff784281b9d5" providerId="LiveId" clId="{F07AABEE-25BE-4C52-9420-66C8D5B1BA54}" dt="2023-09-13T13:31:13.293" v="165" actId="2696"/>
        <pc:sldMkLst>
          <pc:docMk/>
          <pc:sldMk cId="1534084237" sldId="472"/>
        </pc:sldMkLst>
      </pc:sldChg>
      <pc:sldChg chg="add del">
        <pc:chgData name="LIJUN ZHANG" userId="0956ff784281b9d5" providerId="LiveId" clId="{F07AABEE-25BE-4C52-9420-66C8D5B1BA54}" dt="2023-09-13T13:31:13.293" v="165" actId="2696"/>
        <pc:sldMkLst>
          <pc:docMk/>
          <pc:sldMk cId="450029152" sldId="473"/>
        </pc:sldMkLst>
      </pc:sldChg>
      <pc:sldChg chg="modSp add mod">
        <pc:chgData name="LIJUN ZHANG" userId="0956ff784281b9d5" providerId="LiveId" clId="{F07AABEE-25BE-4C52-9420-66C8D5B1BA54}" dt="2023-09-13T13:31:45.495" v="172" actId="207"/>
        <pc:sldMkLst>
          <pc:docMk/>
          <pc:sldMk cId="1553775994" sldId="473"/>
        </pc:sldMkLst>
        <pc:spChg chg="mod">
          <ac:chgData name="LIJUN ZHANG" userId="0956ff784281b9d5" providerId="LiveId" clId="{F07AABEE-25BE-4C52-9420-66C8D5B1BA54}" dt="2023-09-13T13:31:45.495" v="172" actId="207"/>
          <ac:spMkLst>
            <pc:docMk/>
            <pc:sldMk cId="1553775994" sldId="473"/>
            <ac:spMk id="6" creationId="{00000000-0000-0000-0000-000000000000}"/>
          </ac:spMkLst>
        </pc:spChg>
      </pc:sldChg>
      <pc:sldChg chg="add del">
        <pc:chgData name="LIJUN ZHANG" userId="0956ff784281b9d5" providerId="LiveId" clId="{F07AABEE-25BE-4C52-9420-66C8D5B1BA54}" dt="2023-09-13T13:31:28.713" v="169" actId="2696"/>
        <pc:sldMkLst>
          <pc:docMk/>
          <pc:sldMk cId="2085824761" sldId="473"/>
        </pc:sldMkLst>
      </pc:sldChg>
    </pc:docChg>
  </pc:docChgLst>
  <pc:docChgLst>
    <pc:chgData userId="0956ff784281b9d5" providerId="LiveId" clId="{EC432E61-3057-4B8D-8F99-0C0FDE4B5D3D}"/>
    <pc:docChg chg="modSld">
      <pc:chgData name="" userId="0956ff784281b9d5" providerId="LiveId" clId="{EC432E61-3057-4B8D-8F99-0C0FDE4B5D3D}" dt="2023-08-11T02:09:49.108" v="113" actId="20577"/>
      <pc:docMkLst>
        <pc:docMk/>
      </pc:docMkLst>
      <pc:sldChg chg="modSp">
        <pc:chgData name="" userId="0956ff784281b9d5" providerId="LiveId" clId="{EC432E61-3057-4B8D-8F99-0C0FDE4B5D3D}" dt="2023-08-11T02:09:49.108" v="113" actId="20577"/>
        <pc:sldMkLst>
          <pc:docMk/>
          <pc:sldMk cId="1299594688" sldId="470"/>
        </pc:sldMkLst>
        <pc:graphicFrameChg chg="modGraphic">
          <ac:chgData name="" userId="0956ff784281b9d5" providerId="LiveId" clId="{EC432E61-3057-4B8D-8F99-0C0FDE4B5D3D}" dt="2023-08-11T02:09:49.108" v="113" actId="20577"/>
          <ac:graphicFrameMkLst>
            <pc:docMk/>
            <pc:sldMk cId="1299594688" sldId="470"/>
            <ac:graphicFrameMk id="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E5ECA-B263-4094-9AC1-0328D2EDB9D1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6C3EC-44D1-494E-A6E1-BADF8658D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989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9A59BDD-16BA-4051-B578-10CA474839DF}" type="slidenum">
              <a:rPr lang="en-US" altLang="zh-CN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Rectangle 7"/>
          <p:cNvSpPr txBox="1">
            <a:spLocks noGrp="1" noChangeArrowheads="1"/>
          </p:cNvSpPr>
          <p:nvPr/>
        </p:nvSpPr>
        <p:spPr bwMode="auto">
          <a:xfrm>
            <a:off x="3885453" y="8686362"/>
            <a:ext cx="2970946" cy="4561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0" tIns="45716" rIns="91430" bIns="45716" anchor="b"/>
          <a:lstStyle/>
          <a:p>
            <a:pPr algn="r"/>
            <a:fld id="{3E671F1C-0DB7-4850-9294-2D71343486DB}" type="slidenum">
              <a:rPr lang="en-US" altLang="zh-CN" sz="1200">
                <a:solidFill>
                  <a:srgbClr val="000000"/>
                </a:solidFill>
              </a:rPr>
              <a:pPr algn="r"/>
              <a:t>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90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6C3EC-44D1-494E-A6E1-BADF8658D91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369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46C3EC-44D1-494E-A6E1-BADF8658D91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53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oleObject" Target="../embeddings/oleObject7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3.bin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oleObject" Target="../embeddings/oleObject15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图片1副本"/>
          <p:cNvPicPr>
            <a:picLocks noChangeAspect="1" noChangeArrowheads="1"/>
          </p:cNvPicPr>
          <p:nvPr/>
        </p:nvPicPr>
        <p:blipFill>
          <a:blip r:embed="rId2" cstate="print">
            <a:lum bright="10000" contrast="60000"/>
          </a:blip>
          <a:srcRect/>
          <a:stretch>
            <a:fillRect/>
          </a:stretch>
        </p:blipFill>
        <p:spPr bwMode="auto">
          <a:xfrm>
            <a:off x="0" y="6"/>
            <a:ext cx="9144000" cy="8977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0" y="5087543"/>
          <a:ext cx="9144000" cy="55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1328400" imgH="4572000" progId="">
                  <p:embed/>
                </p:oleObj>
              </mc:Choice>
              <mc:Fallback>
                <p:oleObj name="Image" r:id="rId3" imgW="11328400" imgH="4572000" progId="">
                  <p:embed/>
                  <p:pic>
                    <p:nvPicPr>
                      <p:cNvPr id="5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lum bright="-6000" contrast="6000"/>
                      </a:blip>
                      <a:stretch>
                        <a:fillRect/>
                      </a:stretch>
                    </p:blipFill>
                    <p:spPr>
                      <a:xfrm>
                        <a:off x="0" y="5087543"/>
                        <a:ext cx="9144000" cy="5595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3" descr="E:\MY DOC\北航简介\LOGO\BUAA LOGO.gif"/>
          <p:cNvPicPr>
            <a:picLocks noChangeAspect="1" noChangeArrowheads="1"/>
          </p:cNvPicPr>
          <p:nvPr userDrawn="1"/>
        </p:nvPicPr>
        <p:blipFill>
          <a:blip r:embed="rId5" cstate="print">
            <a:lum contrast="-40000"/>
          </a:blip>
          <a:srcRect/>
          <a:stretch>
            <a:fillRect/>
          </a:stretch>
        </p:blipFill>
        <p:spPr bwMode="auto">
          <a:xfrm>
            <a:off x="8142294" y="100020"/>
            <a:ext cx="935037" cy="701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37"/>
            <a:ext cx="7772400" cy="110251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48744" y="4842279"/>
            <a:ext cx="395287" cy="30122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85622-F84A-402A-9A33-9A5AF774E894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图片1副本"/>
          <p:cNvPicPr>
            <a:picLocks noChangeAspect="1" noChangeArrowheads="1"/>
          </p:cNvPicPr>
          <p:nvPr/>
        </p:nvPicPr>
        <p:blipFill>
          <a:blip r:embed="rId2" cstate="print">
            <a:lum bright="10000" contrast="60000"/>
          </a:blip>
          <a:srcRect/>
          <a:stretch>
            <a:fillRect/>
          </a:stretch>
        </p:blipFill>
        <p:spPr bwMode="auto">
          <a:xfrm>
            <a:off x="0" y="6"/>
            <a:ext cx="9144000" cy="8977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0" y="5087543"/>
          <a:ext cx="9144000" cy="55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1328400" imgH="4572000" progId="">
                  <p:embed/>
                </p:oleObj>
              </mc:Choice>
              <mc:Fallback>
                <p:oleObj name="Image" r:id="rId3" imgW="11328400" imgH="4572000" progId="">
                  <p:embed/>
                  <p:pic>
                    <p:nvPicPr>
                      <p:cNvPr id="5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lum bright="-6000" contrast="6000"/>
                      </a:blip>
                      <a:stretch>
                        <a:fillRect/>
                      </a:stretch>
                    </p:blipFill>
                    <p:spPr>
                      <a:xfrm>
                        <a:off x="0" y="5087543"/>
                        <a:ext cx="9144000" cy="5595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3" descr="E:\MY DOC\北航简介\LOGO\BUAA LOGO.gif"/>
          <p:cNvPicPr>
            <a:picLocks noChangeAspect="1" noChangeArrowheads="1"/>
          </p:cNvPicPr>
          <p:nvPr userDrawn="1"/>
        </p:nvPicPr>
        <p:blipFill>
          <a:blip r:embed="rId5" cstate="print">
            <a:lum contrast="-40000"/>
          </a:blip>
          <a:srcRect/>
          <a:stretch>
            <a:fillRect/>
          </a:stretch>
        </p:blipFill>
        <p:spPr bwMode="auto">
          <a:xfrm>
            <a:off x="8142294" y="100020"/>
            <a:ext cx="935037" cy="701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112" y="24981"/>
            <a:ext cx="7043208" cy="926597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437632"/>
            <a:ext cx="7043208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tint val="7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9286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图片1副本"/>
          <p:cNvPicPr>
            <a:picLocks noChangeAspect="1" noChangeArrowheads="1"/>
          </p:cNvPicPr>
          <p:nvPr userDrawn="1"/>
        </p:nvPicPr>
        <p:blipFill>
          <a:blip r:embed="rId2" cstate="print">
            <a:lum bright="10000" contrast="60000"/>
          </a:blip>
          <a:srcRect/>
          <a:stretch>
            <a:fillRect/>
          </a:stretch>
        </p:blipFill>
        <p:spPr bwMode="auto">
          <a:xfrm>
            <a:off x="0" y="6"/>
            <a:ext cx="9144000" cy="8977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0" y="5087543"/>
          <a:ext cx="9144000" cy="55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1328400" imgH="4572000" progId="">
                  <p:embed/>
                </p:oleObj>
              </mc:Choice>
              <mc:Fallback>
                <p:oleObj name="Image" r:id="rId3" imgW="11328400" imgH="4572000" progId="">
                  <p:embed/>
                  <p:pic>
                    <p:nvPicPr>
                      <p:cNvPr id="5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lum bright="-6000" contrast="6000"/>
                      </a:blip>
                      <a:stretch>
                        <a:fillRect/>
                      </a:stretch>
                    </p:blipFill>
                    <p:spPr>
                      <a:xfrm>
                        <a:off x="0" y="5087543"/>
                        <a:ext cx="9144000" cy="5595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3" descr="E:\MY DOC\北航简介\LOGO\BUAA LOGO.gif"/>
          <p:cNvPicPr>
            <a:picLocks noChangeAspect="1" noChangeArrowheads="1"/>
          </p:cNvPicPr>
          <p:nvPr userDrawn="1"/>
        </p:nvPicPr>
        <p:blipFill>
          <a:blip r:embed="rId5" cstate="print">
            <a:lum contrast="-40000"/>
          </a:blip>
          <a:srcRect/>
          <a:stretch>
            <a:fillRect/>
          </a:stretch>
        </p:blipFill>
        <p:spPr bwMode="auto">
          <a:xfrm>
            <a:off x="8142294" y="100020"/>
            <a:ext cx="935037" cy="701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5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7175" indent="-257175">
              <a:lnSpc>
                <a:spcPct val="110000"/>
              </a:lnSpc>
              <a:buFont typeface="Wingdings" panose="05000000000000000000" pitchFamily="2" charset="2"/>
              <a:buChar char="p"/>
              <a:defRPr sz="2700">
                <a:latin typeface="+mn-ea"/>
                <a:ea typeface="+mn-ea"/>
              </a:defRPr>
            </a:lvl1pPr>
            <a:lvl2pPr>
              <a:lnSpc>
                <a:spcPct val="110000"/>
              </a:lnSpc>
              <a:defRPr sz="2400">
                <a:latin typeface="+mn-ea"/>
                <a:ea typeface="+mn-ea"/>
              </a:defRPr>
            </a:lvl2pPr>
            <a:lvl3pPr>
              <a:lnSpc>
                <a:spcPct val="110000"/>
              </a:lnSpc>
              <a:defRPr sz="2100">
                <a:latin typeface="+mn-ea"/>
                <a:ea typeface="+mn-ea"/>
              </a:defRPr>
            </a:lvl3pPr>
            <a:lvl4pPr>
              <a:lnSpc>
                <a:spcPct val="110000"/>
              </a:lnSpc>
              <a:defRPr sz="1800">
                <a:latin typeface="+mn-ea"/>
                <a:ea typeface="+mn-ea"/>
              </a:defRPr>
            </a:lvl4pPr>
            <a:lvl5pPr>
              <a:lnSpc>
                <a:spcPct val="110000"/>
              </a:lnSpc>
              <a:defRPr sz="15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图片1副本"/>
          <p:cNvPicPr>
            <a:picLocks noChangeAspect="1" noChangeArrowheads="1"/>
          </p:cNvPicPr>
          <p:nvPr/>
        </p:nvPicPr>
        <p:blipFill>
          <a:blip r:embed="rId2" cstate="print">
            <a:lum bright="10000" contrast="60000"/>
          </a:blip>
          <a:srcRect/>
          <a:stretch>
            <a:fillRect/>
          </a:stretch>
        </p:blipFill>
        <p:spPr bwMode="auto">
          <a:xfrm>
            <a:off x="0" y="6"/>
            <a:ext cx="9144000" cy="8977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0" y="5087543"/>
          <a:ext cx="9144000" cy="55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1328400" imgH="4572000" progId="">
                  <p:embed/>
                </p:oleObj>
              </mc:Choice>
              <mc:Fallback>
                <p:oleObj name="Image" r:id="rId3" imgW="11328400" imgH="4572000" progId="">
                  <p:embed/>
                  <p:pic>
                    <p:nvPicPr>
                      <p:cNvPr id="5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lum bright="-6000" contrast="6000"/>
                      </a:blip>
                      <a:stretch>
                        <a:fillRect/>
                      </a:stretch>
                    </p:blipFill>
                    <p:spPr>
                      <a:xfrm>
                        <a:off x="0" y="5087543"/>
                        <a:ext cx="9144000" cy="5595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3" descr="E:\MY DOC\北航简介\LOGO\BUAA LOGO.gif"/>
          <p:cNvPicPr>
            <a:picLocks noChangeAspect="1" noChangeArrowheads="1"/>
          </p:cNvPicPr>
          <p:nvPr userDrawn="1"/>
        </p:nvPicPr>
        <p:blipFill>
          <a:blip r:embed="rId5" cstate="print">
            <a:lum contrast="-40000"/>
          </a:blip>
          <a:srcRect/>
          <a:stretch>
            <a:fillRect/>
          </a:stretch>
        </p:blipFill>
        <p:spPr bwMode="auto">
          <a:xfrm>
            <a:off x="8142294" y="100020"/>
            <a:ext cx="935037" cy="701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82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48744" y="4842279"/>
            <a:ext cx="395287" cy="30122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5B0DC-CD4E-4BF6-B3EB-F330B55ADB86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4" descr="图片1副本"/>
          <p:cNvPicPr>
            <a:picLocks noChangeAspect="1" noChangeArrowheads="1"/>
          </p:cNvPicPr>
          <p:nvPr/>
        </p:nvPicPr>
        <p:blipFill>
          <a:blip r:embed="rId2" cstate="print">
            <a:lum bright="10000" contrast="60000"/>
          </a:blip>
          <a:srcRect/>
          <a:stretch>
            <a:fillRect/>
          </a:stretch>
        </p:blipFill>
        <p:spPr bwMode="auto">
          <a:xfrm>
            <a:off x="0" y="6"/>
            <a:ext cx="9144000" cy="8977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0" y="5087543"/>
          <a:ext cx="9144000" cy="55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1328400" imgH="4572000" progId="">
                  <p:embed/>
                </p:oleObj>
              </mc:Choice>
              <mc:Fallback>
                <p:oleObj name="Image" r:id="rId3" imgW="11328400" imgH="4572000" progId="">
                  <p:embed/>
                  <p:pic>
                    <p:nvPicPr>
                      <p:cNvPr id="3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lum bright="-6000" contrast="6000"/>
                      </a:blip>
                      <a:stretch>
                        <a:fillRect/>
                      </a:stretch>
                    </p:blipFill>
                    <p:spPr>
                      <a:xfrm>
                        <a:off x="0" y="5087543"/>
                        <a:ext cx="9144000" cy="5595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13" descr="E:\MY DOC\北航简介\LOGO\BUAA LOGO.gif"/>
          <p:cNvPicPr>
            <a:picLocks noChangeAspect="1" noChangeArrowheads="1"/>
          </p:cNvPicPr>
          <p:nvPr userDrawn="1"/>
        </p:nvPicPr>
        <p:blipFill>
          <a:blip r:embed="rId5" cstate="print">
            <a:lum contrast="-40000"/>
          </a:blip>
          <a:srcRect/>
          <a:stretch>
            <a:fillRect/>
          </a:stretch>
        </p:blipFill>
        <p:spPr bwMode="auto">
          <a:xfrm>
            <a:off x="8142294" y="100020"/>
            <a:ext cx="935037" cy="701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19"/>
          <p:cNvGraphicFramePr>
            <a:graphicFrameLocks noChangeAspect="1"/>
          </p:cNvGraphicFramePr>
          <p:nvPr/>
        </p:nvGraphicFramePr>
        <p:xfrm>
          <a:off x="0" y="54780"/>
          <a:ext cx="9144000" cy="1545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6" imgW="11328400" imgH="4572000" progId="">
                  <p:embed/>
                </p:oleObj>
              </mc:Choice>
              <mc:Fallback>
                <p:oleObj name="Image" r:id="rId6" imgW="11328400" imgH="4572000" progId="">
                  <p:embed/>
                  <p:pic>
                    <p:nvPicPr>
                      <p:cNvPr id="5" name="Object 19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lum bright="10001" contrast="60000"/>
                      </a:blip>
                      <a:stretch>
                        <a:fillRect/>
                      </a:stretch>
                    </p:blipFill>
                    <p:spPr>
                      <a:xfrm>
                        <a:off x="0" y="54780"/>
                        <a:ext cx="9144000" cy="154543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0" descr="buaaname"/>
          <p:cNvPicPr>
            <a:picLocks noChangeAspect="1" noChangeArrowheads="1"/>
          </p:cNvPicPr>
          <p:nvPr userDrawn="1"/>
        </p:nvPicPr>
        <p:blipFill>
          <a:blip r:embed="rId7" cstate="print">
            <a:lum bright="100000" contrast="18000"/>
          </a:blip>
          <a:srcRect/>
          <a:stretch>
            <a:fillRect/>
          </a:stretch>
        </p:blipFill>
        <p:spPr bwMode="auto">
          <a:xfrm>
            <a:off x="2366966" y="465536"/>
            <a:ext cx="5373687" cy="760809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tx1">
                <a:alpha val="74998"/>
              </a:schemeClr>
            </a:outerShdw>
          </a:effectLst>
        </p:spPr>
      </p:pic>
      <p:pic>
        <p:nvPicPr>
          <p:cNvPr id="7" name="Picture 11" descr="xh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16013" y="466732"/>
            <a:ext cx="1008062" cy="754856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tx1">
                <a:alpha val="74998"/>
              </a:schemeClr>
            </a:outerShdw>
          </a:effectLst>
        </p:spPr>
      </p:pic>
      <p:graphicFrame>
        <p:nvGraphicFramePr>
          <p:cNvPr id="8" name="对象 13"/>
          <p:cNvGraphicFramePr>
            <a:graphicFrameLocks noChangeAspect="1"/>
          </p:cNvGraphicFramePr>
          <p:nvPr/>
        </p:nvGraphicFramePr>
        <p:xfrm>
          <a:off x="-1588" y="4192191"/>
          <a:ext cx="9144001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9" imgW="11328400" imgH="4572000" progId="">
                  <p:embed/>
                </p:oleObj>
              </mc:Choice>
              <mc:Fallback>
                <p:oleObj name="Image" r:id="rId9" imgW="11328400" imgH="4572000" progId="">
                  <p:embed/>
                  <p:pic>
                    <p:nvPicPr>
                      <p:cNvPr id="8" name="对象 13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lum bright="10001" contrast="60000"/>
                      </a:blip>
                      <a:stretch>
                        <a:fillRect/>
                      </a:stretch>
                    </p:blipFill>
                    <p:spPr>
                      <a:xfrm>
                        <a:off x="-1588" y="4192191"/>
                        <a:ext cx="9144001" cy="971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48744" y="4842279"/>
            <a:ext cx="395287" cy="30122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C999A-F3C1-4B2D-AFB9-BB004BB1A292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图片1副本"/>
          <p:cNvPicPr>
            <a:picLocks noChangeAspect="1" noChangeArrowheads="1"/>
          </p:cNvPicPr>
          <p:nvPr/>
        </p:nvPicPr>
        <p:blipFill>
          <a:blip r:embed="rId2" cstate="print">
            <a:lum bright="10000" contrast="60000"/>
          </a:blip>
          <a:srcRect/>
          <a:stretch>
            <a:fillRect/>
          </a:stretch>
        </p:blipFill>
        <p:spPr bwMode="auto">
          <a:xfrm>
            <a:off x="0" y="6"/>
            <a:ext cx="9144000" cy="8977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0" y="5087543"/>
          <a:ext cx="9144000" cy="55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1328400" imgH="4572000" progId="">
                  <p:embed/>
                </p:oleObj>
              </mc:Choice>
              <mc:Fallback>
                <p:oleObj name="Image" r:id="rId3" imgW="11328400" imgH="4572000" progId="">
                  <p:embed/>
                  <p:pic>
                    <p:nvPicPr>
                      <p:cNvPr id="5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lum bright="-6000" contrast="6000"/>
                      </a:blip>
                      <a:stretch>
                        <a:fillRect/>
                      </a:stretch>
                    </p:blipFill>
                    <p:spPr>
                      <a:xfrm>
                        <a:off x="0" y="5087543"/>
                        <a:ext cx="9144000" cy="5595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3" descr="E:\MY DOC\北航简介\LOGO\BUAA LOGO.gif"/>
          <p:cNvPicPr>
            <a:picLocks noChangeAspect="1" noChangeArrowheads="1"/>
          </p:cNvPicPr>
          <p:nvPr userDrawn="1"/>
        </p:nvPicPr>
        <p:blipFill>
          <a:blip r:embed="rId5" cstate="print">
            <a:lum contrast="-40000"/>
          </a:blip>
          <a:srcRect/>
          <a:stretch>
            <a:fillRect/>
          </a:stretch>
        </p:blipFill>
        <p:spPr bwMode="auto">
          <a:xfrm>
            <a:off x="8142294" y="100020"/>
            <a:ext cx="935037" cy="701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112" y="24981"/>
            <a:ext cx="7043208" cy="926597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000" b="1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437632"/>
            <a:ext cx="7043208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tint val="7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图片1副本"/>
          <p:cNvPicPr>
            <a:picLocks noChangeAspect="1" noChangeArrowheads="1"/>
          </p:cNvPicPr>
          <p:nvPr/>
        </p:nvPicPr>
        <p:blipFill>
          <a:blip r:embed="rId2" cstate="print">
            <a:lum bright="10000" contrast="60000"/>
          </a:blip>
          <a:srcRect/>
          <a:stretch>
            <a:fillRect/>
          </a:stretch>
        </p:blipFill>
        <p:spPr bwMode="auto">
          <a:xfrm>
            <a:off x="0" y="6"/>
            <a:ext cx="9144000" cy="8977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0" y="5087543"/>
          <a:ext cx="9144000" cy="55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1328400" imgH="4572000" progId="">
                  <p:embed/>
                </p:oleObj>
              </mc:Choice>
              <mc:Fallback>
                <p:oleObj name="Image" r:id="rId3" imgW="11328400" imgH="4572000" progId="">
                  <p:embed/>
                  <p:pic>
                    <p:nvPicPr>
                      <p:cNvPr id="5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lum bright="-6000" contrast="6000"/>
                      </a:blip>
                      <a:stretch>
                        <a:fillRect/>
                      </a:stretch>
                    </p:blipFill>
                    <p:spPr>
                      <a:xfrm>
                        <a:off x="0" y="5087543"/>
                        <a:ext cx="9144000" cy="5595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3" descr="E:\MY DOC\北航简介\LOGO\BUAA LOGO.gif"/>
          <p:cNvPicPr>
            <a:picLocks noChangeAspect="1" noChangeArrowheads="1"/>
          </p:cNvPicPr>
          <p:nvPr userDrawn="1"/>
        </p:nvPicPr>
        <p:blipFill>
          <a:blip r:embed="rId5" cstate="print">
            <a:lum contrast="-40000"/>
          </a:blip>
          <a:srcRect/>
          <a:stretch>
            <a:fillRect/>
          </a:stretch>
        </p:blipFill>
        <p:spPr bwMode="auto">
          <a:xfrm>
            <a:off x="8142294" y="100020"/>
            <a:ext cx="935037" cy="701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37"/>
            <a:ext cx="7772400" cy="110251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48744" y="4842279"/>
            <a:ext cx="395287" cy="30122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85622-F84A-402A-9A33-9A5AF774E894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71256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图片1副本"/>
          <p:cNvPicPr>
            <a:picLocks noChangeAspect="1" noChangeArrowheads="1"/>
          </p:cNvPicPr>
          <p:nvPr userDrawn="1"/>
        </p:nvPicPr>
        <p:blipFill>
          <a:blip r:embed="rId2" cstate="print">
            <a:lum bright="10000" contrast="60000"/>
          </a:blip>
          <a:srcRect/>
          <a:stretch>
            <a:fillRect/>
          </a:stretch>
        </p:blipFill>
        <p:spPr bwMode="auto">
          <a:xfrm>
            <a:off x="0" y="2127"/>
            <a:ext cx="9144000" cy="63594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0" y="5087543"/>
          <a:ext cx="9144000" cy="55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1328400" imgH="4572000" progId="">
                  <p:embed/>
                </p:oleObj>
              </mc:Choice>
              <mc:Fallback>
                <p:oleObj name="Image" r:id="rId3" imgW="11328400" imgH="4572000" progId="">
                  <p:embed/>
                  <p:pic>
                    <p:nvPicPr>
                      <p:cNvPr id="5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lum bright="-6000" contrast="6000"/>
                      </a:blip>
                      <a:stretch>
                        <a:fillRect/>
                      </a:stretch>
                    </p:blipFill>
                    <p:spPr>
                      <a:xfrm>
                        <a:off x="0" y="5087543"/>
                        <a:ext cx="9144000" cy="5595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3" descr="E:\MY DOC\北航简介\LOGO\BUAA LOGO.gif"/>
          <p:cNvPicPr>
            <a:picLocks noChangeAspect="1" noChangeArrowheads="1"/>
          </p:cNvPicPr>
          <p:nvPr userDrawn="1"/>
        </p:nvPicPr>
        <p:blipFill>
          <a:blip r:embed="rId5" cstate="print">
            <a:lum contrast="-40000"/>
          </a:blip>
          <a:srcRect/>
          <a:stretch>
            <a:fillRect/>
          </a:stretch>
        </p:blipFill>
        <p:spPr bwMode="auto">
          <a:xfrm>
            <a:off x="8347587" y="39561"/>
            <a:ext cx="742448" cy="55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430" y="33338"/>
            <a:ext cx="8893175" cy="602616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429" y="737419"/>
            <a:ext cx="8991605" cy="4308447"/>
          </a:xfrm>
        </p:spPr>
        <p:txBody>
          <a:bodyPr/>
          <a:lstStyle>
            <a:lvl1pPr marL="257175" indent="-257175">
              <a:lnSpc>
                <a:spcPct val="110000"/>
              </a:lnSpc>
              <a:buFont typeface="Wingdings" panose="05000000000000000000" pitchFamily="2" charset="2"/>
              <a:buChar char="p"/>
              <a:defRPr sz="2700">
                <a:latin typeface="+mn-ea"/>
                <a:ea typeface="+mn-ea"/>
              </a:defRPr>
            </a:lvl1pPr>
            <a:lvl2pPr>
              <a:lnSpc>
                <a:spcPct val="110000"/>
              </a:lnSpc>
              <a:defRPr sz="2400">
                <a:latin typeface="+mn-ea"/>
                <a:ea typeface="+mn-ea"/>
              </a:defRPr>
            </a:lvl2pPr>
            <a:lvl3pPr>
              <a:lnSpc>
                <a:spcPct val="110000"/>
              </a:lnSpc>
              <a:defRPr sz="2100">
                <a:latin typeface="+mn-ea"/>
                <a:ea typeface="+mn-ea"/>
              </a:defRPr>
            </a:lvl3pPr>
            <a:lvl4pPr>
              <a:lnSpc>
                <a:spcPct val="110000"/>
              </a:lnSpc>
              <a:defRPr sz="1800">
                <a:latin typeface="+mn-ea"/>
                <a:ea typeface="+mn-ea"/>
              </a:defRPr>
            </a:lvl4pPr>
            <a:lvl5pPr>
              <a:lnSpc>
                <a:spcPct val="110000"/>
              </a:lnSpc>
              <a:defRPr sz="15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789630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图片1副本"/>
          <p:cNvPicPr>
            <a:picLocks noChangeAspect="1" noChangeArrowheads="1"/>
          </p:cNvPicPr>
          <p:nvPr/>
        </p:nvPicPr>
        <p:blipFill>
          <a:blip r:embed="rId2" cstate="print">
            <a:lum bright="10000" contrast="60000"/>
          </a:blip>
          <a:srcRect/>
          <a:stretch>
            <a:fillRect/>
          </a:stretch>
        </p:blipFill>
        <p:spPr bwMode="auto">
          <a:xfrm>
            <a:off x="0" y="6"/>
            <a:ext cx="9144000" cy="8977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0" y="5087543"/>
          <a:ext cx="9144000" cy="55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1328400" imgH="4572000" progId="">
                  <p:embed/>
                </p:oleObj>
              </mc:Choice>
              <mc:Fallback>
                <p:oleObj name="Image" r:id="rId3" imgW="11328400" imgH="4572000" progId="">
                  <p:embed/>
                  <p:pic>
                    <p:nvPicPr>
                      <p:cNvPr id="5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lum bright="-6000" contrast="6000"/>
                      </a:blip>
                      <a:stretch>
                        <a:fillRect/>
                      </a:stretch>
                    </p:blipFill>
                    <p:spPr>
                      <a:xfrm>
                        <a:off x="0" y="5087543"/>
                        <a:ext cx="9144000" cy="5595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3" descr="E:\MY DOC\北航简介\LOGO\BUAA LOGO.gif"/>
          <p:cNvPicPr>
            <a:picLocks noChangeAspect="1" noChangeArrowheads="1"/>
          </p:cNvPicPr>
          <p:nvPr userDrawn="1"/>
        </p:nvPicPr>
        <p:blipFill>
          <a:blip r:embed="rId5" cstate="print">
            <a:lum contrast="-40000"/>
          </a:blip>
          <a:srcRect/>
          <a:stretch>
            <a:fillRect/>
          </a:stretch>
        </p:blipFill>
        <p:spPr bwMode="auto">
          <a:xfrm>
            <a:off x="8142294" y="100020"/>
            <a:ext cx="935037" cy="701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82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48744" y="4842279"/>
            <a:ext cx="395287" cy="30122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5B0DC-CD4E-4BF6-B3EB-F330B55ADB8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59649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4" descr="图片1副本"/>
          <p:cNvPicPr>
            <a:picLocks noChangeAspect="1" noChangeArrowheads="1"/>
          </p:cNvPicPr>
          <p:nvPr/>
        </p:nvPicPr>
        <p:blipFill>
          <a:blip r:embed="rId2" cstate="print">
            <a:lum bright="10000" contrast="60000"/>
          </a:blip>
          <a:srcRect/>
          <a:stretch>
            <a:fillRect/>
          </a:stretch>
        </p:blipFill>
        <p:spPr bwMode="auto">
          <a:xfrm>
            <a:off x="0" y="6"/>
            <a:ext cx="9144000" cy="8977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0" y="5087543"/>
          <a:ext cx="9144000" cy="55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1328400" imgH="4572000" progId="">
                  <p:embed/>
                </p:oleObj>
              </mc:Choice>
              <mc:Fallback>
                <p:oleObj name="Image" r:id="rId3" imgW="11328400" imgH="4572000" progId="">
                  <p:embed/>
                  <p:pic>
                    <p:nvPicPr>
                      <p:cNvPr id="3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lum bright="-6000" contrast="6000"/>
                      </a:blip>
                      <a:stretch>
                        <a:fillRect/>
                      </a:stretch>
                    </p:blipFill>
                    <p:spPr>
                      <a:xfrm>
                        <a:off x="0" y="5087543"/>
                        <a:ext cx="9144000" cy="5595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13" descr="E:\MY DOC\北航简介\LOGO\BUAA LOGO.gif"/>
          <p:cNvPicPr>
            <a:picLocks noChangeAspect="1" noChangeArrowheads="1"/>
          </p:cNvPicPr>
          <p:nvPr userDrawn="1"/>
        </p:nvPicPr>
        <p:blipFill>
          <a:blip r:embed="rId5" cstate="print">
            <a:lum contrast="-40000"/>
          </a:blip>
          <a:srcRect/>
          <a:stretch>
            <a:fillRect/>
          </a:stretch>
        </p:blipFill>
        <p:spPr bwMode="auto">
          <a:xfrm>
            <a:off x="8142294" y="100020"/>
            <a:ext cx="935037" cy="701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19"/>
          <p:cNvGraphicFramePr>
            <a:graphicFrameLocks noChangeAspect="1"/>
          </p:cNvGraphicFramePr>
          <p:nvPr/>
        </p:nvGraphicFramePr>
        <p:xfrm>
          <a:off x="0" y="54780"/>
          <a:ext cx="9144000" cy="1545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6" imgW="11328400" imgH="4572000" progId="">
                  <p:embed/>
                </p:oleObj>
              </mc:Choice>
              <mc:Fallback>
                <p:oleObj name="Image" r:id="rId6" imgW="11328400" imgH="4572000" progId="">
                  <p:embed/>
                  <p:pic>
                    <p:nvPicPr>
                      <p:cNvPr id="5" name="Object 19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lum bright="10001" contrast="60000"/>
                      </a:blip>
                      <a:stretch>
                        <a:fillRect/>
                      </a:stretch>
                    </p:blipFill>
                    <p:spPr>
                      <a:xfrm>
                        <a:off x="0" y="54780"/>
                        <a:ext cx="9144000" cy="154543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0" descr="buaaname"/>
          <p:cNvPicPr>
            <a:picLocks noChangeAspect="1" noChangeArrowheads="1"/>
          </p:cNvPicPr>
          <p:nvPr userDrawn="1"/>
        </p:nvPicPr>
        <p:blipFill>
          <a:blip r:embed="rId7" cstate="print">
            <a:lum bright="100000" contrast="18000"/>
          </a:blip>
          <a:srcRect/>
          <a:stretch>
            <a:fillRect/>
          </a:stretch>
        </p:blipFill>
        <p:spPr bwMode="auto">
          <a:xfrm>
            <a:off x="2366966" y="465536"/>
            <a:ext cx="5373687" cy="760809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tx1">
                <a:alpha val="74998"/>
              </a:schemeClr>
            </a:outerShdw>
          </a:effectLst>
        </p:spPr>
      </p:pic>
      <p:pic>
        <p:nvPicPr>
          <p:cNvPr id="7" name="Picture 11" descr="xh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16013" y="466732"/>
            <a:ext cx="1008062" cy="754856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tx1">
                <a:alpha val="74998"/>
              </a:schemeClr>
            </a:outerShdw>
          </a:effectLst>
        </p:spPr>
      </p:pic>
      <p:graphicFrame>
        <p:nvGraphicFramePr>
          <p:cNvPr id="8" name="对象 13"/>
          <p:cNvGraphicFramePr>
            <a:graphicFrameLocks noChangeAspect="1"/>
          </p:cNvGraphicFramePr>
          <p:nvPr/>
        </p:nvGraphicFramePr>
        <p:xfrm>
          <a:off x="-1588" y="4192191"/>
          <a:ext cx="9144001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9" imgW="11328400" imgH="4572000" progId="">
                  <p:embed/>
                </p:oleObj>
              </mc:Choice>
              <mc:Fallback>
                <p:oleObj name="Image" r:id="rId9" imgW="11328400" imgH="4572000" progId="">
                  <p:embed/>
                  <p:pic>
                    <p:nvPicPr>
                      <p:cNvPr id="8" name="对象 13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lum bright="10001" contrast="60000"/>
                      </a:blip>
                      <a:stretch>
                        <a:fillRect/>
                      </a:stretch>
                    </p:blipFill>
                    <p:spPr>
                      <a:xfrm>
                        <a:off x="-1588" y="4192191"/>
                        <a:ext cx="9144001" cy="971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48744" y="4842279"/>
            <a:ext cx="395287" cy="30122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C999A-F3C1-4B2D-AFB9-BB004BB1A29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74803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4" descr="图片1副本"/>
          <p:cNvPicPr>
            <a:picLocks noChangeAspect="1" noChangeArrowheads="1"/>
          </p:cNvPicPr>
          <p:nvPr/>
        </p:nvPicPr>
        <p:blipFill>
          <a:blip r:embed="rId7" cstate="print">
            <a:lum bright="10000" contrast="60000"/>
          </a:blip>
          <a:srcRect/>
          <a:stretch>
            <a:fillRect/>
          </a:stretch>
        </p:blipFill>
        <p:spPr bwMode="auto">
          <a:xfrm>
            <a:off x="0" y="6"/>
            <a:ext cx="9144000" cy="8977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graphicFrame>
        <p:nvGraphicFramePr>
          <p:cNvPr id="1027" name="Object 8"/>
          <p:cNvGraphicFramePr>
            <a:graphicFrameLocks noChangeAspect="1"/>
          </p:cNvGraphicFramePr>
          <p:nvPr/>
        </p:nvGraphicFramePr>
        <p:xfrm>
          <a:off x="0" y="5087543"/>
          <a:ext cx="9144000" cy="55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8" imgW="11328400" imgH="4572000" progId="">
                  <p:embed/>
                </p:oleObj>
              </mc:Choice>
              <mc:Fallback>
                <p:oleObj name="Image" r:id="rId8" imgW="11328400" imgH="4572000" progId="">
                  <p:embed/>
                  <p:pic>
                    <p:nvPicPr>
                      <p:cNvPr id="1027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lum bright="-6000" contrast="6000"/>
                      </a:blip>
                      <a:stretch>
                        <a:fillRect/>
                      </a:stretch>
                    </p:blipFill>
                    <p:spPr>
                      <a:xfrm>
                        <a:off x="0" y="5087543"/>
                        <a:ext cx="9144000" cy="5595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340" y="997745"/>
            <a:ext cx="8585200" cy="3942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98430" y="33338"/>
            <a:ext cx="8893175" cy="857250"/>
          </a:xfrm>
          <a:prstGeom prst="rect">
            <a:avLst/>
          </a:prstGeom>
          <a:noFill/>
          <a:ln>
            <a:noFill/>
          </a:ln>
          <a:effectLst>
            <a:outerShdw blurRad="63500" dist="46662" dir="2115817" algn="ctr" rotWithShape="0">
              <a:schemeClr val="tx1">
                <a:alpha val="74998"/>
              </a:schemeClr>
            </a:outerShdw>
          </a:effec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1030" name="Picture 13" descr="E:\MY DOC\北航简介\LOGO\BUAA LOGO.gif"/>
          <p:cNvPicPr>
            <a:picLocks noChangeAspect="1" noChangeArrowheads="1"/>
          </p:cNvPicPr>
          <p:nvPr/>
        </p:nvPicPr>
        <p:blipFill>
          <a:blip r:embed="rId10" cstate="print">
            <a:lum contrast="-40000"/>
          </a:blip>
          <a:srcRect/>
          <a:stretch>
            <a:fillRect/>
          </a:stretch>
        </p:blipFill>
        <p:spPr bwMode="auto">
          <a:xfrm>
            <a:off x="8142294" y="100020"/>
            <a:ext cx="935037" cy="701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4842279"/>
            <a:ext cx="684212" cy="30122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050" b="1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1C86BA-8606-483A-B71E-35E586E27595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黑体" panose="02010609060101010101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9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9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9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9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257175" indent="-257175" algn="l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0000CC"/>
        </a:buClr>
        <a:buSzPct val="75000"/>
        <a:buFont typeface="Wingdings" panose="05000000000000000000" pitchFamily="2" charset="2"/>
        <a:buChar char="p"/>
        <a:defRPr kumimoji="1" sz="2700">
          <a:solidFill>
            <a:schemeClr val="tx1"/>
          </a:solidFill>
          <a:latin typeface="+mn-lt"/>
          <a:ea typeface="+mn-ea"/>
          <a:cs typeface="微软雅黑" panose="020B0503020204020204" pitchFamily="34" charset="-122"/>
        </a:defRPr>
      </a:lvl1pPr>
      <a:lvl2pPr marL="557213" indent="-214313" algn="l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0000CC"/>
        </a:buClr>
        <a:buSzPct val="60000"/>
        <a:buFont typeface="Wingdings" panose="05000000000000000000" pitchFamily="2" charset="2"/>
        <a:buChar char="Ø"/>
        <a:defRPr kumimoji="1" sz="2400">
          <a:solidFill>
            <a:schemeClr val="tx1"/>
          </a:solidFill>
          <a:latin typeface="+mn-lt"/>
          <a:ea typeface="+mn-ea"/>
          <a:cs typeface="微软雅黑" panose="020B0503020204020204" pitchFamily="34" charset="-122"/>
        </a:defRPr>
      </a:lvl2pPr>
      <a:lvl3pPr marL="857250" indent="-171450" algn="l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0000CC"/>
        </a:buClr>
        <a:buChar char="•"/>
        <a:defRPr kumimoji="1" sz="2100">
          <a:solidFill>
            <a:schemeClr val="tx1"/>
          </a:solidFill>
          <a:latin typeface="+mn-lt"/>
          <a:ea typeface="+mn-ea"/>
          <a:cs typeface="微软雅黑" panose="020B0503020204020204" pitchFamily="34" charset="-122"/>
        </a:defRPr>
      </a:lvl3pPr>
      <a:lvl4pPr marL="1200150" indent="-171450" algn="l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0000FF"/>
        </a:buClr>
        <a:buFont typeface="Arial" panose="020B0604020202020204" pitchFamily="34" charset="0"/>
        <a:buChar char="–"/>
        <a:defRPr kumimoji="1" sz="1800">
          <a:solidFill>
            <a:schemeClr val="tx1"/>
          </a:solidFill>
          <a:latin typeface="+mn-lt"/>
          <a:ea typeface="+mn-ea"/>
          <a:cs typeface="微软雅黑" panose="020B0503020204020204" pitchFamily="34" charset="-122"/>
        </a:defRPr>
      </a:lvl4pPr>
      <a:lvl5pPr marL="1543050" indent="-171450" algn="l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0000FF"/>
        </a:buClr>
        <a:buFont typeface="Arial" panose="020B0604020202020204" pitchFamily="34" charset="0"/>
        <a:buChar char="»"/>
        <a:defRPr kumimoji="1" sz="1500">
          <a:solidFill>
            <a:schemeClr val="tx1"/>
          </a:solidFill>
          <a:latin typeface="+mn-lt"/>
          <a:ea typeface="+mn-ea"/>
          <a:cs typeface="微软雅黑" panose="020B0503020204020204" pitchFamily="34" charset="-122"/>
        </a:defRPr>
      </a:lvl5pPr>
      <a:lvl6pPr marL="1885950" indent="-17145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42672"/>
        </a:buClr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42672"/>
        </a:buClr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42672"/>
        </a:buClr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42672"/>
        </a:buClr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4" descr="图片1副本"/>
          <p:cNvPicPr>
            <a:picLocks noChangeAspect="1" noChangeArrowheads="1"/>
          </p:cNvPicPr>
          <p:nvPr/>
        </p:nvPicPr>
        <p:blipFill>
          <a:blip r:embed="rId7" cstate="print">
            <a:lum bright="10000" contrast="60000"/>
          </a:blip>
          <a:srcRect/>
          <a:stretch>
            <a:fillRect/>
          </a:stretch>
        </p:blipFill>
        <p:spPr bwMode="auto">
          <a:xfrm>
            <a:off x="0" y="6"/>
            <a:ext cx="9144000" cy="8977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graphicFrame>
        <p:nvGraphicFramePr>
          <p:cNvPr id="1027" name="Object 8"/>
          <p:cNvGraphicFramePr>
            <a:graphicFrameLocks noChangeAspect="1"/>
          </p:cNvGraphicFramePr>
          <p:nvPr/>
        </p:nvGraphicFramePr>
        <p:xfrm>
          <a:off x="0" y="5087543"/>
          <a:ext cx="9144000" cy="55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8" imgW="11328400" imgH="4572000" progId="">
                  <p:embed/>
                </p:oleObj>
              </mc:Choice>
              <mc:Fallback>
                <p:oleObj name="Image" r:id="rId8" imgW="11328400" imgH="4572000" progId="">
                  <p:embed/>
                  <p:pic>
                    <p:nvPicPr>
                      <p:cNvPr id="1027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lum bright="-6000" contrast="6000"/>
                      </a:blip>
                      <a:stretch>
                        <a:fillRect/>
                      </a:stretch>
                    </p:blipFill>
                    <p:spPr>
                      <a:xfrm>
                        <a:off x="0" y="5087543"/>
                        <a:ext cx="9144000" cy="5595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340" y="997745"/>
            <a:ext cx="8585200" cy="3942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98430" y="33338"/>
            <a:ext cx="8893175" cy="857250"/>
          </a:xfrm>
          <a:prstGeom prst="rect">
            <a:avLst/>
          </a:prstGeom>
          <a:noFill/>
          <a:ln>
            <a:noFill/>
          </a:ln>
          <a:effectLst>
            <a:outerShdw blurRad="63500" dist="46662" dir="2115817" algn="ctr" rotWithShape="0">
              <a:schemeClr val="tx1">
                <a:alpha val="74998"/>
              </a:schemeClr>
            </a:outerShdw>
          </a:effec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1030" name="Picture 13" descr="E:\MY DOC\北航简介\LOGO\BUAA LOGO.gif"/>
          <p:cNvPicPr>
            <a:picLocks noChangeAspect="1" noChangeArrowheads="1"/>
          </p:cNvPicPr>
          <p:nvPr/>
        </p:nvPicPr>
        <p:blipFill>
          <a:blip r:embed="rId10" cstate="print">
            <a:lum contrast="-40000"/>
          </a:blip>
          <a:srcRect/>
          <a:stretch>
            <a:fillRect/>
          </a:stretch>
        </p:blipFill>
        <p:spPr bwMode="auto">
          <a:xfrm>
            <a:off x="8142294" y="100020"/>
            <a:ext cx="935037" cy="701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9788" y="4842279"/>
            <a:ext cx="684212" cy="30122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050" b="1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1C86BA-8606-483A-B71E-35E586E27595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76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黑体" panose="02010609060101010101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9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9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9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9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257175" indent="-257175" algn="l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0000CC"/>
        </a:buClr>
        <a:buSzPct val="75000"/>
        <a:buFont typeface="Wingdings" panose="05000000000000000000" pitchFamily="2" charset="2"/>
        <a:buChar char="p"/>
        <a:defRPr kumimoji="1" sz="2700">
          <a:solidFill>
            <a:schemeClr val="tx1"/>
          </a:solidFill>
          <a:latin typeface="+mn-lt"/>
          <a:ea typeface="+mn-ea"/>
          <a:cs typeface="微软雅黑" panose="020B0503020204020204" pitchFamily="34" charset="-122"/>
        </a:defRPr>
      </a:lvl1pPr>
      <a:lvl2pPr marL="557213" indent="-214313" algn="l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0000CC"/>
        </a:buClr>
        <a:buSzPct val="60000"/>
        <a:buFont typeface="Wingdings" panose="05000000000000000000" pitchFamily="2" charset="2"/>
        <a:buChar char="Ø"/>
        <a:defRPr kumimoji="1" sz="2400">
          <a:solidFill>
            <a:schemeClr val="tx1"/>
          </a:solidFill>
          <a:latin typeface="+mn-lt"/>
          <a:ea typeface="+mn-ea"/>
          <a:cs typeface="微软雅黑" panose="020B0503020204020204" pitchFamily="34" charset="-122"/>
        </a:defRPr>
      </a:lvl2pPr>
      <a:lvl3pPr marL="857250" indent="-171450" algn="l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0000CC"/>
        </a:buClr>
        <a:buChar char="•"/>
        <a:defRPr kumimoji="1" sz="2100">
          <a:solidFill>
            <a:schemeClr val="tx1"/>
          </a:solidFill>
          <a:latin typeface="+mn-lt"/>
          <a:ea typeface="+mn-ea"/>
          <a:cs typeface="微软雅黑" panose="020B0503020204020204" pitchFamily="34" charset="-122"/>
        </a:defRPr>
      </a:lvl3pPr>
      <a:lvl4pPr marL="1200150" indent="-171450" algn="l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0000FF"/>
        </a:buClr>
        <a:buFont typeface="Arial" panose="020B0604020202020204" pitchFamily="34" charset="0"/>
        <a:buChar char="–"/>
        <a:defRPr kumimoji="1" sz="1800">
          <a:solidFill>
            <a:schemeClr val="tx1"/>
          </a:solidFill>
          <a:latin typeface="+mn-lt"/>
          <a:ea typeface="+mn-ea"/>
          <a:cs typeface="微软雅黑" panose="020B0503020204020204" pitchFamily="34" charset="-122"/>
        </a:defRPr>
      </a:lvl4pPr>
      <a:lvl5pPr marL="1543050" indent="-171450" algn="l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0000FF"/>
        </a:buClr>
        <a:buFont typeface="Arial" panose="020B0604020202020204" pitchFamily="34" charset="0"/>
        <a:buChar char="»"/>
        <a:defRPr kumimoji="1" sz="1500">
          <a:solidFill>
            <a:schemeClr val="tx1"/>
          </a:solidFill>
          <a:latin typeface="+mn-lt"/>
          <a:ea typeface="+mn-ea"/>
          <a:cs typeface="微软雅黑" panose="020B0503020204020204" pitchFamily="34" charset="-122"/>
        </a:defRPr>
      </a:lvl5pPr>
      <a:lvl6pPr marL="1885950" indent="-17145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42672"/>
        </a:buClr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42672"/>
        </a:buClr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42672"/>
        </a:buClr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rgbClr val="042672"/>
        </a:buClr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network-lab.mooc.buaa.edu.cn/" TargetMode="External"/><Relationship Id="rId2" Type="http://schemas.openxmlformats.org/officeDocument/2006/relationships/hyperlink" Target="https://www.mooc.buaa.edu.cn&#65292;https:/www.icourse163.org/course/BUAA-1002744004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book.hep.com.cn/ebooks/index.html#/read?id=1018433543543459840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2409825" y="4434289"/>
            <a:ext cx="4219575" cy="42544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tx1">
                <a:alpha val="74997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623" tIns="26323" rIns="50623" bIns="26323" anchor="ctr">
            <a:spAutoFit/>
          </a:bodyPr>
          <a:lstStyle/>
          <a:p>
            <a:pPr algn="ctr" defTabSz="685324">
              <a:defRPr/>
            </a:pPr>
            <a:r>
              <a:rPr lang="en-US" altLang="zh-CN" sz="2419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  <a:r>
              <a:rPr lang="zh-CN" altLang="en-US" sz="2419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419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419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zh-CN" sz="2419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zh-CN" altLang="en-US" sz="2419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</a:t>
            </a:r>
          </a:p>
        </p:txBody>
      </p:sp>
      <p:sp>
        <p:nvSpPr>
          <p:cNvPr id="5" name="矩形 4"/>
          <p:cNvSpPr/>
          <p:nvPr/>
        </p:nvSpPr>
        <p:spPr>
          <a:xfrm>
            <a:off x="653143" y="1674546"/>
            <a:ext cx="7731578" cy="576244"/>
          </a:xfrm>
          <a:prstGeom prst="rect">
            <a:avLst/>
          </a:prstGeom>
          <a:noFill/>
        </p:spPr>
        <p:txBody>
          <a:bodyPr wrap="square" lIns="68576" tIns="34288" rIns="68576" bIns="34288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defTabSz="913924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3000" b="1" dirty="0">
                <a:ln w="1143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000" b="1" dirty="0">
                <a:ln w="1143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计算机网络与通信实验</a:t>
            </a:r>
            <a:r>
              <a:rPr lang="en-US" altLang="zh-CN" sz="3000" b="1" dirty="0">
                <a:ln w="1143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3000" b="1" dirty="0">
                <a:ln w="1143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课程介绍及安排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108269" y="3503019"/>
            <a:ext cx="5250420" cy="4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324">
              <a:defRPr/>
            </a:pPr>
            <a:r>
              <a:rPr lang="zh-CN" altLang="en-US" sz="2419" b="1" dirty="0">
                <a:solidFill>
                  <a:srgbClr val="000000"/>
                </a:solidFill>
                <a:latin typeface="黑体"/>
                <a:cs typeface="Times New Roman" panose="02020603050405020304" pitchFamily="18" charset="0"/>
              </a:rPr>
              <a:t>计算机学院 教学实验中心</a:t>
            </a:r>
            <a:endParaRPr lang="en-US" altLang="zh-CN" sz="2419" b="1" dirty="0">
              <a:solidFill>
                <a:srgbClr val="000000"/>
              </a:solidFill>
              <a:latin typeface="黑体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80688" y="2571750"/>
            <a:ext cx="4464907" cy="836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324">
              <a:defRPr/>
            </a:pPr>
            <a:r>
              <a:rPr lang="zh-CN" altLang="en-US" sz="2419" b="1" dirty="0">
                <a:solidFill>
                  <a:srgbClr val="000000"/>
                </a:solidFill>
                <a:latin typeface="黑体"/>
                <a:cs typeface="Times New Roman" panose="02020603050405020304" pitchFamily="18" charset="0"/>
              </a:rPr>
              <a:t>张力军 刘艳</a:t>
            </a:r>
            <a:r>
              <a:rPr lang="zh-CN" altLang="en-US" sz="2419" b="1">
                <a:solidFill>
                  <a:srgbClr val="000000"/>
                </a:solidFill>
                <a:latin typeface="黑体"/>
                <a:cs typeface="Times New Roman" panose="02020603050405020304" pitchFamily="18" charset="0"/>
              </a:rPr>
              <a:t>芳 吕良双 </a:t>
            </a:r>
            <a:endParaRPr lang="en-US" altLang="zh-CN" sz="2419" b="1" dirty="0">
              <a:solidFill>
                <a:srgbClr val="000000"/>
              </a:solidFill>
              <a:latin typeface="黑体"/>
              <a:cs typeface="Times New Roman" panose="02020603050405020304" pitchFamily="18" charset="0"/>
            </a:endParaRPr>
          </a:p>
          <a:p>
            <a:pPr defTabSz="685324">
              <a:defRPr/>
            </a:pPr>
            <a:r>
              <a:rPr lang="zh-CN" altLang="en-US" sz="2419" b="1" dirty="0">
                <a:solidFill>
                  <a:srgbClr val="000000"/>
                </a:solidFill>
                <a:latin typeface="黑体"/>
                <a:cs typeface="Times New Roman" panose="02020603050405020304" pitchFamily="18" charset="0"/>
              </a:rPr>
              <a:t>吴秀娟 张  亮 谷云超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396328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复杂网络综合设计实验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227964" y="1273990"/>
            <a:ext cx="4242911" cy="883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rtl="0" eaLnBrk="0" fontAlgn="base" hangingPunct="0">
              <a:lnSpc>
                <a:spcPct val="110000"/>
              </a:lnSpc>
              <a:spcBef>
                <a:spcPts val="45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Char char="p"/>
              <a:defRPr kumimoji="1" sz="2700">
                <a:solidFill>
                  <a:schemeClr val="tx1"/>
                </a:solidFill>
                <a:latin typeface="+mn-ea"/>
                <a:ea typeface="+mn-ea"/>
                <a:cs typeface="微软雅黑" panose="020B0503020204020204" pitchFamily="34" charset="-122"/>
              </a:defRPr>
            </a:lvl1pPr>
            <a:lvl2pPr marL="557213" indent="-214313" algn="l" rtl="0" eaLnBrk="0" fontAlgn="base" hangingPunct="0">
              <a:lnSpc>
                <a:spcPct val="110000"/>
              </a:lnSpc>
              <a:spcBef>
                <a:spcPts val="45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+mn-ea"/>
                <a:ea typeface="+mn-ea"/>
                <a:cs typeface="微软雅黑" panose="020B0503020204020204" pitchFamily="34" charset="-122"/>
              </a:defRPr>
            </a:lvl2pPr>
            <a:lvl3pPr marL="857250" indent="-171450" algn="l" rtl="0" eaLnBrk="0" fontAlgn="base" hangingPunct="0">
              <a:lnSpc>
                <a:spcPct val="110000"/>
              </a:lnSpc>
              <a:spcBef>
                <a:spcPts val="450"/>
              </a:spcBef>
              <a:spcAft>
                <a:spcPct val="0"/>
              </a:spcAft>
              <a:buClr>
                <a:srgbClr val="0000CC"/>
              </a:buClr>
              <a:buChar char="•"/>
              <a:defRPr kumimoji="1" sz="2100">
                <a:solidFill>
                  <a:schemeClr val="tx1"/>
                </a:solidFill>
                <a:latin typeface="+mn-ea"/>
                <a:ea typeface="+mn-ea"/>
                <a:cs typeface="微软雅黑" panose="020B0503020204020204" pitchFamily="34" charset="-122"/>
              </a:defRPr>
            </a:lvl3pPr>
            <a:lvl4pPr marL="1200150" indent="-171450" algn="l" rtl="0" eaLnBrk="0" fontAlgn="base" hangingPunct="0">
              <a:lnSpc>
                <a:spcPct val="110000"/>
              </a:lnSpc>
              <a:spcBef>
                <a:spcPts val="450"/>
              </a:spcBef>
              <a:spcAft>
                <a:spcPct val="0"/>
              </a:spcAft>
              <a:buClr>
                <a:srgbClr val="0000FF"/>
              </a:buClr>
              <a:buFont typeface="Arial" panose="020B0604020202020204" pitchFamily="34" charset="0"/>
              <a:buChar char="–"/>
              <a:defRPr kumimoji="1" sz="1800">
                <a:solidFill>
                  <a:schemeClr val="tx1"/>
                </a:solidFill>
                <a:latin typeface="+mn-ea"/>
                <a:ea typeface="+mn-ea"/>
                <a:cs typeface="微软雅黑" panose="020B0503020204020204" pitchFamily="34" charset="-122"/>
              </a:defRPr>
            </a:lvl4pPr>
            <a:lvl5pPr marL="1543050" indent="-171450" algn="l" rtl="0" eaLnBrk="0" fontAlgn="base" hangingPunct="0">
              <a:lnSpc>
                <a:spcPct val="110000"/>
              </a:lnSpc>
              <a:spcBef>
                <a:spcPts val="450"/>
              </a:spcBef>
              <a:spcAft>
                <a:spcPct val="0"/>
              </a:spcAft>
              <a:buClr>
                <a:srgbClr val="0000FF"/>
              </a:buClr>
              <a:buFont typeface="Arial" panose="020B0604020202020204" pitchFamily="34" charset="0"/>
              <a:buChar char="»"/>
              <a:defRPr kumimoji="1" sz="1500">
                <a:solidFill>
                  <a:schemeClr val="tx1"/>
                </a:solidFill>
                <a:latin typeface="+mn-ea"/>
                <a:ea typeface="+mn-ea"/>
                <a:cs typeface="微软雅黑" panose="020B0503020204020204" pitchFamily="34" charset="-122"/>
              </a:defRPr>
            </a:lvl5pPr>
            <a:lvl6pPr marL="1885950" indent="-17145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42672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42672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42672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42672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7175" marR="0" lvl="0" indent="-257175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</a:rPr>
              <a:t>商用级设备</a:t>
            </a:r>
            <a:r>
              <a:rPr kumimoji="1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</a:rPr>
              <a:t>构建真实网络环境</a:t>
            </a:r>
            <a:endParaRPr kumimoji="1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/>
              <a:ea typeface="黑体"/>
            </a:endParaRPr>
          </a:p>
          <a:p>
            <a:pPr marL="257175" marR="0" lvl="0" indent="-257175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</a:rPr>
              <a:t>解决复杂网络工程问题的能力</a:t>
            </a:r>
            <a:endParaRPr kumimoji="1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/>
              <a:ea typeface="黑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736" y="2143886"/>
            <a:ext cx="2613742" cy="286976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950" y="1715959"/>
            <a:ext cx="3394414" cy="329768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47857" y="724140"/>
            <a:ext cx="205945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面向一流水平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411416" y="724139"/>
            <a:ext cx="205945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面向能力培养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680876" y="724138"/>
            <a:ext cx="205945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面向工程实践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944435" y="724137"/>
            <a:ext cx="205945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面向技术发展</a:t>
            </a:r>
          </a:p>
        </p:txBody>
      </p: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4523607" y="1273985"/>
            <a:ext cx="4242911" cy="5795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rtl="0" eaLnBrk="0" fontAlgn="base" hangingPunct="0">
              <a:lnSpc>
                <a:spcPct val="110000"/>
              </a:lnSpc>
              <a:spcBef>
                <a:spcPts val="45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Char char="p"/>
              <a:defRPr kumimoji="1" sz="2700">
                <a:solidFill>
                  <a:schemeClr val="tx1"/>
                </a:solidFill>
                <a:latin typeface="+mn-ea"/>
                <a:ea typeface="+mn-ea"/>
                <a:cs typeface="微软雅黑" panose="020B0503020204020204" pitchFamily="34" charset="-122"/>
              </a:defRPr>
            </a:lvl1pPr>
            <a:lvl2pPr marL="557213" indent="-214313" algn="l" rtl="0" eaLnBrk="0" fontAlgn="base" hangingPunct="0">
              <a:lnSpc>
                <a:spcPct val="110000"/>
              </a:lnSpc>
              <a:spcBef>
                <a:spcPts val="450"/>
              </a:spcBef>
              <a:spcAft>
                <a:spcPct val="0"/>
              </a:spcAft>
              <a:buClr>
                <a:srgbClr val="0000CC"/>
              </a:buClr>
              <a:buSzPct val="6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+mn-ea"/>
                <a:ea typeface="+mn-ea"/>
                <a:cs typeface="微软雅黑" panose="020B0503020204020204" pitchFamily="34" charset="-122"/>
              </a:defRPr>
            </a:lvl2pPr>
            <a:lvl3pPr marL="857250" indent="-171450" algn="l" rtl="0" eaLnBrk="0" fontAlgn="base" hangingPunct="0">
              <a:lnSpc>
                <a:spcPct val="110000"/>
              </a:lnSpc>
              <a:spcBef>
                <a:spcPts val="450"/>
              </a:spcBef>
              <a:spcAft>
                <a:spcPct val="0"/>
              </a:spcAft>
              <a:buClr>
                <a:srgbClr val="0000CC"/>
              </a:buClr>
              <a:buChar char="•"/>
              <a:defRPr kumimoji="1" sz="2100">
                <a:solidFill>
                  <a:schemeClr val="tx1"/>
                </a:solidFill>
                <a:latin typeface="+mn-ea"/>
                <a:ea typeface="+mn-ea"/>
                <a:cs typeface="微软雅黑" panose="020B0503020204020204" pitchFamily="34" charset="-122"/>
              </a:defRPr>
            </a:lvl3pPr>
            <a:lvl4pPr marL="1200150" indent="-171450" algn="l" rtl="0" eaLnBrk="0" fontAlgn="base" hangingPunct="0">
              <a:lnSpc>
                <a:spcPct val="110000"/>
              </a:lnSpc>
              <a:spcBef>
                <a:spcPts val="450"/>
              </a:spcBef>
              <a:spcAft>
                <a:spcPct val="0"/>
              </a:spcAft>
              <a:buClr>
                <a:srgbClr val="0000FF"/>
              </a:buClr>
              <a:buFont typeface="Arial" panose="020B0604020202020204" pitchFamily="34" charset="0"/>
              <a:buChar char="–"/>
              <a:defRPr kumimoji="1" sz="1800">
                <a:solidFill>
                  <a:schemeClr val="tx1"/>
                </a:solidFill>
                <a:latin typeface="+mn-ea"/>
                <a:ea typeface="+mn-ea"/>
                <a:cs typeface="微软雅黑" panose="020B0503020204020204" pitchFamily="34" charset="-122"/>
              </a:defRPr>
            </a:lvl4pPr>
            <a:lvl5pPr marL="1543050" indent="-171450" algn="l" rtl="0" eaLnBrk="0" fontAlgn="base" hangingPunct="0">
              <a:lnSpc>
                <a:spcPct val="110000"/>
              </a:lnSpc>
              <a:spcBef>
                <a:spcPts val="450"/>
              </a:spcBef>
              <a:spcAft>
                <a:spcPct val="0"/>
              </a:spcAft>
              <a:buClr>
                <a:srgbClr val="0000FF"/>
              </a:buClr>
              <a:buFont typeface="Arial" panose="020B0604020202020204" pitchFamily="34" charset="0"/>
              <a:buChar char="»"/>
              <a:defRPr kumimoji="1" sz="1500">
                <a:solidFill>
                  <a:schemeClr val="tx1"/>
                </a:solidFill>
                <a:latin typeface="+mn-ea"/>
                <a:ea typeface="+mn-ea"/>
                <a:cs typeface="微软雅黑" panose="020B0503020204020204" pitchFamily="34" charset="-122"/>
              </a:defRPr>
            </a:lvl5pPr>
            <a:lvl6pPr marL="1885950" indent="-17145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42672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42672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42672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42672"/>
              </a:buClr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7175" marR="0" lvl="0" indent="-257175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</a:rPr>
              <a:t>结合实际工程案例</a:t>
            </a:r>
            <a:endParaRPr kumimoji="1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56059647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介绍提纲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91696" y="1242866"/>
            <a:ext cx="4906642" cy="2697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SzPct val="6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lnSpc>
                <a:spcPct val="125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anose="020B0604020202020204" pitchFamily="34" charset="0"/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anose="020B0604020202020204" pitchFamily="34" charset="0"/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anose="020B0604020202020204" pitchFamily="34" charset="0"/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anose="020B0604020202020204" pitchFamily="34" charset="0"/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just">
              <a:lnSpc>
                <a:spcPct val="105000"/>
              </a:lnSpc>
              <a:spcBef>
                <a:spcPts val="900"/>
              </a:spcBef>
              <a:buClrTx/>
              <a:buSzTx/>
              <a:buNone/>
              <a:defRPr/>
            </a:pPr>
            <a:r>
              <a:rPr kumimoji="0" lang="zh-CN" altLang="en-US" sz="3600" b="1" dirty="0">
                <a:solidFill>
                  <a:srgbClr val="003399"/>
                </a:solidFill>
                <a:latin typeface="黑体"/>
                <a:ea typeface="黑体"/>
              </a:rPr>
              <a:t>一、课程基本情况</a:t>
            </a:r>
            <a:endParaRPr kumimoji="0" lang="en-US" altLang="zh-CN" sz="3600" b="1" dirty="0">
              <a:solidFill>
                <a:srgbClr val="003399"/>
              </a:solidFill>
              <a:latin typeface="黑体"/>
              <a:ea typeface="黑体"/>
            </a:endParaRPr>
          </a:p>
          <a:p>
            <a:pPr algn="just">
              <a:lnSpc>
                <a:spcPct val="105000"/>
              </a:lnSpc>
              <a:spcBef>
                <a:spcPts val="900"/>
              </a:spcBef>
              <a:buClrTx/>
              <a:buSzTx/>
              <a:buNone/>
              <a:defRPr/>
            </a:pPr>
            <a:r>
              <a:rPr kumimoji="0" lang="zh-CN" altLang="en-US" sz="3600" b="1" dirty="0">
                <a:solidFill>
                  <a:srgbClr val="FF0000"/>
                </a:solidFill>
                <a:latin typeface="黑体"/>
                <a:ea typeface="黑体"/>
              </a:rPr>
              <a:t>二、课程成绩计算</a:t>
            </a:r>
            <a:endParaRPr kumimoji="0" lang="en-US" altLang="zh-CN" sz="3600" b="1" dirty="0">
              <a:solidFill>
                <a:srgbClr val="FF0000"/>
              </a:solidFill>
              <a:latin typeface="黑体"/>
              <a:ea typeface="黑体"/>
            </a:endParaRPr>
          </a:p>
          <a:p>
            <a:pPr algn="just">
              <a:lnSpc>
                <a:spcPct val="105000"/>
              </a:lnSpc>
              <a:spcBef>
                <a:spcPts val="900"/>
              </a:spcBef>
              <a:buClrTx/>
              <a:buSzTx/>
              <a:buNone/>
              <a:defRPr/>
            </a:pPr>
            <a:r>
              <a:rPr kumimoji="0" lang="zh-CN" altLang="en-US" sz="3600" b="1" dirty="0">
                <a:solidFill>
                  <a:srgbClr val="003399"/>
                </a:solidFill>
                <a:latin typeface="黑体"/>
                <a:ea typeface="黑体"/>
              </a:rPr>
              <a:t>三、教学实验环境</a:t>
            </a:r>
            <a:endParaRPr kumimoji="0" lang="en-US" altLang="zh-CN" sz="3600" b="1" dirty="0">
              <a:solidFill>
                <a:srgbClr val="003399"/>
              </a:solidFill>
              <a:latin typeface="黑体"/>
              <a:ea typeface="黑体"/>
            </a:endParaRPr>
          </a:p>
          <a:p>
            <a:pPr algn="just">
              <a:lnSpc>
                <a:spcPct val="105000"/>
              </a:lnSpc>
              <a:spcBef>
                <a:spcPts val="9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600" b="1" dirty="0">
                <a:solidFill>
                  <a:srgbClr val="003399"/>
                </a:solidFill>
                <a:latin typeface="黑体"/>
                <a:ea typeface="黑体"/>
              </a:rPr>
              <a:t>四、小结</a:t>
            </a:r>
          </a:p>
        </p:txBody>
      </p:sp>
    </p:spTree>
    <p:extLst>
      <p:ext uri="{BB962C8B-B14F-4D97-AF65-F5344CB8AC3E}">
        <p14:creationId xmlns:p14="http://schemas.microsoft.com/office/powerpoint/2010/main" val="127070354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关于实验成绩和考试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216" y="696581"/>
            <a:ext cx="8816389" cy="433982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100" dirty="0">
                <a:solidFill>
                  <a:srgbClr val="FF0000"/>
                </a:solidFill>
              </a:rPr>
              <a:t>成绩＝平时成绩*</a:t>
            </a:r>
            <a:r>
              <a:rPr lang="en-US" altLang="zh-CN" sz="2100" dirty="0">
                <a:solidFill>
                  <a:srgbClr val="FF0000"/>
                </a:solidFill>
              </a:rPr>
              <a:t>0.3+</a:t>
            </a:r>
            <a:r>
              <a:rPr lang="zh-CN" altLang="en-US" sz="2100" dirty="0">
                <a:solidFill>
                  <a:srgbClr val="FF0000"/>
                </a:solidFill>
              </a:rPr>
              <a:t>考试成绩*</a:t>
            </a:r>
            <a:r>
              <a:rPr lang="en-US" altLang="zh-CN" sz="2100" dirty="0">
                <a:solidFill>
                  <a:srgbClr val="FF0000"/>
                </a:solidFill>
              </a:rPr>
              <a:t>0.7</a:t>
            </a:r>
            <a:r>
              <a:rPr lang="zh-CN" altLang="en-US" sz="2100" dirty="0">
                <a:solidFill>
                  <a:srgbClr val="FF0000"/>
                </a:solidFill>
              </a:rPr>
              <a:t>（基础型折算前）</a:t>
            </a:r>
            <a:endParaRPr lang="en-US" altLang="zh-CN" sz="2100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zh-CN" altLang="en-US" sz="2100" dirty="0">
                <a:solidFill>
                  <a:srgbClr val="FF0000"/>
                </a:solidFill>
              </a:rPr>
              <a:t>成绩＝平时成绩*</a:t>
            </a:r>
            <a:r>
              <a:rPr lang="en-US" altLang="zh-CN" sz="2100" dirty="0">
                <a:solidFill>
                  <a:srgbClr val="FF0000"/>
                </a:solidFill>
              </a:rPr>
              <a:t>0.5+</a:t>
            </a:r>
            <a:r>
              <a:rPr lang="zh-CN" altLang="en-US" sz="2100" dirty="0">
                <a:solidFill>
                  <a:srgbClr val="FF0000"/>
                </a:solidFill>
              </a:rPr>
              <a:t>考试成绩*</a:t>
            </a:r>
            <a:r>
              <a:rPr lang="en-US" altLang="zh-CN" sz="2100" dirty="0">
                <a:solidFill>
                  <a:srgbClr val="FF0000"/>
                </a:solidFill>
              </a:rPr>
              <a:t>0.5</a:t>
            </a:r>
            <a:r>
              <a:rPr lang="zh-CN" altLang="en-US" sz="2100" dirty="0">
                <a:solidFill>
                  <a:srgbClr val="FF0000"/>
                </a:solidFill>
              </a:rPr>
              <a:t>（进阶型）</a:t>
            </a:r>
            <a:endParaRPr lang="en-US" altLang="zh-CN" sz="2100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zh-CN" altLang="en-US" dirty="0"/>
              <a:t>平时成绩</a:t>
            </a:r>
            <a:endParaRPr lang="en-US" altLang="zh-CN" dirty="0"/>
          </a:p>
          <a:p>
            <a:pPr lvl="1">
              <a:spcBef>
                <a:spcPct val="0"/>
              </a:spcBef>
            </a:pPr>
            <a:r>
              <a:rPr lang="zh-CN" altLang="en-US" sz="2100" dirty="0"/>
              <a:t>每次实验成绩会记在实验报告上，</a:t>
            </a:r>
            <a:r>
              <a:rPr lang="zh-CN" altLang="en-US" sz="2100" dirty="0">
                <a:solidFill>
                  <a:srgbClr val="FF0000"/>
                </a:solidFill>
              </a:rPr>
              <a:t>满分</a:t>
            </a:r>
            <a:r>
              <a:rPr lang="en-US" altLang="zh-CN" sz="2100" dirty="0">
                <a:solidFill>
                  <a:srgbClr val="FF0000"/>
                </a:solidFill>
              </a:rPr>
              <a:t>10</a:t>
            </a:r>
            <a:r>
              <a:rPr lang="zh-CN" altLang="en-US" sz="2100" dirty="0">
                <a:solidFill>
                  <a:srgbClr val="FF0000"/>
                </a:solidFill>
              </a:rPr>
              <a:t>分</a:t>
            </a:r>
            <a:r>
              <a:rPr lang="zh-CN" altLang="en-US" sz="2100" dirty="0"/>
              <a:t>。</a:t>
            </a:r>
            <a:endParaRPr lang="en-US" altLang="zh-CN" sz="2100" dirty="0"/>
          </a:p>
          <a:p>
            <a:pPr lvl="1">
              <a:spcBef>
                <a:spcPct val="0"/>
              </a:spcBef>
            </a:pPr>
            <a:r>
              <a:rPr lang="zh-CN" altLang="en-US" sz="2100" dirty="0"/>
              <a:t>每次实验成绩要综合考虑预习报告、实验表现、实验报告、是否有抄袭情况、迟到、请假。</a:t>
            </a:r>
            <a:endParaRPr lang="en-US" altLang="zh-CN" sz="2100" dirty="0"/>
          </a:p>
          <a:p>
            <a:pPr>
              <a:spcBef>
                <a:spcPct val="0"/>
              </a:spcBef>
            </a:pPr>
            <a:r>
              <a:rPr lang="zh-CN" altLang="en-US" dirty="0"/>
              <a:t>考试成绩</a:t>
            </a:r>
            <a:endParaRPr lang="en-US" altLang="zh-CN" dirty="0"/>
          </a:p>
          <a:p>
            <a:pPr lvl="1">
              <a:spcBef>
                <a:spcPct val="0"/>
              </a:spcBef>
            </a:pPr>
            <a:r>
              <a:rPr lang="zh-CN" altLang="en-US" sz="2100" dirty="0">
                <a:solidFill>
                  <a:srgbClr val="FF0000"/>
                </a:solidFill>
              </a:rPr>
              <a:t>线下单独闭卷上机</a:t>
            </a:r>
            <a:r>
              <a:rPr lang="zh-CN" altLang="en-US" sz="2100" dirty="0"/>
              <a:t>考试</a:t>
            </a:r>
            <a:r>
              <a:rPr lang="en-US" altLang="zh-CN" sz="2100" dirty="0"/>
              <a:t>1.5/2</a:t>
            </a:r>
            <a:r>
              <a:rPr lang="zh-CN" altLang="en-US" sz="2100" dirty="0"/>
              <a:t>小时，</a:t>
            </a:r>
            <a:r>
              <a:rPr lang="zh-CN" altLang="en-US" sz="2100" dirty="0">
                <a:solidFill>
                  <a:srgbClr val="FF0000"/>
                </a:solidFill>
              </a:rPr>
              <a:t>不允许教师给学生任何提示</a:t>
            </a:r>
            <a:endParaRPr lang="en-US" altLang="zh-CN" sz="2100" dirty="0">
              <a:solidFill>
                <a:srgbClr val="FF0000"/>
              </a:solidFill>
            </a:endParaRPr>
          </a:p>
          <a:p>
            <a:pPr lvl="1">
              <a:spcBef>
                <a:spcPct val="0"/>
              </a:spcBef>
            </a:pPr>
            <a:r>
              <a:rPr lang="zh-CN" altLang="en-US" sz="2100" dirty="0"/>
              <a:t>成绩：上传的配置和中间结果，试卷答题，检查记录。（每次实验应至少练习上传</a:t>
            </a:r>
            <a:r>
              <a:rPr lang="en-US" altLang="zh-CN" sz="2100" dirty="0"/>
              <a:t>1</a:t>
            </a:r>
            <a:r>
              <a:rPr lang="zh-CN" altLang="en-US" sz="2100" dirty="0"/>
              <a:t>次）</a:t>
            </a:r>
            <a:endParaRPr lang="en-US" altLang="zh-CN" sz="2100" dirty="0"/>
          </a:p>
          <a:p>
            <a:pPr lvl="1">
              <a:spcBef>
                <a:spcPct val="0"/>
              </a:spcBef>
            </a:pPr>
            <a:r>
              <a:rPr lang="zh-CN" altLang="en-US" sz="2100" dirty="0"/>
              <a:t>杜绝作弊，考试时有全程监控录像。</a:t>
            </a:r>
            <a:endParaRPr lang="en-US" altLang="zh-CN" sz="21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20940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关于不同实验套件的成绩计算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199640" y="722551"/>
            <a:ext cx="8550222" cy="2281396"/>
          </a:xfrm>
        </p:spPr>
        <p:txBody>
          <a:bodyPr/>
          <a:lstStyle/>
          <a:p>
            <a:r>
              <a:rPr lang="zh-CN" altLang="en-US" sz="2100" dirty="0"/>
              <a:t>鼓励同学们选择有难度、有挑战性的实验</a:t>
            </a:r>
            <a:endParaRPr lang="en-US" altLang="zh-CN" sz="2100" dirty="0"/>
          </a:p>
          <a:p>
            <a:r>
              <a:rPr lang="zh-CN" altLang="en-US" sz="2100" dirty="0">
                <a:solidFill>
                  <a:srgbClr val="FF0000"/>
                </a:solidFill>
              </a:rPr>
              <a:t>基础型</a:t>
            </a:r>
            <a:r>
              <a:rPr lang="zh-CN" altLang="en-US" sz="2100" dirty="0"/>
              <a:t>实验套件的成绩要按照</a:t>
            </a:r>
            <a:r>
              <a:rPr lang="zh-CN" altLang="en-US" sz="2100" dirty="0">
                <a:solidFill>
                  <a:srgbClr val="FF0000"/>
                </a:solidFill>
              </a:rPr>
              <a:t>难度适当折算</a:t>
            </a:r>
            <a:endParaRPr lang="en-US" altLang="zh-CN" sz="2100" dirty="0">
              <a:solidFill>
                <a:srgbClr val="FF0000"/>
              </a:solidFill>
            </a:endParaRPr>
          </a:p>
          <a:p>
            <a:r>
              <a:rPr lang="zh-CN" altLang="en-US" sz="2100" dirty="0">
                <a:solidFill>
                  <a:srgbClr val="FF0000"/>
                </a:solidFill>
              </a:rPr>
              <a:t>进阶型</a:t>
            </a:r>
            <a:r>
              <a:rPr lang="zh-CN" altLang="en-US" sz="2100" dirty="0"/>
              <a:t>实验套件成绩</a:t>
            </a:r>
            <a:r>
              <a:rPr lang="zh-CN" altLang="en-US" sz="2100" dirty="0">
                <a:solidFill>
                  <a:srgbClr val="FF0000"/>
                </a:solidFill>
              </a:rPr>
              <a:t>不折算</a:t>
            </a:r>
            <a:r>
              <a:rPr lang="en-US" altLang="zh-CN" sz="2100" dirty="0"/>
              <a:t>,</a:t>
            </a:r>
            <a:r>
              <a:rPr lang="zh-CN" altLang="en-US" sz="2100" dirty="0"/>
              <a:t>复杂网络综合设计实验要求适当调整。</a:t>
            </a:r>
            <a:endParaRPr lang="en-US" altLang="zh-CN" sz="2100" dirty="0"/>
          </a:p>
          <a:p>
            <a:r>
              <a:rPr lang="zh-CN" altLang="en-US" sz="2100" dirty="0"/>
              <a:t>设</a:t>
            </a:r>
            <a:r>
              <a:rPr lang="en-US" altLang="zh-CN" sz="2100" dirty="0"/>
              <a:t>X=</a:t>
            </a:r>
            <a:r>
              <a:rPr lang="zh-CN" altLang="en-US" sz="2100" dirty="0"/>
              <a:t>平时成绩*</a:t>
            </a:r>
            <a:r>
              <a:rPr lang="en-US" altLang="zh-CN" sz="2100" dirty="0"/>
              <a:t>30%+</a:t>
            </a:r>
            <a:r>
              <a:rPr lang="zh-CN" altLang="en-US" sz="2100" dirty="0"/>
              <a:t>考试成绩*</a:t>
            </a:r>
            <a:r>
              <a:rPr lang="en-US" altLang="zh-CN" sz="2100" dirty="0"/>
              <a:t>70% </a:t>
            </a:r>
            <a:r>
              <a:rPr lang="zh-CN" altLang="en-US" sz="2100" dirty="0"/>
              <a:t>（基础型）</a:t>
            </a:r>
            <a:endParaRPr lang="en-US" altLang="zh-CN" sz="2100" dirty="0"/>
          </a:p>
          <a:p>
            <a:r>
              <a:rPr lang="zh-CN" altLang="en-US" sz="2100" dirty="0"/>
              <a:t>设</a:t>
            </a:r>
            <a:r>
              <a:rPr lang="en-US" altLang="zh-CN" sz="2100" dirty="0"/>
              <a:t>Y=</a:t>
            </a:r>
            <a:r>
              <a:rPr lang="zh-CN" altLang="en-US" sz="2100" dirty="0"/>
              <a:t>基础型实验套件折算后总成绩</a:t>
            </a:r>
            <a:r>
              <a:rPr lang="en-US" altLang="zh-CN" sz="2100" dirty="0"/>
              <a:t>Y</a:t>
            </a:r>
          </a:p>
          <a:p>
            <a:endParaRPr lang="zh-CN" altLang="en-US" sz="2100" dirty="0"/>
          </a:p>
        </p:txBody>
      </p:sp>
      <p:sp>
        <p:nvSpPr>
          <p:cNvPr id="12292" name="左大括号 3"/>
          <p:cNvSpPr>
            <a:spLocks/>
          </p:cNvSpPr>
          <p:nvPr/>
        </p:nvSpPr>
        <p:spPr bwMode="auto">
          <a:xfrm>
            <a:off x="1493044" y="3309224"/>
            <a:ext cx="216694" cy="376476"/>
          </a:xfrm>
          <a:prstGeom prst="leftBrace">
            <a:avLst>
              <a:gd name="adj1" fmla="val 8281"/>
              <a:gd name="adj2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9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p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8000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2293" name="文本框 4"/>
          <p:cNvSpPr txBox="1">
            <a:spLocks noChangeArrowheads="1"/>
          </p:cNvSpPr>
          <p:nvPr/>
        </p:nvSpPr>
        <p:spPr bwMode="auto">
          <a:xfrm>
            <a:off x="1709738" y="3003947"/>
            <a:ext cx="31423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9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p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8000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仿宋_GB2312" pitchFamily="49" charset="-122"/>
                <a:ea typeface="仿宋_GB2312" pitchFamily="49" charset="-122"/>
              </a:rPr>
              <a:t>Y= 60</a:t>
            </a:r>
            <a:r>
              <a:rPr lang="en-US" altLang="zh-CN" sz="1800" dirty="0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+(x-60)*a  </a:t>
            </a:r>
            <a:r>
              <a:rPr lang="en-US" altLang="zh-CN" sz="1800" dirty="0">
                <a:latin typeface="仿宋_GB2312" pitchFamily="49" charset="-122"/>
                <a:ea typeface="仿宋_GB2312" pitchFamily="49" charset="-122"/>
              </a:rPr>
              <a:t>X</a:t>
            </a:r>
            <a:r>
              <a:rPr lang="zh-CN" altLang="zh-CN" sz="1800" dirty="0">
                <a:latin typeface="仿宋_GB2312" pitchFamily="49" charset="-122"/>
                <a:ea typeface="仿宋_GB2312" pitchFamily="49" charset="-122"/>
              </a:rPr>
              <a:t>≥</a:t>
            </a:r>
            <a:r>
              <a:rPr lang="en-US" altLang="zh-CN" sz="1800" dirty="0">
                <a:latin typeface="仿宋_GB2312" pitchFamily="49" charset="-122"/>
                <a:ea typeface="仿宋_GB2312" pitchFamily="49" charset="-122"/>
              </a:rPr>
              <a:t>60</a:t>
            </a:r>
            <a:endParaRPr lang="zh-CN" altLang="en-US" sz="18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2294" name="文本框 5"/>
          <p:cNvSpPr txBox="1">
            <a:spLocks noChangeArrowheads="1"/>
          </p:cNvSpPr>
          <p:nvPr/>
        </p:nvSpPr>
        <p:spPr bwMode="auto">
          <a:xfrm>
            <a:off x="1706167" y="3583781"/>
            <a:ext cx="25919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9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p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8000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仿宋_GB2312" pitchFamily="49" charset="-122"/>
                <a:ea typeface="仿宋_GB2312" pitchFamily="49" charset="-122"/>
              </a:rPr>
              <a:t>Y= X            X&lt;60</a:t>
            </a:r>
            <a:endParaRPr lang="zh-CN" altLang="en-US" sz="1800" dirty="0">
              <a:latin typeface="仿宋_GB2312" pitchFamily="49" charset="-122"/>
              <a:ea typeface="仿宋_GB2312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360662" y="2915884"/>
          <a:ext cx="3211116" cy="2074457"/>
        </p:xfrm>
        <a:graphic>
          <a:graphicData uri="http://schemas.openxmlformats.org/drawingml/2006/table">
            <a:tbl>
              <a:tblPr/>
              <a:tblGrid>
                <a:gridCol w="535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51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51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85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Y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8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80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84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92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96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8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95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77.5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81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84.5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91.5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8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75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78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81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84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87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58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72.5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77.5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82.5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58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70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72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74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76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78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58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67.5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69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70.5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72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73.5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58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70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65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66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67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68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69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58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65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62.5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63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63.5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64.5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58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60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58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a=0.5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a=0.6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a=0.7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a=0.8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a=0.9</a:t>
                      </a:r>
                    </a:p>
                  </a:txBody>
                  <a:tcPr marL="5716" marR="5716" marT="5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48591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考试卷样例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422" y="1122707"/>
            <a:ext cx="4950041" cy="33916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66" y="1025893"/>
            <a:ext cx="4946888" cy="369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3158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试题内容简介（</a:t>
            </a:r>
            <a:r>
              <a:rPr lang="zh-CN" altLang="en-US" dirty="0">
                <a:solidFill>
                  <a:schemeClr val="accent1"/>
                </a:solidFill>
              </a:rPr>
              <a:t>仅供参考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6" name="Group 102"/>
          <p:cNvGraphicFramePr>
            <a:graphicFrameLocks noGrp="1"/>
          </p:cNvGraphicFramePr>
          <p:nvPr>
            <p:ph idx="1"/>
          </p:nvPr>
        </p:nvGraphicFramePr>
        <p:xfrm>
          <a:off x="817396" y="635954"/>
          <a:ext cx="7455242" cy="4426806"/>
        </p:xfrm>
        <a:graphic>
          <a:graphicData uri="http://schemas.openxmlformats.org/drawingml/2006/table">
            <a:tbl>
              <a:tblPr/>
              <a:tblGrid>
                <a:gridCol w="637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2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2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6381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SzPct val="8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SzPct val="8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SzPct val="8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分数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SzPct val="8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举例说明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35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SzPct val="8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SzPct val="8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连线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SzPct val="8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SzPct val="8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5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SzPct val="8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SzPct val="8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VLAN</a:t>
                      </a: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配置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SzPct val="8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SzPct val="8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041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SzPct val="8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SzPct val="8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IP</a:t>
                      </a: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地址配置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SzPct val="8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SzPct val="8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19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SzPct val="8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SzPct val="8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协议配置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SzPct val="8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SzPct val="8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基本协议（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OSPF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BGP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路由）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58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SzPct val="8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SzPct val="8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协议配置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SzPct val="8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SzPct val="8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NAT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TCP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ipv6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、组播、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MPLS</a:t>
                      </a: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。。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197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SzPct val="8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SzPct val="8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协议配置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SzPct val="8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10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SzPct val="8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按照要求使全网互通（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静态路由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。。。）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385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SzPct val="8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SzPct val="8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简答题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SzPct val="8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SzPct val="8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截报文、显示协议信息，填写表格等（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所见即所得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27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SzPct val="8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SzPct val="8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简答题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2-3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SzPct val="8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SzPct val="8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解释协议的机制、画状态转移图等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227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SzPct val="8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SzPct val="8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总分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SzPct val="8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8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SzPct val="80000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6291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介绍提纲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91696" y="1242866"/>
            <a:ext cx="4906642" cy="2697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SzPct val="6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lnSpc>
                <a:spcPct val="125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anose="020B0604020202020204" pitchFamily="34" charset="0"/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anose="020B0604020202020204" pitchFamily="34" charset="0"/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anose="020B0604020202020204" pitchFamily="34" charset="0"/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anose="020B0604020202020204" pitchFamily="34" charset="0"/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just">
              <a:lnSpc>
                <a:spcPct val="105000"/>
              </a:lnSpc>
              <a:spcBef>
                <a:spcPts val="900"/>
              </a:spcBef>
              <a:buClrTx/>
              <a:buSzTx/>
              <a:buNone/>
              <a:defRPr/>
            </a:pPr>
            <a:r>
              <a:rPr kumimoji="0" lang="zh-CN" altLang="en-US" sz="3600" b="1" dirty="0">
                <a:solidFill>
                  <a:srgbClr val="003399"/>
                </a:solidFill>
                <a:latin typeface="黑体"/>
                <a:ea typeface="黑体"/>
              </a:rPr>
              <a:t>一、课程基本情况</a:t>
            </a:r>
            <a:endParaRPr kumimoji="0" lang="en-US" altLang="zh-CN" sz="3600" b="1" dirty="0">
              <a:solidFill>
                <a:srgbClr val="003399"/>
              </a:solidFill>
              <a:latin typeface="黑体"/>
              <a:ea typeface="黑体"/>
            </a:endParaRPr>
          </a:p>
          <a:p>
            <a:pPr algn="just">
              <a:lnSpc>
                <a:spcPct val="105000"/>
              </a:lnSpc>
              <a:spcBef>
                <a:spcPts val="900"/>
              </a:spcBef>
              <a:buClrTx/>
              <a:buSzTx/>
              <a:buNone/>
              <a:defRPr/>
            </a:pPr>
            <a:r>
              <a:rPr kumimoji="0" lang="zh-CN" altLang="en-US" sz="3600" b="1" dirty="0">
                <a:solidFill>
                  <a:srgbClr val="003399"/>
                </a:solidFill>
                <a:latin typeface="黑体"/>
                <a:ea typeface="黑体"/>
              </a:rPr>
              <a:t>二、课程成绩计算</a:t>
            </a:r>
            <a:endParaRPr kumimoji="0" lang="en-US" altLang="zh-CN" sz="3600" b="1" dirty="0">
              <a:solidFill>
                <a:srgbClr val="003399"/>
              </a:solidFill>
              <a:latin typeface="黑体"/>
              <a:ea typeface="黑体"/>
            </a:endParaRPr>
          </a:p>
          <a:p>
            <a:pPr algn="just">
              <a:lnSpc>
                <a:spcPct val="105000"/>
              </a:lnSpc>
              <a:spcBef>
                <a:spcPts val="900"/>
              </a:spcBef>
              <a:buClrTx/>
              <a:buSzTx/>
              <a:buNone/>
              <a:defRPr/>
            </a:pPr>
            <a:r>
              <a:rPr kumimoji="0" lang="zh-CN" altLang="en-US" sz="3600" b="1" dirty="0">
                <a:solidFill>
                  <a:srgbClr val="FF0000"/>
                </a:solidFill>
                <a:latin typeface="黑体"/>
                <a:ea typeface="黑体"/>
              </a:rPr>
              <a:t>三、教学实验环境</a:t>
            </a:r>
            <a:endParaRPr kumimoji="0" lang="en-US" altLang="zh-CN" sz="3600" b="1" dirty="0">
              <a:solidFill>
                <a:srgbClr val="FF0000"/>
              </a:solidFill>
              <a:latin typeface="黑体"/>
              <a:ea typeface="黑体"/>
            </a:endParaRPr>
          </a:p>
          <a:p>
            <a:pPr algn="just">
              <a:lnSpc>
                <a:spcPct val="105000"/>
              </a:lnSpc>
              <a:spcBef>
                <a:spcPts val="9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600" b="1" dirty="0">
                <a:solidFill>
                  <a:srgbClr val="003399"/>
                </a:solidFill>
                <a:latin typeface="黑体"/>
                <a:ea typeface="黑体"/>
              </a:rPr>
              <a:t>四、小结</a:t>
            </a:r>
          </a:p>
        </p:txBody>
      </p:sp>
    </p:spTree>
    <p:extLst>
      <p:ext uri="{BB962C8B-B14F-4D97-AF65-F5344CB8AC3E}">
        <p14:creationId xmlns:p14="http://schemas.microsoft.com/office/powerpoint/2010/main" val="33097092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北航</a:t>
            </a:r>
            <a:r>
              <a:rPr lang="en-US" altLang="zh-CN" sz="3200" dirty="0"/>
              <a:t>--</a:t>
            </a:r>
            <a:r>
              <a:rPr lang="zh-CN" altLang="en-US" sz="3200" dirty="0"/>
              <a:t>华为网络实验室建设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429" y="737420"/>
            <a:ext cx="8991605" cy="2481874"/>
          </a:xfrm>
        </p:spPr>
        <p:txBody>
          <a:bodyPr/>
          <a:lstStyle/>
          <a:p>
            <a:r>
              <a:rPr lang="zh-CN" altLang="zh-CN" sz="2800" dirty="0">
                <a:solidFill>
                  <a:srgbClr val="000000"/>
                </a:solidFill>
              </a:rPr>
              <a:t>探索</a:t>
            </a:r>
            <a:r>
              <a:rPr lang="zh-CN" altLang="en-US" sz="2800" dirty="0">
                <a:solidFill>
                  <a:srgbClr val="FF0000"/>
                </a:solidFill>
              </a:rPr>
              <a:t>校企深度合作</a:t>
            </a:r>
            <a:r>
              <a:rPr lang="zh-CN" altLang="en-US" sz="2800" dirty="0">
                <a:solidFill>
                  <a:srgbClr val="000000"/>
                </a:solidFill>
              </a:rPr>
              <a:t>共建高水平</a:t>
            </a:r>
            <a:r>
              <a:rPr lang="zh-CN" altLang="zh-CN" sz="2800" dirty="0">
                <a:solidFill>
                  <a:srgbClr val="000000"/>
                </a:solidFill>
              </a:rPr>
              <a:t>实验室</a:t>
            </a:r>
            <a:r>
              <a:rPr lang="zh-CN" altLang="en-US" sz="2800" dirty="0">
                <a:solidFill>
                  <a:srgbClr val="FF0000"/>
                </a:solidFill>
              </a:rPr>
              <a:t>新模式（</a:t>
            </a:r>
            <a:r>
              <a:rPr lang="en-US" altLang="zh-CN" sz="2400" dirty="0">
                <a:solidFill>
                  <a:srgbClr val="FF0000"/>
                </a:solidFill>
              </a:rPr>
              <a:t>2003</a:t>
            </a:r>
            <a:r>
              <a:rPr lang="zh-CN" altLang="en-US" sz="2400" dirty="0">
                <a:solidFill>
                  <a:srgbClr val="FF0000"/>
                </a:solidFill>
              </a:rPr>
              <a:t>年</a:t>
            </a:r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将</a:t>
            </a:r>
            <a:r>
              <a:rPr lang="zh-CN" altLang="en-US" dirty="0">
                <a:solidFill>
                  <a:srgbClr val="FF0000"/>
                </a:solidFill>
              </a:rPr>
              <a:t>一流的实验设备和实验技术</a:t>
            </a:r>
            <a:r>
              <a:rPr lang="zh-CN" altLang="en-US" dirty="0">
                <a:solidFill>
                  <a:srgbClr val="000000"/>
                </a:solidFill>
              </a:rPr>
              <a:t>服务教学和学生</a:t>
            </a:r>
            <a:endParaRPr lang="en-US" altLang="zh-CN" dirty="0">
              <a:solidFill>
                <a:srgbClr val="000000"/>
              </a:solidFill>
            </a:endParaRPr>
          </a:p>
          <a:p>
            <a:pPr marL="257175" lvl="1" indent="-257175">
              <a:buSzPct val="75000"/>
              <a:buFont typeface="Wingdings" panose="05000000000000000000" pitchFamily="2" charset="2"/>
              <a:buChar char="p"/>
            </a:pPr>
            <a:r>
              <a:rPr lang="zh-CN" altLang="zh-CN" sz="2700" dirty="0"/>
              <a:t>始终处于国内领先水平</a:t>
            </a:r>
            <a:r>
              <a:rPr lang="zh-CN" altLang="en-US" sz="2700" dirty="0"/>
              <a:t>，</a:t>
            </a:r>
            <a:r>
              <a:rPr lang="zh-CN" altLang="zh-CN" sz="2800" dirty="0">
                <a:solidFill>
                  <a:srgbClr val="FF0000"/>
                </a:solidFill>
              </a:rPr>
              <a:t>示范作用</a:t>
            </a:r>
            <a:r>
              <a:rPr lang="zh-CN" altLang="en-US" sz="2800" dirty="0">
                <a:solidFill>
                  <a:srgbClr val="FF0000"/>
                </a:solidFill>
              </a:rPr>
              <a:t>显著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zh-CN" dirty="0"/>
              <a:t>接待</a:t>
            </a:r>
            <a:r>
              <a:rPr lang="en-US" altLang="zh-CN" b="1" dirty="0">
                <a:solidFill>
                  <a:srgbClr val="FF0000"/>
                </a:solidFill>
              </a:rPr>
              <a:t>230</a:t>
            </a:r>
            <a:r>
              <a:rPr lang="zh-CN" altLang="en-US" b="1" dirty="0">
                <a:solidFill>
                  <a:srgbClr val="FF0000"/>
                </a:solidFill>
              </a:rPr>
              <a:t>所高校</a:t>
            </a:r>
            <a:r>
              <a:rPr lang="zh-CN" altLang="en-US" dirty="0"/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985</a:t>
            </a:r>
            <a:r>
              <a:rPr lang="zh-CN" altLang="zh-CN" b="1" dirty="0">
                <a:solidFill>
                  <a:srgbClr val="FF0000"/>
                </a:solidFill>
              </a:rPr>
              <a:t>高校</a:t>
            </a:r>
            <a:r>
              <a:rPr lang="en-US" altLang="zh-CN" b="1" dirty="0">
                <a:solidFill>
                  <a:srgbClr val="FF0000"/>
                </a:solidFill>
              </a:rPr>
              <a:t>15</a:t>
            </a:r>
            <a:r>
              <a:rPr lang="zh-CN" altLang="zh-CN" b="1" dirty="0">
                <a:solidFill>
                  <a:srgbClr val="FF0000"/>
                </a:solidFill>
              </a:rPr>
              <a:t>所</a:t>
            </a:r>
            <a:r>
              <a:rPr lang="zh-CN" altLang="zh-CN" dirty="0"/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211</a:t>
            </a:r>
            <a:r>
              <a:rPr lang="zh-CN" altLang="zh-CN" b="1" dirty="0">
                <a:solidFill>
                  <a:srgbClr val="FF0000"/>
                </a:solidFill>
              </a:rPr>
              <a:t>高校</a:t>
            </a:r>
            <a:r>
              <a:rPr lang="en-US" altLang="zh-CN" b="1" dirty="0">
                <a:solidFill>
                  <a:srgbClr val="FF0000"/>
                </a:solidFill>
              </a:rPr>
              <a:t>39</a:t>
            </a:r>
            <a:r>
              <a:rPr lang="zh-CN" altLang="zh-CN" b="1" dirty="0">
                <a:solidFill>
                  <a:srgbClr val="FF0000"/>
                </a:solidFill>
              </a:rPr>
              <a:t>所</a:t>
            </a:r>
            <a:r>
              <a:rPr lang="zh-CN" altLang="en-US" dirty="0"/>
              <a:t>）</a:t>
            </a:r>
            <a:r>
              <a:rPr lang="zh-CN" altLang="zh-CN" dirty="0"/>
              <a:t>参观交流</a:t>
            </a:r>
            <a:endParaRPr lang="en-US" altLang="zh-CN" dirty="0"/>
          </a:p>
          <a:p>
            <a:pPr lvl="1"/>
            <a:r>
              <a:rPr lang="zh-CN" altLang="zh-CN" dirty="0"/>
              <a:t>培训</a:t>
            </a:r>
            <a:r>
              <a:rPr lang="en-US" altLang="zh-CN" b="1" dirty="0">
                <a:solidFill>
                  <a:srgbClr val="FF0000"/>
                </a:solidFill>
              </a:rPr>
              <a:t>146</a:t>
            </a:r>
            <a:r>
              <a:rPr lang="zh-CN" altLang="zh-CN" b="1" dirty="0">
                <a:solidFill>
                  <a:srgbClr val="FF0000"/>
                </a:solidFill>
              </a:rPr>
              <a:t>所</a:t>
            </a:r>
            <a:r>
              <a:rPr lang="zh-CN" altLang="zh-CN" dirty="0"/>
              <a:t>高校</a:t>
            </a:r>
            <a:r>
              <a:rPr lang="en-US" altLang="zh-CN" b="1" dirty="0">
                <a:solidFill>
                  <a:srgbClr val="FF0000"/>
                </a:solidFill>
              </a:rPr>
              <a:t>266</a:t>
            </a:r>
            <a:r>
              <a:rPr lang="zh-CN" altLang="zh-CN" b="1" dirty="0">
                <a:solidFill>
                  <a:srgbClr val="FF0000"/>
                </a:solidFill>
              </a:rPr>
              <a:t>名</a:t>
            </a:r>
            <a:r>
              <a:rPr lang="zh-CN" altLang="zh-CN" dirty="0"/>
              <a:t>教师</a:t>
            </a:r>
            <a:endParaRPr lang="zh-CN" altLang="en-US" dirty="0"/>
          </a:p>
        </p:txBody>
      </p:sp>
      <p:pic>
        <p:nvPicPr>
          <p:cNvPr id="4" name="Picture 4" descr="IMG_149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37072"/>
            <a:ext cx="2300840" cy="1882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IMG_149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840" y="3237070"/>
            <a:ext cx="2084156" cy="1882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IMG3063"/>
          <p:cNvPicPr>
            <a:picLocks noChangeAspect="1" noChangeArrowheads="1"/>
          </p:cNvPicPr>
          <p:nvPr/>
        </p:nvPicPr>
        <p:blipFill>
          <a:blip r:embed="rId4" cstate="print">
            <a:lum bright="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996" y="3237070"/>
            <a:ext cx="2386856" cy="1882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pic>
        <p:nvPicPr>
          <p:cNvPr id="7" name="Picture 5" descr="40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852" y="3237070"/>
            <a:ext cx="2476731" cy="185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47643" y="4165985"/>
            <a:ext cx="8893175" cy="1159220"/>
          </a:xfrm>
          <a:prstGeom prst="horizontalScroll">
            <a:avLst>
              <a:gd name="adj" fmla="val 12500"/>
            </a:avLst>
          </a:prstGeom>
          <a:solidFill>
            <a:srgbClr val="FFFF66">
              <a:alpha val="89803"/>
            </a:srgbClr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dirty="0"/>
              <a:t>网络实验室采用</a:t>
            </a:r>
            <a:r>
              <a:rPr lang="zh-CN" altLang="en-US" sz="2400" dirty="0">
                <a:solidFill>
                  <a:srgbClr val="FF0000"/>
                </a:solidFill>
              </a:rPr>
              <a:t>真实的商用级网络设备</a:t>
            </a:r>
            <a:r>
              <a:rPr lang="zh-CN" altLang="en-US" sz="2400" dirty="0"/>
              <a:t>（路由器、交换机）</a:t>
            </a:r>
            <a:endParaRPr lang="en-US" altLang="zh-CN" sz="2400" dirty="0"/>
          </a:p>
          <a:p>
            <a:pPr marL="400050" lvl="1" indent="0"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可靠性高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工程实践性强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真实性强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1720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相关网络设备厂商及命令行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611" y="749644"/>
            <a:ext cx="8657967" cy="4036670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defRPr/>
            </a:pPr>
            <a:r>
              <a:rPr lang="zh-CN" altLang="en-US" dirty="0"/>
              <a:t>目前主要网络设备命令行有</a:t>
            </a:r>
            <a:r>
              <a:rPr lang="en-US" altLang="zh-CN" dirty="0">
                <a:solidFill>
                  <a:srgbClr val="FF0000"/>
                </a:solidFill>
              </a:rPr>
              <a:t>Cisco</a:t>
            </a:r>
            <a:r>
              <a:rPr lang="zh-CN" altLang="en-US" dirty="0">
                <a:solidFill>
                  <a:srgbClr val="FF0000"/>
                </a:solidFill>
              </a:rPr>
              <a:t>和华为</a:t>
            </a:r>
            <a:r>
              <a:rPr lang="zh-CN" altLang="en-US" dirty="0"/>
              <a:t>两种</a:t>
            </a:r>
            <a:endParaRPr lang="en-US" altLang="zh-CN" dirty="0"/>
          </a:p>
          <a:p>
            <a:pPr marL="0" indent="0" eaLnBrk="1" hangingPunct="1">
              <a:lnSpc>
                <a:spcPct val="100000"/>
              </a:lnSpc>
              <a:defRPr/>
            </a:pPr>
            <a:r>
              <a:rPr lang="zh-CN" altLang="en-US" dirty="0"/>
              <a:t>主要设备厂商：</a:t>
            </a:r>
            <a:endParaRPr lang="en-US" altLang="zh-CN" dirty="0"/>
          </a:p>
          <a:p>
            <a:pPr marL="300038" lvl="1" indent="0" eaLnBrk="1" hangingPunct="1">
              <a:lnSpc>
                <a:spcPct val="100000"/>
              </a:lnSpc>
              <a:defRPr/>
            </a:pPr>
            <a:r>
              <a:rPr lang="en-US" altLang="zh-CN" dirty="0"/>
              <a:t>Cisco</a:t>
            </a:r>
            <a:r>
              <a:rPr lang="zh-CN" altLang="en-US" dirty="0"/>
              <a:t>、锐捷。。。</a:t>
            </a:r>
            <a:endParaRPr lang="en-US" altLang="zh-CN" dirty="0"/>
          </a:p>
          <a:p>
            <a:pPr marL="300038" lvl="1" indent="0" eaLnBrk="1" hangingPunct="1">
              <a:lnSpc>
                <a:spcPct val="100000"/>
              </a:lnSpc>
              <a:defRPr/>
            </a:pPr>
            <a:r>
              <a:rPr lang="zh-CN" altLang="en-US" dirty="0"/>
              <a:t>华为、</a:t>
            </a:r>
            <a:r>
              <a:rPr lang="en-US" altLang="zh-CN" dirty="0"/>
              <a:t>H3C</a:t>
            </a:r>
            <a:r>
              <a:rPr lang="zh-CN" altLang="en-US" dirty="0"/>
              <a:t>、迪普。。。</a:t>
            </a:r>
            <a:endParaRPr lang="en-US" altLang="zh-CN" dirty="0"/>
          </a:p>
          <a:p>
            <a:pPr marL="0" indent="0" eaLnBrk="1" hangingPunct="1">
              <a:lnSpc>
                <a:spcPct val="100000"/>
              </a:lnSpc>
              <a:defRPr/>
            </a:pPr>
            <a:r>
              <a:rPr lang="zh-CN" altLang="en-US" dirty="0"/>
              <a:t>命令行区别举例：</a:t>
            </a:r>
            <a:endParaRPr lang="en-US" altLang="zh-CN" dirty="0"/>
          </a:p>
          <a:p>
            <a:pPr marL="300038" lvl="1" indent="0" eaLnBrk="1" hangingPunct="1">
              <a:lnSpc>
                <a:spcPct val="100000"/>
              </a:lnSpc>
              <a:defRPr/>
            </a:pPr>
            <a:r>
              <a:rPr lang="zh-CN" altLang="en-US" dirty="0"/>
              <a:t>显示命令</a:t>
            </a:r>
            <a:r>
              <a:rPr lang="en-US" altLang="zh-CN" dirty="0"/>
              <a:t>display----show</a:t>
            </a:r>
          </a:p>
          <a:p>
            <a:pPr marL="300038" lvl="1" indent="0" eaLnBrk="1" hangingPunct="1">
              <a:lnSpc>
                <a:spcPct val="100000"/>
              </a:lnSpc>
              <a:defRPr/>
            </a:pPr>
            <a:r>
              <a:rPr lang="zh-CN" altLang="en-US" dirty="0"/>
              <a:t>撤销命令</a:t>
            </a:r>
            <a:r>
              <a:rPr lang="en-US" altLang="zh-CN" dirty="0"/>
              <a:t>undo----no</a:t>
            </a:r>
          </a:p>
          <a:p>
            <a:pPr marL="300038" lvl="1" indent="0" eaLnBrk="1" hangingPunct="1">
              <a:lnSpc>
                <a:spcPct val="90000"/>
              </a:lnSpc>
              <a:defRPr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530" y="1791030"/>
            <a:ext cx="4671978" cy="310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4777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远程在线计算机网络实验平台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197708" y="635955"/>
            <a:ext cx="8793897" cy="4311094"/>
          </a:xfrm>
        </p:spPr>
        <p:txBody>
          <a:bodyPr/>
          <a:lstStyle/>
          <a:p>
            <a:pPr>
              <a:defRPr/>
            </a:pPr>
            <a:r>
              <a:rPr lang="zh-CN" altLang="en-US" sz="2100" b="1" dirty="0"/>
              <a:t>建设在线网络实验平台</a:t>
            </a:r>
            <a:endParaRPr lang="en-US" altLang="zh-CN" sz="2100" b="1" dirty="0"/>
          </a:p>
          <a:p>
            <a:pPr lvl="1">
              <a:defRPr/>
            </a:pPr>
            <a:r>
              <a:rPr lang="zh-CN" altLang="en-US" sz="2100" b="1" dirty="0"/>
              <a:t>实现</a:t>
            </a:r>
            <a:r>
              <a:rPr lang="zh-CN" altLang="en-US" sz="2100" b="1" dirty="0">
                <a:solidFill>
                  <a:srgbClr val="FF0000"/>
                </a:solidFill>
              </a:rPr>
              <a:t>“云”网络实验室</a:t>
            </a:r>
            <a:r>
              <a:rPr lang="zh-CN" altLang="en-US" sz="2100" b="1" dirty="0"/>
              <a:t>，良好的实验操作体验。</a:t>
            </a:r>
            <a:endParaRPr lang="en-US" altLang="zh-CN" sz="2100" b="1" dirty="0"/>
          </a:p>
          <a:p>
            <a:pPr lvl="1">
              <a:defRPr/>
            </a:pPr>
            <a:r>
              <a:rPr lang="zh-CN" altLang="en-US" sz="2100" b="1" dirty="0"/>
              <a:t>每组</a:t>
            </a:r>
            <a:r>
              <a:rPr lang="en-US" altLang="zh-CN" sz="2100" b="1" dirty="0"/>
              <a:t>4</a:t>
            </a:r>
            <a:r>
              <a:rPr lang="zh-CN" altLang="en-US" sz="2100" b="1" dirty="0"/>
              <a:t>台虚拟机、</a:t>
            </a:r>
            <a:r>
              <a:rPr lang="en-US" altLang="zh-CN" sz="2100" b="1" dirty="0"/>
              <a:t>2</a:t>
            </a:r>
            <a:r>
              <a:rPr lang="zh-CN" altLang="en-US" sz="2100" b="1" dirty="0"/>
              <a:t>台路由器、</a:t>
            </a:r>
            <a:r>
              <a:rPr lang="en-US" altLang="zh-CN" sz="2100" b="1" dirty="0"/>
              <a:t>2</a:t>
            </a:r>
            <a:r>
              <a:rPr lang="zh-CN" altLang="en-US" sz="2100" b="1" dirty="0"/>
              <a:t>台</a:t>
            </a:r>
            <a:r>
              <a:rPr lang="en-US" altLang="zh-CN" sz="2100" b="1" dirty="0"/>
              <a:t>3</a:t>
            </a:r>
            <a:r>
              <a:rPr lang="zh-CN" altLang="en-US" sz="2100" b="1" dirty="0"/>
              <a:t>层交换机、一台组网连线设备。</a:t>
            </a:r>
            <a:endParaRPr lang="en-US" altLang="zh-CN" sz="2100" b="1" dirty="0"/>
          </a:p>
          <a:p>
            <a:pPr lvl="1">
              <a:defRPr/>
            </a:pPr>
            <a:r>
              <a:rPr lang="zh-CN" altLang="en-US" sz="2100" b="1" dirty="0"/>
              <a:t>每组设备可供</a:t>
            </a:r>
            <a:r>
              <a:rPr lang="en-US" altLang="zh-CN" sz="2100" b="1" dirty="0"/>
              <a:t>4</a:t>
            </a:r>
            <a:r>
              <a:rPr lang="zh-CN" altLang="en-US" sz="2100" b="1" dirty="0"/>
              <a:t>名学生实验。</a:t>
            </a:r>
            <a:endParaRPr lang="en-US" altLang="zh-CN" sz="2100" b="1" dirty="0"/>
          </a:p>
          <a:p>
            <a:pPr lvl="1">
              <a:defRPr/>
            </a:pPr>
            <a:r>
              <a:rPr lang="en-US" altLang="zh-CN" sz="2100" b="1" dirty="0"/>
              <a:t>2022</a:t>
            </a:r>
            <a:r>
              <a:rPr lang="zh-CN" altLang="en-US" sz="2100" b="1" dirty="0"/>
              <a:t>年</a:t>
            </a:r>
            <a:r>
              <a:rPr lang="en-US" altLang="zh-CN" sz="2100" b="1" dirty="0"/>
              <a:t>3</a:t>
            </a:r>
            <a:r>
              <a:rPr lang="zh-CN" altLang="en-US" sz="2100" b="1" dirty="0"/>
              <a:t>月已扩建到</a:t>
            </a:r>
            <a:r>
              <a:rPr lang="en-US" altLang="zh-CN" sz="2100" b="1" dirty="0">
                <a:solidFill>
                  <a:srgbClr val="FF0000"/>
                </a:solidFill>
              </a:rPr>
              <a:t>36</a:t>
            </a:r>
            <a:r>
              <a:rPr lang="zh-CN" altLang="en-US" sz="2100" b="1" dirty="0">
                <a:solidFill>
                  <a:srgbClr val="FF0000"/>
                </a:solidFill>
              </a:rPr>
              <a:t>组</a:t>
            </a:r>
            <a:r>
              <a:rPr lang="zh-CN" altLang="en-US" sz="2100" b="1" dirty="0"/>
              <a:t>设备，</a:t>
            </a:r>
            <a:r>
              <a:rPr lang="zh-CN" altLang="en-US" sz="2100" b="1" dirty="0">
                <a:solidFill>
                  <a:srgbClr val="FF0000"/>
                </a:solidFill>
              </a:rPr>
              <a:t>推荐</a:t>
            </a:r>
            <a:r>
              <a:rPr lang="en-US" altLang="zh-CN" sz="2100" b="1" dirty="0">
                <a:solidFill>
                  <a:srgbClr val="FF0000"/>
                </a:solidFill>
              </a:rPr>
              <a:t>2</a:t>
            </a:r>
            <a:r>
              <a:rPr lang="zh-CN" altLang="en-US" sz="2100" b="1" dirty="0">
                <a:solidFill>
                  <a:srgbClr val="FF0000"/>
                </a:solidFill>
              </a:rPr>
              <a:t>人一组</a:t>
            </a:r>
            <a:r>
              <a:rPr lang="zh-CN" altLang="en-US" sz="2100" b="1" dirty="0"/>
              <a:t>，同一时刻最多能够满足</a:t>
            </a:r>
            <a:r>
              <a:rPr lang="en-US" altLang="zh-CN" sz="2100" b="1" dirty="0">
                <a:solidFill>
                  <a:srgbClr val="FF0000"/>
                </a:solidFill>
              </a:rPr>
              <a:t>72</a:t>
            </a:r>
            <a:r>
              <a:rPr lang="zh-CN" altLang="en-US" sz="2100" b="1" dirty="0">
                <a:solidFill>
                  <a:srgbClr val="FF0000"/>
                </a:solidFill>
              </a:rPr>
              <a:t>人</a:t>
            </a:r>
            <a:r>
              <a:rPr lang="zh-CN" altLang="en-US" sz="2100" b="1" dirty="0"/>
              <a:t>的网络实验教学。</a:t>
            </a:r>
            <a:endParaRPr lang="en-US" altLang="zh-CN" sz="2100" b="1" dirty="0"/>
          </a:p>
          <a:p>
            <a:pPr>
              <a:defRPr/>
            </a:pPr>
            <a:r>
              <a:rPr lang="zh-CN" altLang="en-US" sz="2100" b="1" dirty="0"/>
              <a:t>实现远程在线网络实验教学</a:t>
            </a:r>
            <a:endParaRPr lang="en-US" altLang="zh-CN" sz="2100" b="1" dirty="0"/>
          </a:p>
          <a:p>
            <a:pPr lvl="1">
              <a:defRPr/>
            </a:pPr>
            <a:r>
              <a:rPr lang="zh-CN" altLang="en-US" sz="2100" b="1" dirty="0"/>
              <a:t>学生远程异地（</a:t>
            </a:r>
            <a:r>
              <a:rPr lang="zh-CN" altLang="en-US" sz="2100" b="1" dirty="0">
                <a:solidFill>
                  <a:srgbClr val="FF0000"/>
                </a:solidFill>
              </a:rPr>
              <a:t>宿舍、家里</a:t>
            </a:r>
            <a:r>
              <a:rPr lang="zh-CN" altLang="en-US" sz="2100" b="1" dirty="0"/>
              <a:t>）协同完成实验</a:t>
            </a:r>
            <a:endParaRPr lang="en-US" altLang="zh-CN" sz="2100" b="1" dirty="0"/>
          </a:p>
          <a:p>
            <a:pPr lvl="1">
              <a:defRPr/>
            </a:pPr>
            <a:r>
              <a:rPr lang="zh-CN" altLang="en-US" sz="2100" b="1" dirty="0"/>
              <a:t>教师、助教</a:t>
            </a:r>
            <a:r>
              <a:rPr lang="zh-CN" altLang="en-US" sz="2100" b="1" dirty="0">
                <a:solidFill>
                  <a:srgbClr val="FF0000"/>
                </a:solidFill>
              </a:rPr>
              <a:t>远程同步指导</a:t>
            </a:r>
            <a:r>
              <a:rPr lang="zh-CN" altLang="en-US" sz="2100" b="1" dirty="0"/>
              <a:t>实验</a:t>
            </a:r>
            <a:endParaRPr lang="en-US" altLang="zh-CN" sz="2100" b="1" dirty="0"/>
          </a:p>
          <a:p>
            <a:pPr marL="257175" lvl="1" indent="-257175">
              <a:buFont typeface="Wingdings" panose="05000000000000000000" pitchFamily="2" charset="2"/>
              <a:buChar char="n"/>
              <a:defRPr/>
            </a:pPr>
            <a:r>
              <a:rPr lang="zh-CN" altLang="en-US" sz="2100" b="1" dirty="0">
                <a:cs typeface="+mn-cs"/>
              </a:rPr>
              <a:t>良好支持</a:t>
            </a:r>
            <a:r>
              <a:rPr lang="zh-CN" altLang="en-US" sz="2100" b="1" dirty="0">
                <a:solidFill>
                  <a:srgbClr val="FF0000"/>
                </a:solidFill>
                <a:cs typeface="+mn-cs"/>
              </a:rPr>
              <a:t>虚实结合</a:t>
            </a:r>
            <a:r>
              <a:rPr lang="zh-CN" altLang="en-US" sz="2100" b="1" dirty="0">
                <a:cs typeface="+mn-cs"/>
              </a:rPr>
              <a:t>、</a:t>
            </a:r>
            <a:r>
              <a:rPr lang="zh-CN" altLang="en-US" sz="2100" b="1" dirty="0">
                <a:solidFill>
                  <a:srgbClr val="FF0000"/>
                </a:solidFill>
                <a:cs typeface="+mn-cs"/>
              </a:rPr>
              <a:t>自主型</a:t>
            </a:r>
            <a:r>
              <a:rPr lang="zh-CN" altLang="en-US" sz="2100" b="1" dirty="0">
                <a:cs typeface="+mn-cs"/>
              </a:rPr>
              <a:t>、</a:t>
            </a:r>
            <a:r>
              <a:rPr lang="zh-CN" altLang="en-US" sz="2100" b="1" dirty="0">
                <a:solidFill>
                  <a:srgbClr val="FF0000"/>
                </a:solidFill>
                <a:cs typeface="+mn-cs"/>
              </a:rPr>
              <a:t>创新型</a:t>
            </a:r>
            <a:r>
              <a:rPr lang="zh-CN" altLang="en-US" sz="2100" b="1" dirty="0">
                <a:cs typeface="+mn-cs"/>
              </a:rPr>
              <a:t>实验</a:t>
            </a:r>
          </a:p>
        </p:txBody>
      </p:sp>
    </p:spTree>
    <p:extLst>
      <p:ext uri="{BB962C8B-B14F-4D97-AF65-F5344CB8AC3E}">
        <p14:creationId xmlns:p14="http://schemas.microsoft.com/office/powerpoint/2010/main" val="17935910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介绍提纲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91696" y="1242866"/>
            <a:ext cx="4906642" cy="2697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SzPct val="6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lnSpc>
                <a:spcPct val="125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anose="020B0604020202020204" pitchFamily="34" charset="0"/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anose="020B0604020202020204" pitchFamily="34" charset="0"/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anose="020B0604020202020204" pitchFamily="34" charset="0"/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anose="020B0604020202020204" pitchFamily="34" charset="0"/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just">
              <a:lnSpc>
                <a:spcPct val="105000"/>
              </a:lnSpc>
              <a:spcBef>
                <a:spcPts val="900"/>
              </a:spcBef>
              <a:buClrTx/>
              <a:buSzTx/>
              <a:buNone/>
              <a:defRPr/>
            </a:pPr>
            <a:r>
              <a:rPr kumimoji="0" lang="zh-CN" altLang="en-US" sz="3600" b="1" dirty="0">
                <a:solidFill>
                  <a:srgbClr val="FF0000"/>
                </a:solidFill>
                <a:latin typeface="黑体"/>
                <a:ea typeface="黑体"/>
              </a:rPr>
              <a:t>一、课程基本情况</a:t>
            </a:r>
            <a:endParaRPr kumimoji="0" lang="en-US" altLang="zh-CN" sz="3600" b="1" dirty="0">
              <a:solidFill>
                <a:srgbClr val="FF0000"/>
              </a:solidFill>
              <a:latin typeface="黑体"/>
              <a:ea typeface="黑体"/>
            </a:endParaRPr>
          </a:p>
          <a:p>
            <a:pPr algn="just">
              <a:lnSpc>
                <a:spcPct val="105000"/>
              </a:lnSpc>
              <a:spcBef>
                <a:spcPts val="900"/>
              </a:spcBef>
              <a:buClrTx/>
              <a:buSzTx/>
              <a:buNone/>
              <a:defRPr/>
            </a:pPr>
            <a:r>
              <a:rPr kumimoji="0" lang="zh-CN" altLang="en-US" sz="3600" b="1" dirty="0">
                <a:solidFill>
                  <a:srgbClr val="003399"/>
                </a:solidFill>
                <a:latin typeface="黑体"/>
                <a:ea typeface="黑体"/>
              </a:rPr>
              <a:t>二、课程成绩计算</a:t>
            </a:r>
            <a:endParaRPr kumimoji="0" lang="en-US" altLang="zh-CN" sz="3600" b="1" dirty="0">
              <a:solidFill>
                <a:srgbClr val="003399"/>
              </a:solidFill>
              <a:latin typeface="黑体"/>
              <a:ea typeface="黑体"/>
            </a:endParaRPr>
          </a:p>
          <a:p>
            <a:pPr algn="just">
              <a:lnSpc>
                <a:spcPct val="105000"/>
              </a:lnSpc>
              <a:spcBef>
                <a:spcPts val="900"/>
              </a:spcBef>
              <a:buClrTx/>
              <a:buSzTx/>
              <a:buNone/>
              <a:defRPr/>
            </a:pPr>
            <a:r>
              <a:rPr kumimoji="0" lang="zh-CN" altLang="en-US" sz="3600" b="1" dirty="0">
                <a:solidFill>
                  <a:srgbClr val="003399"/>
                </a:solidFill>
                <a:latin typeface="黑体"/>
                <a:ea typeface="黑体"/>
              </a:rPr>
              <a:t>三、教学实验环境</a:t>
            </a:r>
            <a:endParaRPr kumimoji="0" lang="en-US" altLang="zh-CN" sz="3600" b="1" dirty="0">
              <a:solidFill>
                <a:srgbClr val="003399"/>
              </a:solidFill>
              <a:latin typeface="黑体"/>
              <a:ea typeface="黑体"/>
            </a:endParaRPr>
          </a:p>
          <a:p>
            <a:pPr algn="just">
              <a:lnSpc>
                <a:spcPct val="105000"/>
              </a:lnSpc>
              <a:spcBef>
                <a:spcPts val="9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600" b="1" dirty="0">
                <a:solidFill>
                  <a:srgbClr val="003399"/>
                </a:solidFill>
                <a:latin typeface="黑体"/>
                <a:ea typeface="黑体"/>
              </a:rPr>
              <a:t>四、小结</a:t>
            </a:r>
          </a:p>
        </p:txBody>
      </p:sp>
    </p:spTree>
    <p:extLst>
      <p:ext uri="{BB962C8B-B14F-4D97-AF65-F5344CB8AC3E}">
        <p14:creationId xmlns:p14="http://schemas.microsoft.com/office/powerpoint/2010/main" val="141446318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在线网络实验平台的总体架构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1508" name="Picture 3" descr="图1修改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560" y="737419"/>
            <a:ext cx="6535341" cy="422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74043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在线实验管理系统</a:t>
            </a:r>
          </a:p>
        </p:txBody>
      </p:sp>
      <p:pic>
        <p:nvPicPr>
          <p:cNvPr id="22531" name="内容占位符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2457" y="889494"/>
            <a:ext cx="6665119" cy="3596879"/>
          </a:xfrm>
        </p:spPr>
      </p:pic>
    </p:spTree>
    <p:extLst>
      <p:ext uri="{BB962C8B-B14F-4D97-AF65-F5344CB8AC3E}">
        <p14:creationId xmlns:p14="http://schemas.microsoft.com/office/powerpoint/2010/main" val="175192962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393031" y="1815704"/>
            <a:ext cx="2001441" cy="1002506"/>
            <a:chOff x="2637573" y="2420888"/>
            <a:chExt cx="2668335" cy="1336932"/>
          </a:xfrm>
        </p:grpSpPr>
        <p:sp>
          <p:nvSpPr>
            <p:cNvPr id="5" name="矩形 4"/>
            <p:cNvSpPr/>
            <p:nvPr/>
          </p:nvSpPr>
          <p:spPr>
            <a:xfrm>
              <a:off x="2637573" y="2420888"/>
              <a:ext cx="2668335" cy="1336932"/>
            </a:xfrm>
            <a:custGeom>
              <a:avLst/>
              <a:gdLst>
                <a:gd name="connsiteX0" fmla="*/ 2491594 w 2668335"/>
                <a:gd name="connsiteY0" fmla="*/ 35832 h 1336932"/>
                <a:gd name="connsiteX1" fmla="*/ 2498310 w 2668335"/>
                <a:gd name="connsiteY1" fmla="*/ 38934 h 1336932"/>
                <a:gd name="connsiteX2" fmla="*/ 2491594 w 2668335"/>
                <a:gd name="connsiteY2" fmla="*/ 35832 h 1336932"/>
                <a:gd name="connsiteX3" fmla="*/ 1447433 w 2668335"/>
                <a:gd name="connsiteY3" fmla="*/ 0 h 1336932"/>
                <a:gd name="connsiteX4" fmla="*/ 2377495 w 2668335"/>
                <a:gd name="connsiteY4" fmla="*/ 4128 h 1336932"/>
                <a:gd name="connsiteX5" fmla="*/ 2485992 w 2668335"/>
                <a:gd name="connsiteY5" fmla="*/ 33244 h 1336932"/>
                <a:gd name="connsiteX6" fmla="*/ 2668335 w 2668335"/>
                <a:gd name="connsiteY6" fmla="*/ 284379 h 1336932"/>
                <a:gd name="connsiteX7" fmla="*/ 2668335 w 2668335"/>
                <a:gd name="connsiteY7" fmla="*/ 1145193 h 1336932"/>
                <a:gd name="connsiteX8" fmla="*/ 259344 w 2668335"/>
                <a:gd name="connsiteY8" fmla="*/ 1145193 h 1336932"/>
                <a:gd name="connsiteX9" fmla="*/ 0 w 2668335"/>
                <a:gd name="connsiteY9" fmla="*/ 1336932 h 1336932"/>
                <a:gd name="connsiteX10" fmla="*/ 858315 w 2668335"/>
                <a:gd name="connsiteY10" fmla="*/ 144541 h 1336932"/>
                <a:gd name="connsiteX11" fmla="*/ 925815 w 2668335"/>
                <a:gd name="connsiteY11" fmla="*/ 53822 h 1336932"/>
                <a:gd name="connsiteX12" fmla="*/ 1036078 w 2668335"/>
                <a:gd name="connsiteY12" fmla="*/ 3518 h 1336932"/>
                <a:gd name="connsiteX13" fmla="*/ 1447433 w 2668335"/>
                <a:gd name="connsiteY13" fmla="*/ 0 h 1336932"/>
                <a:gd name="connsiteX0" fmla="*/ 1447433 w 2668335"/>
                <a:gd name="connsiteY0" fmla="*/ 0 h 1336932"/>
                <a:gd name="connsiteX1" fmla="*/ 2377495 w 2668335"/>
                <a:gd name="connsiteY1" fmla="*/ 4128 h 1336932"/>
                <a:gd name="connsiteX2" fmla="*/ 2485992 w 2668335"/>
                <a:gd name="connsiteY2" fmla="*/ 33244 h 1336932"/>
                <a:gd name="connsiteX3" fmla="*/ 2668335 w 2668335"/>
                <a:gd name="connsiteY3" fmla="*/ 284379 h 1336932"/>
                <a:gd name="connsiteX4" fmla="*/ 2668335 w 2668335"/>
                <a:gd name="connsiteY4" fmla="*/ 1145193 h 1336932"/>
                <a:gd name="connsiteX5" fmla="*/ 259344 w 2668335"/>
                <a:gd name="connsiteY5" fmla="*/ 1145193 h 1336932"/>
                <a:gd name="connsiteX6" fmla="*/ 0 w 2668335"/>
                <a:gd name="connsiteY6" fmla="*/ 1336932 h 1336932"/>
                <a:gd name="connsiteX7" fmla="*/ 858315 w 2668335"/>
                <a:gd name="connsiteY7" fmla="*/ 144541 h 1336932"/>
                <a:gd name="connsiteX8" fmla="*/ 925815 w 2668335"/>
                <a:gd name="connsiteY8" fmla="*/ 53822 h 1336932"/>
                <a:gd name="connsiteX9" fmla="*/ 1036078 w 2668335"/>
                <a:gd name="connsiteY9" fmla="*/ 3518 h 1336932"/>
                <a:gd name="connsiteX10" fmla="*/ 1447433 w 2668335"/>
                <a:gd name="connsiteY10" fmla="*/ 0 h 1336932"/>
                <a:gd name="connsiteX0" fmla="*/ 1447433 w 2668335"/>
                <a:gd name="connsiteY0" fmla="*/ 0 h 1336932"/>
                <a:gd name="connsiteX1" fmla="*/ 2325108 w 2668335"/>
                <a:gd name="connsiteY1" fmla="*/ 6510 h 1336932"/>
                <a:gd name="connsiteX2" fmla="*/ 2485992 w 2668335"/>
                <a:gd name="connsiteY2" fmla="*/ 33244 h 1336932"/>
                <a:gd name="connsiteX3" fmla="*/ 2668335 w 2668335"/>
                <a:gd name="connsiteY3" fmla="*/ 284379 h 1336932"/>
                <a:gd name="connsiteX4" fmla="*/ 2668335 w 2668335"/>
                <a:gd name="connsiteY4" fmla="*/ 1145193 h 1336932"/>
                <a:gd name="connsiteX5" fmla="*/ 259344 w 2668335"/>
                <a:gd name="connsiteY5" fmla="*/ 1145193 h 1336932"/>
                <a:gd name="connsiteX6" fmla="*/ 0 w 2668335"/>
                <a:gd name="connsiteY6" fmla="*/ 1336932 h 1336932"/>
                <a:gd name="connsiteX7" fmla="*/ 858315 w 2668335"/>
                <a:gd name="connsiteY7" fmla="*/ 144541 h 1336932"/>
                <a:gd name="connsiteX8" fmla="*/ 925815 w 2668335"/>
                <a:gd name="connsiteY8" fmla="*/ 53822 h 1336932"/>
                <a:gd name="connsiteX9" fmla="*/ 1036078 w 2668335"/>
                <a:gd name="connsiteY9" fmla="*/ 3518 h 1336932"/>
                <a:gd name="connsiteX10" fmla="*/ 1447433 w 2668335"/>
                <a:gd name="connsiteY10" fmla="*/ 0 h 1336932"/>
                <a:gd name="connsiteX0" fmla="*/ 1447433 w 2668335"/>
                <a:gd name="connsiteY0" fmla="*/ 0 h 1336932"/>
                <a:gd name="connsiteX1" fmla="*/ 2325108 w 2668335"/>
                <a:gd name="connsiteY1" fmla="*/ 6510 h 1336932"/>
                <a:gd name="connsiteX2" fmla="*/ 2485992 w 2668335"/>
                <a:gd name="connsiteY2" fmla="*/ 33244 h 1336932"/>
                <a:gd name="connsiteX3" fmla="*/ 2668335 w 2668335"/>
                <a:gd name="connsiteY3" fmla="*/ 284379 h 1336932"/>
                <a:gd name="connsiteX4" fmla="*/ 2668335 w 2668335"/>
                <a:gd name="connsiteY4" fmla="*/ 1145193 h 1336932"/>
                <a:gd name="connsiteX5" fmla="*/ 259344 w 2668335"/>
                <a:gd name="connsiteY5" fmla="*/ 1145193 h 1336932"/>
                <a:gd name="connsiteX6" fmla="*/ 0 w 2668335"/>
                <a:gd name="connsiteY6" fmla="*/ 1336932 h 1336932"/>
                <a:gd name="connsiteX7" fmla="*/ 858315 w 2668335"/>
                <a:gd name="connsiteY7" fmla="*/ 144541 h 1336932"/>
                <a:gd name="connsiteX8" fmla="*/ 925815 w 2668335"/>
                <a:gd name="connsiteY8" fmla="*/ 53822 h 1336932"/>
                <a:gd name="connsiteX9" fmla="*/ 1036078 w 2668335"/>
                <a:gd name="connsiteY9" fmla="*/ 3518 h 1336932"/>
                <a:gd name="connsiteX10" fmla="*/ 1447433 w 2668335"/>
                <a:gd name="connsiteY10" fmla="*/ 0 h 1336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8335" h="1336932">
                  <a:moveTo>
                    <a:pt x="1447433" y="0"/>
                  </a:moveTo>
                  <a:lnTo>
                    <a:pt x="2325108" y="6510"/>
                  </a:lnTo>
                  <a:cubicBezTo>
                    <a:pt x="2432281" y="6468"/>
                    <a:pt x="2460835" y="19228"/>
                    <a:pt x="2485992" y="33244"/>
                  </a:cubicBezTo>
                  <a:cubicBezTo>
                    <a:pt x="2577884" y="117841"/>
                    <a:pt x="2668335" y="166815"/>
                    <a:pt x="2668335" y="284379"/>
                  </a:cubicBezTo>
                  <a:lnTo>
                    <a:pt x="2668335" y="1145193"/>
                  </a:lnTo>
                  <a:lnTo>
                    <a:pt x="259344" y="1145193"/>
                  </a:lnTo>
                  <a:cubicBezTo>
                    <a:pt x="137892" y="1145193"/>
                    <a:pt x="89641" y="1241725"/>
                    <a:pt x="0" y="1336932"/>
                  </a:cubicBezTo>
                  <a:lnTo>
                    <a:pt x="858315" y="144541"/>
                  </a:lnTo>
                  <a:lnTo>
                    <a:pt x="925815" y="53822"/>
                  </a:lnTo>
                  <a:cubicBezTo>
                    <a:pt x="956885" y="27470"/>
                    <a:pt x="994266" y="8688"/>
                    <a:pt x="1036078" y="3518"/>
                  </a:cubicBezTo>
                  <a:cubicBezTo>
                    <a:pt x="1114663" y="930"/>
                    <a:pt x="1269702" y="24"/>
                    <a:pt x="1447433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DCA976"/>
                </a:gs>
                <a:gs pos="27000">
                  <a:srgbClr val="F9B61F"/>
                </a:gs>
                <a:gs pos="82000">
                  <a:srgbClr val="F9B61F"/>
                </a:gs>
                <a:gs pos="19000">
                  <a:srgbClr val="C98124"/>
                </a:gs>
                <a:gs pos="47000">
                  <a:srgbClr val="E89918"/>
                </a:gs>
              </a:gsLst>
              <a:lin ang="2100000" scaled="0"/>
              <a:tileRect/>
            </a:gradFill>
            <a:ln w="25400" cap="flat" cmpd="sng" algn="ctr">
              <a:noFill/>
              <a:prstDash val="solid"/>
            </a:ln>
            <a:effectLst>
              <a:outerShdw blurRad="2540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sz="1350" kern="0" dirty="0">
                <a:solidFill>
                  <a:srgbClr val="FFFFFF"/>
                </a:solidFill>
                <a:latin typeface="经典特宋简"/>
              </a:endParaRPr>
            </a:p>
          </p:txBody>
        </p:sp>
        <p:grpSp>
          <p:nvGrpSpPr>
            <p:cNvPr id="23565" name="组合 9"/>
            <p:cNvGrpSpPr>
              <a:grpSpLocks/>
            </p:cNvGrpSpPr>
            <p:nvPr/>
          </p:nvGrpSpPr>
          <p:grpSpPr bwMode="auto">
            <a:xfrm>
              <a:off x="3278863" y="2708280"/>
              <a:ext cx="1792297" cy="738806"/>
              <a:chOff x="3150458" y="679036"/>
              <a:chExt cx="1792297" cy="738806"/>
            </a:xfrm>
          </p:grpSpPr>
          <p:sp>
            <p:nvSpPr>
              <p:cNvPr id="7" name="TextBox 27"/>
              <p:cNvSpPr txBox="1"/>
              <p:nvPr/>
            </p:nvSpPr>
            <p:spPr>
              <a:xfrm>
                <a:off x="3459106" y="720319"/>
                <a:ext cx="795442" cy="67723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2700" kern="0" dirty="0">
                    <a:solidFill>
                      <a:srgbClr val="FFFFFF"/>
                    </a:solidFill>
                    <a:latin typeface="Algerian" pitchFamily="82" charset="0"/>
                    <a:ea typeface="方正姚体" pitchFamily="2" charset="-122"/>
                    <a:cs typeface="Meiryo" pitchFamily="34" charset="-128"/>
                  </a:rPr>
                  <a:t>01</a:t>
                </a:r>
                <a:endParaRPr lang="zh-CN" altLang="en-US" sz="2700" kern="0" dirty="0">
                  <a:solidFill>
                    <a:srgbClr val="FFFFFF"/>
                  </a:solidFill>
                  <a:latin typeface="Algerian" pitchFamily="82" charset="0"/>
                  <a:ea typeface="方正姚体" pitchFamily="2" charset="-122"/>
                  <a:cs typeface="Meiryo" pitchFamily="34" charset="-128"/>
                </a:endParaRPr>
              </a:p>
            </p:txBody>
          </p:sp>
          <p:sp>
            <p:nvSpPr>
              <p:cNvPr id="8" name="等腰三角形 2"/>
              <p:cNvSpPr/>
              <p:nvPr/>
            </p:nvSpPr>
            <p:spPr>
              <a:xfrm rot="16200000">
                <a:off x="3057533" y="927565"/>
                <a:ext cx="450937" cy="265088"/>
              </a:xfrm>
              <a:custGeom>
                <a:avLst/>
                <a:gdLst/>
                <a:ahLst/>
                <a:cxnLst/>
                <a:rect l="l" t="t" r="r" b="b"/>
                <a:pathLst>
                  <a:path w="1080120" h="931138">
                    <a:moveTo>
                      <a:pt x="540060" y="0"/>
                    </a:moveTo>
                    <a:lnTo>
                      <a:pt x="1080120" y="931138"/>
                    </a:lnTo>
                    <a:lnTo>
                      <a:pt x="810090" y="931138"/>
                    </a:lnTo>
                    <a:lnTo>
                      <a:pt x="540060" y="465569"/>
                    </a:lnTo>
                    <a:lnTo>
                      <a:pt x="270030" y="931138"/>
                    </a:lnTo>
                    <a:lnTo>
                      <a:pt x="0" y="931138"/>
                    </a:lnTo>
                    <a:close/>
                  </a:path>
                </a:pathLst>
              </a:custGeom>
              <a:solidFill>
                <a:srgbClr val="543F3B">
                  <a:alpha val="79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350" kern="0">
                  <a:solidFill>
                    <a:srgbClr val="FFFFFF"/>
                  </a:solidFill>
                  <a:latin typeface="经典特宋简"/>
                </a:endParaRPr>
              </a:p>
            </p:txBody>
          </p:sp>
          <p:sp>
            <p:nvSpPr>
              <p:cNvPr id="9" name="矩形 30"/>
              <p:cNvSpPr/>
              <p:nvPr/>
            </p:nvSpPr>
            <p:spPr>
              <a:xfrm>
                <a:off x="4183643" y="679036"/>
                <a:ext cx="759112" cy="738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500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预约</a:t>
                </a:r>
                <a:endParaRPr lang="en-US" altLang="zh-CN" sz="15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defRPr/>
                </a:pPr>
                <a:r>
                  <a:rPr lang="zh-CN" altLang="en-US" sz="1500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设备</a:t>
                </a:r>
              </a:p>
            </p:txBody>
          </p:sp>
        </p:grp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2144628" y="2733676"/>
            <a:ext cx="1338829" cy="1094542"/>
            <a:chOff x="3639382" y="3645024"/>
            <a:chExt cx="1786257" cy="1458589"/>
          </a:xfrm>
        </p:grpSpPr>
        <p:grpSp>
          <p:nvGrpSpPr>
            <p:cNvPr id="23560" name="组合 13"/>
            <p:cNvGrpSpPr>
              <a:grpSpLocks/>
            </p:cNvGrpSpPr>
            <p:nvPr/>
          </p:nvGrpSpPr>
          <p:grpSpPr bwMode="auto">
            <a:xfrm>
              <a:off x="4068571" y="3645024"/>
              <a:ext cx="927881" cy="696818"/>
              <a:chOff x="6471190" y="1571976"/>
              <a:chExt cx="2438557" cy="1831303"/>
            </a:xfrm>
          </p:grpSpPr>
          <p:sp>
            <p:nvSpPr>
              <p:cNvPr id="13" name="矩形 77"/>
              <p:cNvSpPr/>
              <p:nvPr/>
            </p:nvSpPr>
            <p:spPr>
              <a:xfrm>
                <a:off x="6874297" y="1571976"/>
                <a:ext cx="1657394" cy="688019"/>
              </a:xfrm>
              <a:custGeom>
                <a:avLst/>
                <a:gdLst/>
                <a:ahLst/>
                <a:cxnLst/>
                <a:rect l="l" t="t" r="r" b="b"/>
                <a:pathLst>
                  <a:path w="1653088" h="687928">
                    <a:moveTo>
                      <a:pt x="154063" y="143410"/>
                    </a:moveTo>
                    <a:cubicBezTo>
                      <a:pt x="127010" y="143410"/>
                      <a:pt x="105079" y="165341"/>
                      <a:pt x="105079" y="192394"/>
                    </a:cubicBezTo>
                    <a:lnTo>
                      <a:pt x="105079" y="495534"/>
                    </a:lnTo>
                    <a:cubicBezTo>
                      <a:pt x="105079" y="522587"/>
                      <a:pt x="127010" y="544518"/>
                      <a:pt x="154063" y="544518"/>
                    </a:cubicBezTo>
                    <a:lnTo>
                      <a:pt x="349993" y="544518"/>
                    </a:lnTo>
                    <a:cubicBezTo>
                      <a:pt x="377046" y="544518"/>
                      <a:pt x="398977" y="522587"/>
                      <a:pt x="398977" y="495534"/>
                    </a:cubicBezTo>
                    <a:lnTo>
                      <a:pt x="398977" y="192394"/>
                    </a:lnTo>
                    <a:cubicBezTo>
                      <a:pt x="398977" y="165341"/>
                      <a:pt x="377046" y="143410"/>
                      <a:pt x="349993" y="143410"/>
                    </a:cubicBezTo>
                    <a:close/>
                    <a:moveTo>
                      <a:pt x="84011" y="0"/>
                    </a:moveTo>
                    <a:lnTo>
                      <a:pt x="420045" y="0"/>
                    </a:lnTo>
                    <a:cubicBezTo>
                      <a:pt x="466443" y="0"/>
                      <a:pt x="504056" y="37613"/>
                      <a:pt x="504056" y="84011"/>
                    </a:cubicBezTo>
                    <a:lnTo>
                      <a:pt x="504056" y="278486"/>
                    </a:lnTo>
                    <a:lnTo>
                      <a:pt x="1332148" y="278486"/>
                    </a:lnTo>
                    <a:lnTo>
                      <a:pt x="1332148" y="0"/>
                    </a:lnTo>
                    <a:lnTo>
                      <a:pt x="1404156" y="0"/>
                    </a:lnTo>
                    <a:lnTo>
                      <a:pt x="1404156" y="278486"/>
                    </a:lnTo>
                    <a:lnTo>
                      <a:pt x="1581080" y="278486"/>
                    </a:lnTo>
                    <a:lnTo>
                      <a:pt x="1581080" y="0"/>
                    </a:lnTo>
                    <a:lnTo>
                      <a:pt x="1653088" y="0"/>
                    </a:lnTo>
                    <a:lnTo>
                      <a:pt x="1653088" y="278486"/>
                    </a:lnTo>
                    <a:lnTo>
                      <a:pt x="1653088" y="409442"/>
                    </a:lnTo>
                    <a:lnTo>
                      <a:pt x="504056" y="409442"/>
                    </a:lnTo>
                    <a:lnTo>
                      <a:pt x="504056" y="603917"/>
                    </a:lnTo>
                    <a:cubicBezTo>
                      <a:pt x="504056" y="650315"/>
                      <a:pt x="466443" y="687928"/>
                      <a:pt x="420045" y="687928"/>
                    </a:cubicBezTo>
                    <a:lnTo>
                      <a:pt x="84011" y="687928"/>
                    </a:lnTo>
                    <a:cubicBezTo>
                      <a:pt x="37613" y="687928"/>
                      <a:pt x="0" y="650315"/>
                      <a:pt x="0" y="603917"/>
                    </a:cubicBezTo>
                    <a:lnTo>
                      <a:pt x="0" y="84011"/>
                    </a:lnTo>
                    <a:cubicBezTo>
                      <a:pt x="0" y="37613"/>
                      <a:pt x="37613" y="0"/>
                      <a:pt x="84011" y="0"/>
                    </a:cubicBezTo>
                    <a:close/>
                  </a:path>
                </a:pathLst>
              </a:custGeom>
              <a:solidFill>
                <a:srgbClr val="4E535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350" kern="0">
                  <a:solidFill>
                    <a:srgbClr val="FFFFFF"/>
                  </a:solidFill>
                  <a:latin typeface="经典特宋简"/>
                </a:endParaRPr>
              </a:p>
            </p:txBody>
          </p:sp>
          <p:grpSp>
            <p:nvGrpSpPr>
              <p:cNvPr id="14" name="组合 16"/>
              <p:cNvGrpSpPr/>
              <p:nvPr/>
            </p:nvGrpSpPr>
            <p:grpSpPr>
              <a:xfrm>
                <a:off x="6471190" y="2414822"/>
                <a:ext cx="2438557" cy="988457"/>
                <a:chOff x="-854695" y="2169995"/>
                <a:chExt cx="526158" cy="213276"/>
              </a:xfrm>
              <a:solidFill>
                <a:srgbClr val="FFFFFF"/>
              </a:solidFill>
            </p:grpSpPr>
            <p:sp>
              <p:nvSpPr>
                <p:cNvPr id="15" name="任意多边形 17"/>
                <p:cNvSpPr/>
                <p:nvPr/>
              </p:nvSpPr>
              <p:spPr>
                <a:xfrm>
                  <a:off x="-828600" y="2169995"/>
                  <a:ext cx="500063" cy="169069"/>
                </a:xfrm>
                <a:custGeom>
                  <a:avLst/>
                  <a:gdLst>
                    <a:gd name="connsiteX0" fmla="*/ 0 w 500063"/>
                    <a:gd name="connsiteY0" fmla="*/ 71437 h 169069"/>
                    <a:gd name="connsiteX1" fmla="*/ 104775 w 500063"/>
                    <a:gd name="connsiteY1" fmla="*/ 169069 h 169069"/>
                    <a:gd name="connsiteX2" fmla="*/ 135731 w 500063"/>
                    <a:gd name="connsiteY2" fmla="*/ 152400 h 169069"/>
                    <a:gd name="connsiteX3" fmla="*/ 328613 w 500063"/>
                    <a:gd name="connsiteY3" fmla="*/ 157162 h 169069"/>
                    <a:gd name="connsiteX4" fmla="*/ 452438 w 500063"/>
                    <a:gd name="connsiteY4" fmla="*/ 78581 h 169069"/>
                    <a:gd name="connsiteX5" fmla="*/ 500063 w 500063"/>
                    <a:gd name="connsiteY5" fmla="*/ 11906 h 169069"/>
                    <a:gd name="connsiteX6" fmla="*/ 454819 w 500063"/>
                    <a:gd name="connsiteY6" fmla="*/ 4762 h 169069"/>
                    <a:gd name="connsiteX7" fmla="*/ 376238 w 500063"/>
                    <a:gd name="connsiteY7" fmla="*/ 71437 h 169069"/>
                    <a:gd name="connsiteX8" fmla="*/ 328613 w 500063"/>
                    <a:gd name="connsiteY8" fmla="*/ 90487 h 169069"/>
                    <a:gd name="connsiteX9" fmla="*/ 295275 w 500063"/>
                    <a:gd name="connsiteY9" fmla="*/ 92869 h 169069"/>
                    <a:gd name="connsiteX10" fmla="*/ 216694 w 500063"/>
                    <a:gd name="connsiteY10" fmla="*/ 83344 h 169069"/>
                    <a:gd name="connsiteX11" fmla="*/ 192881 w 500063"/>
                    <a:gd name="connsiteY11" fmla="*/ 71437 h 169069"/>
                    <a:gd name="connsiteX12" fmla="*/ 219075 w 500063"/>
                    <a:gd name="connsiteY12" fmla="*/ 71437 h 169069"/>
                    <a:gd name="connsiteX13" fmla="*/ 302419 w 500063"/>
                    <a:gd name="connsiteY13" fmla="*/ 61912 h 169069"/>
                    <a:gd name="connsiteX14" fmla="*/ 340519 w 500063"/>
                    <a:gd name="connsiteY14" fmla="*/ 54769 h 169069"/>
                    <a:gd name="connsiteX15" fmla="*/ 357188 w 500063"/>
                    <a:gd name="connsiteY15" fmla="*/ 30956 h 169069"/>
                    <a:gd name="connsiteX16" fmla="*/ 352425 w 500063"/>
                    <a:gd name="connsiteY16" fmla="*/ 16669 h 169069"/>
                    <a:gd name="connsiteX17" fmla="*/ 147638 w 500063"/>
                    <a:gd name="connsiteY17" fmla="*/ 0 h 169069"/>
                    <a:gd name="connsiteX18" fmla="*/ 107156 w 500063"/>
                    <a:gd name="connsiteY18" fmla="*/ 2381 h 169069"/>
                    <a:gd name="connsiteX19" fmla="*/ 0 w 500063"/>
                    <a:gd name="connsiteY19" fmla="*/ 71437 h 169069"/>
                    <a:gd name="connsiteX0" fmla="*/ 0 w 500063"/>
                    <a:gd name="connsiteY0" fmla="*/ 71437 h 169069"/>
                    <a:gd name="connsiteX1" fmla="*/ 104775 w 500063"/>
                    <a:gd name="connsiteY1" fmla="*/ 169069 h 169069"/>
                    <a:gd name="connsiteX2" fmla="*/ 135731 w 500063"/>
                    <a:gd name="connsiteY2" fmla="*/ 152400 h 169069"/>
                    <a:gd name="connsiteX3" fmla="*/ 328613 w 500063"/>
                    <a:gd name="connsiteY3" fmla="*/ 157162 h 169069"/>
                    <a:gd name="connsiteX4" fmla="*/ 452438 w 500063"/>
                    <a:gd name="connsiteY4" fmla="*/ 78581 h 169069"/>
                    <a:gd name="connsiteX5" fmla="*/ 500063 w 500063"/>
                    <a:gd name="connsiteY5" fmla="*/ 11906 h 169069"/>
                    <a:gd name="connsiteX6" fmla="*/ 454819 w 500063"/>
                    <a:gd name="connsiteY6" fmla="*/ 4762 h 169069"/>
                    <a:gd name="connsiteX7" fmla="*/ 376238 w 500063"/>
                    <a:gd name="connsiteY7" fmla="*/ 71437 h 169069"/>
                    <a:gd name="connsiteX8" fmla="*/ 328613 w 500063"/>
                    <a:gd name="connsiteY8" fmla="*/ 90487 h 169069"/>
                    <a:gd name="connsiteX9" fmla="*/ 295275 w 500063"/>
                    <a:gd name="connsiteY9" fmla="*/ 92869 h 169069"/>
                    <a:gd name="connsiteX10" fmla="*/ 216694 w 500063"/>
                    <a:gd name="connsiteY10" fmla="*/ 83344 h 169069"/>
                    <a:gd name="connsiteX11" fmla="*/ 192881 w 500063"/>
                    <a:gd name="connsiteY11" fmla="*/ 71437 h 169069"/>
                    <a:gd name="connsiteX12" fmla="*/ 219075 w 500063"/>
                    <a:gd name="connsiteY12" fmla="*/ 71437 h 169069"/>
                    <a:gd name="connsiteX13" fmla="*/ 302419 w 500063"/>
                    <a:gd name="connsiteY13" fmla="*/ 61912 h 169069"/>
                    <a:gd name="connsiteX14" fmla="*/ 340519 w 500063"/>
                    <a:gd name="connsiteY14" fmla="*/ 54769 h 169069"/>
                    <a:gd name="connsiteX15" fmla="*/ 357188 w 500063"/>
                    <a:gd name="connsiteY15" fmla="*/ 30956 h 169069"/>
                    <a:gd name="connsiteX16" fmla="*/ 359568 w 500063"/>
                    <a:gd name="connsiteY16" fmla="*/ 0 h 169069"/>
                    <a:gd name="connsiteX17" fmla="*/ 147638 w 500063"/>
                    <a:gd name="connsiteY17" fmla="*/ 0 h 169069"/>
                    <a:gd name="connsiteX18" fmla="*/ 107156 w 500063"/>
                    <a:gd name="connsiteY18" fmla="*/ 2381 h 169069"/>
                    <a:gd name="connsiteX19" fmla="*/ 0 w 500063"/>
                    <a:gd name="connsiteY19" fmla="*/ 71437 h 169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00063" h="169069">
                      <a:moveTo>
                        <a:pt x="0" y="71437"/>
                      </a:moveTo>
                      <a:lnTo>
                        <a:pt x="104775" y="169069"/>
                      </a:lnTo>
                      <a:lnTo>
                        <a:pt x="135731" y="152400"/>
                      </a:lnTo>
                      <a:lnTo>
                        <a:pt x="328613" y="157162"/>
                      </a:lnTo>
                      <a:lnTo>
                        <a:pt x="452438" y="78581"/>
                      </a:lnTo>
                      <a:lnTo>
                        <a:pt x="500063" y="11906"/>
                      </a:lnTo>
                      <a:lnTo>
                        <a:pt x="454819" y="4762"/>
                      </a:lnTo>
                      <a:lnTo>
                        <a:pt x="376238" y="71437"/>
                      </a:lnTo>
                      <a:lnTo>
                        <a:pt x="328613" y="90487"/>
                      </a:lnTo>
                      <a:lnTo>
                        <a:pt x="295275" y="92869"/>
                      </a:lnTo>
                      <a:lnTo>
                        <a:pt x="216694" y="83344"/>
                      </a:lnTo>
                      <a:lnTo>
                        <a:pt x="192881" y="71437"/>
                      </a:lnTo>
                      <a:lnTo>
                        <a:pt x="219075" y="71437"/>
                      </a:lnTo>
                      <a:lnTo>
                        <a:pt x="302419" y="61912"/>
                      </a:lnTo>
                      <a:lnTo>
                        <a:pt x="340519" y="54769"/>
                      </a:lnTo>
                      <a:lnTo>
                        <a:pt x="357188" y="30956"/>
                      </a:lnTo>
                      <a:lnTo>
                        <a:pt x="359568" y="0"/>
                      </a:lnTo>
                      <a:lnTo>
                        <a:pt x="147638" y="0"/>
                      </a:lnTo>
                      <a:lnTo>
                        <a:pt x="107156" y="2381"/>
                      </a:lnTo>
                      <a:lnTo>
                        <a:pt x="0" y="71437"/>
                      </a:lnTo>
                      <a:close/>
                    </a:path>
                  </a:pathLst>
                </a:custGeom>
                <a:solidFill>
                  <a:srgbClr val="4E5355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350" kern="0">
                    <a:solidFill>
                      <a:srgbClr val="FFFFFF"/>
                    </a:solidFill>
                    <a:latin typeface="经典特宋简"/>
                  </a:endParaRPr>
                </a:p>
              </p:txBody>
            </p:sp>
            <p:sp>
              <p:nvSpPr>
                <p:cNvPr id="16" name="平行四边形 18"/>
                <p:cNvSpPr/>
                <p:nvPr/>
              </p:nvSpPr>
              <p:spPr>
                <a:xfrm rot="19611732" flipV="1">
                  <a:off x="-854695" y="2244718"/>
                  <a:ext cx="88104" cy="138553"/>
                </a:xfrm>
                <a:prstGeom prst="parallelogram">
                  <a:avLst>
                    <a:gd name="adj" fmla="val 38754"/>
                  </a:avLst>
                </a:prstGeom>
                <a:solidFill>
                  <a:srgbClr val="4E5355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350" kern="0">
                    <a:solidFill>
                      <a:srgbClr val="FFFFFF"/>
                    </a:solidFill>
                    <a:latin typeface="经典特宋简"/>
                  </a:endParaRPr>
                </a:p>
              </p:txBody>
            </p:sp>
          </p:grpSp>
        </p:grpSp>
        <p:sp>
          <p:nvSpPr>
            <p:cNvPr id="12" name="TextBox 13"/>
            <p:cNvSpPr txBox="1"/>
            <p:nvPr/>
          </p:nvSpPr>
          <p:spPr>
            <a:xfrm>
              <a:off x="3639382" y="4365354"/>
              <a:ext cx="1786257" cy="73825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>
                <a:defRPr sz="2800">
                  <a:solidFill>
                    <a:schemeClr val="bg1"/>
                  </a:solidFill>
                  <a:latin typeface="Algerian" pitchFamily="82" charset="0"/>
                </a:defRPr>
              </a:lvl1pPr>
            </a:lstStyle>
            <a:p>
              <a:pPr>
                <a:defRPr/>
              </a:pPr>
              <a:r>
                <a:rPr lang="zh-CN" altLang="en-US" sz="1500" kern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计算机网络</a:t>
              </a:r>
              <a:endParaRPr lang="en-US" altLang="zh-CN" sz="15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zh-CN" altLang="en-US" sz="1500" kern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在线实验平台</a:t>
              </a:r>
            </a:p>
          </p:txBody>
        </p:sp>
      </p:grp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1494235" y="890587"/>
            <a:ext cx="615553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9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p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8000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95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18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学生使用流程</a:t>
            </a:r>
            <a:r>
              <a: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r>
              <a:rPr lang="zh-CN" altLang="en-US" sz="18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①在线提交申请、预约设备 </a:t>
            </a:r>
            <a:r>
              <a:rPr lang="zh-CN" altLang="en-US" sz="18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②获取硬件资源和软件资源 ③ 在线完成实验、实时与教师交流 </a:t>
            </a:r>
            <a:r>
              <a:rPr lang="zh-CN" altLang="en-US" sz="1800" b="0">
                <a:solidFill>
                  <a:srgbClr val="000000"/>
                </a:solidFill>
                <a:latin typeface="Constantia" panose="02030602050306030303" pitchFamily="18" charset="0"/>
                <a:ea typeface="微软雅黑" panose="020B0503020204020204" pitchFamily="34" charset="-122"/>
              </a:rPr>
              <a:t>④获取实验结果和数据分析</a:t>
            </a:r>
            <a:endParaRPr lang="zh-CN" altLang="en-US" sz="1800" b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17" y="1528763"/>
            <a:ext cx="2536031" cy="257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31" y="2850356"/>
            <a:ext cx="4043363" cy="215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计算机网络在线实验平台使用</a:t>
            </a:r>
          </a:p>
        </p:txBody>
      </p:sp>
    </p:spTree>
    <p:extLst>
      <p:ext uri="{BB962C8B-B14F-4D97-AF65-F5344CB8AC3E}">
        <p14:creationId xmlns:p14="http://schemas.microsoft.com/office/powerpoint/2010/main" val="7876979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计算机网络在线实验平台使用</a:t>
            </a:r>
          </a:p>
        </p:txBody>
      </p:sp>
      <p:grpSp>
        <p:nvGrpSpPr>
          <p:cNvPr id="24579" name="Group 1"/>
          <p:cNvGrpSpPr>
            <a:grpSpLocks/>
          </p:cNvGrpSpPr>
          <p:nvPr/>
        </p:nvGrpSpPr>
        <p:grpSpPr bwMode="auto">
          <a:xfrm>
            <a:off x="1393031" y="1815704"/>
            <a:ext cx="2001441" cy="1002506"/>
            <a:chOff x="2637573" y="2420888"/>
            <a:chExt cx="2668335" cy="1336932"/>
          </a:xfrm>
        </p:grpSpPr>
        <p:sp>
          <p:nvSpPr>
            <p:cNvPr id="6" name="矩形 4"/>
            <p:cNvSpPr/>
            <p:nvPr/>
          </p:nvSpPr>
          <p:spPr>
            <a:xfrm>
              <a:off x="2637573" y="2420888"/>
              <a:ext cx="2668335" cy="1336932"/>
            </a:xfrm>
            <a:custGeom>
              <a:avLst/>
              <a:gdLst>
                <a:gd name="connsiteX0" fmla="*/ 2491594 w 2668335"/>
                <a:gd name="connsiteY0" fmla="*/ 35832 h 1336932"/>
                <a:gd name="connsiteX1" fmla="*/ 2498310 w 2668335"/>
                <a:gd name="connsiteY1" fmla="*/ 38934 h 1336932"/>
                <a:gd name="connsiteX2" fmla="*/ 2491594 w 2668335"/>
                <a:gd name="connsiteY2" fmla="*/ 35832 h 1336932"/>
                <a:gd name="connsiteX3" fmla="*/ 1447433 w 2668335"/>
                <a:gd name="connsiteY3" fmla="*/ 0 h 1336932"/>
                <a:gd name="connsiteX4" fmla="*/ 2377495 w 2668335"/>
                <a:gd name="connsiteY4" fmla="*/ 4128 h 1336932"/>
                <a:gd name="connsiteX5" fmla="*/ 2485992 w 2668335"/>
                <a:gd name="connsiteY5" fmla="*/ 33244 h 1336932"/>
                <a:gd name="connsiteX6" fmla="*/ 2668335 w 2668335"/>
                <a:gd name="connsiteY6" fmla="*/ 284379 h 1336932"/>
                <a:gd name="connsiteX7" fmla="*/ 2668335 w 2668335"/>
                <a:gd name="connsiteY7" fmla="*/ 1145193 h 1336932"/>
                <a:gd name="connsiteX8" fmla="*/ 259344 w 2668335"/>
                <a:gd name="connsiteY8" fmla="*/ 1145193 h 1336932"/>
                <a:gd name="connsiteX9" fmla="*/ 0 w 2668335"/>
                <a:gd name="connsiteY9" fmla="*/ 1336932 h 1336932"/>
                <a:gd name="connsiteX10" fmla="*/ 858315 w 2668335"/>
                <a:gd name="connsiteY10" fmla="*/ 144541 h 1336932"/>
                <a:gd name="connsiteX11" fmla="*/ 925815 w 2668335"/>
                <a:gd name="connsiteY11" fmla="*/ 53822 h 1336932"/>
                <a:gd name="connsiteX12" fmla="*/ 1036078 w 2668335"/>
                <a:gd name="connsiteY12" fmla="*/ 3518 h 1336932"/>
                <a:gd name="connsiteX13" fmla="*/ 1447433 w 2668335"/>
                <a:gd name="connsiteY13" fmla="*/ 0 h 1336932"/>
                <a:gd name="connsiteX0" fmla="*/ 1447433 w 2668335"/>
                <a:gd name="connsiteY0" fmla="*/ 0 h 1336932"/>
                <a:gd name="connsiteX1" fmla="*/ 2377495 w 2668335"/>
                <a:gd name="connsiteY1" fmla="*/ 4128 h 1336932"/>
                <a:gd name="connsiteX2" fmla="*/ 2485992 w 2668335"/>
                <a:gd name="connsiteY2" fmla="*/ 33244 h 1336932"/>
                <a:gd name="connsiteX3" fmla="*/ 2668335 w 2668335"/>
                <a:gd name="connsiteY3" fmla="*/ 284379 h 1336932"/>
                <a:gd name="connsiteX4" fmla="*/ 2668335 w 2668335"/>
                <a:gd name="connsiteY4" fmla="*/ 1145193 h 1336932"/>
                <a:gd name="connsiteX5" fmla="*/ 259344 w 2668335"/>
                <a:gd name="connsiteY5" fmla="*/ 1145193 h 1336932"/>
                <a:gd name="connsiteX6" fmla="*/ 0 w 2668335"/>
                <a:gd name="connsiteY6" fmla="*/ 1336932 h 1336932"/>
                <a:gd name="connsiteX7" fmla="*/ 858315 w 2668335"/>
                <a:gd name="connsiteY7" fmla="*/ 144541 h 1336932"/>
                <a:gd name="connsiteX8" fmla="*/ 925815 w 2668335"/>
                <a:gd name="connsiteY8" fmla="*/ 53822 h 1336932"/>
                <a:gd name="connsiteX9" fmla="*/ 1036078 w 2668335"/>
                <a:gd name="connsiteY9" fmla="*/ 3518 h 1336932"/>
                <a:gd name="connsiteX10" fmla="*/ 1447433 w 2668335"/>
                <a:gd name="connsiteY10" fmla="*/ 0 h 1336932"/>
                <a:gd name="connsiteX0" fmla="*/ 1447433 w 2668335"/>
                <a:gd name="connsiteY0" fmla="*/ 0 h 1336932"/>
                <a:gd name="connsiteX1" fmla="*/ 2325108 w 2668335"/>
                <a:gd name="connsiteY1" fmla="*/ 6510 h 1336932"/>
                <a:gd name="connsiteX2" fmla="*/ 2485992 w 2668335"/>
                <a:gd name="connsiteY2" fmla="*/ 33244 h 1336932"/>
                <a:gd name="connsiteX3" fmla="*/ 2668335 w 2668335"/>
                <a:gd name="connsiteY3" fmla="*/ 284379 h 1336932"/>
                <a:gd name="connsiteX4" fmla="*/ 2668335 w 2668335"/>
                <a:gd name="connsiteY4" fmla="*/ 1145193 h 1336932"/>
                <a:gd name="connsiteX5" fmla="*/ 259344 w 2668335"/>
                <a:gd name="connsiteY5" fmla="*/ 1145193 h 1336932"/>
                <a:gd name="connsiteX6" fmla="*/ 0 w 2668335"/>
                <a:gd name="connsiteY6" fmla="*/ 1336932 h 1336932"/>
                <a:gd name="connsiteX7" fmla="*/ 858315 w 2668335"/>
                <a:gd name="connsiteY7" fmla="*/ 144541 h 1336932"/>
                <a:gd name="connsiteX8" fmla="*/ 925815 w 2668335"/>
                <a:gd name="connsiteY8" fmla="*/ 53822 h 1336932"/>
                <a:gd name="connsiteX9" fmla="*/ 1036078 w 2668335"/>
                <a:gd name="connsiteY9" fmla="*/ 3518 h 1336932"/>
                <a:gd name="connsiteX10" fmla="*/ 1447433 w 2668335"/>
                <a:gd name="connsiteY10" fmla="*/ 0 h 1336932"/>
                <a:gd name="connsiteX0" fmla="*/ 1447433 w 2668335"/>
                <a:gd name="connsiteY0" fmla="*/ 0 h 1336932"/>
                <a:gd name="connsiteX1" fmla="*/ 2325108 w 2668335"/>
                <a:gd name="connsiteY1" fmla="*/ 6510 h 1336932"/>
                <a:gd name="connsiteX2" fmla="*/ 2485992 w 2668335"/>
                <a:gd name="connsiteY2" fmla="*/ 33244 h 1336932"/>
                <a:gd name="connsiteX3" fmla="*/ 2668335 w 2668335"/>
                <a:gd name="connsiteY3" fmla="*/ 284379 h 1336932"/>
                <a:gd name="connsiteX4" fmla="*/ 2668335 w 2668335"/>
                <a:gd name="connsiteY4" fmla="*/ 1145193 h 1336932"/>
                <a:gd name="connsiteX5" fmla="*/ 259344 w 2668335"/>
                <a:gd name="connsiteY5" fmla="*/ 1145193 h 1336932"/>
                <a:gd name="connsiteX6" fmla="*/ 0 w 2668335"/>
                <a:gd name="connsiteY6" fmla="*/ 1336932 h 1336932"/>
                <a:gd name="connsiteX7" fmla="*/ 858315 w 2668335"/>
                <a:gd name="connsiteY7" fmla="*/ 144541 h 1336932"/>
                <a:gd name="connsiteX8" fmla="*/ 925815 w 2668335"/>
                <a:gd name="connsiteY8" fmla="*/ 53822 h 1336932"/>
                <a:gd name="connsiteX9" fmla="*/ 1036078 w 2668335"/>
                <a:gd name="connsiteY9" fmla="*/ 3518 h 1336932"/>
                <a:gd name="connsiteX10" fmla="*/ 1447433 w 2668335"/>
                <a:gd name="connsiteY10" fmla="*/ 0 h 1336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8335" h="1336932">
                  <a:moveTo>
                    <a:pt x="1447433" y="0"/>
                  </a:moveTo>
                  <a:lnTo>
                    <a:pt x="2325108" y="6510"/>
                  </a:lnTo>
                  <a:cubicBezTo>
                    <a:pt x="2432281" y="6468"/>
                    <a:pt x="2460835" y="19228"/>
                    <a:pt x="2485992" y="33244"/>
                  </a:cubicBezTo>
                  <a:cubicBezTo>
                    <a:pt x="2577884" y="117841"/>
                    <a:pt x="2668335" y="166815"/>
                    <a:pt x="2668335" y="284379"/>
                  </a:cubicBezTo>
                  <a:lnTo>
                    <a:pt x="2668335" y="1145193"/>
                  </a:lnTo>
                  <a:lnTo>
                    <a:pt x="259344" y="1145193"/>
                  </a:lnTo>
                  <a:cubicBezTo>
                    <a:pt x="137892" y="1145193"/>
                    <a:pt x="89641" y="1241725"/>
                    <a:pt x="0" y="1336932"/>
                  </a:cubicBezTo>
                  <a:lnTo>
                    <a:pt x="858315" y="144541"/>
                  </a:lnTo>
                  <a:lnTo>
                    <a:pt x="925815" y="53822"/>
                  </a:lnTo>
                  <a:cubicBezTo>
                    <a:pt x="956885" y="27470"/>
                    <a:pt x="994266" y="8688"/>
                    <a:pt x="1036078" y="3518"/>
                  </a:cubicBezTo>
                  <a:cubicBezTo>
                    <a:pt x="1114663" y="930"/>
                    <a:pt x="1269702" y="24"/>
                    <a:pt x="1447433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DCA976"/>
                </a:gs>
                <a:gs pos="27000">
                  <a:srgbClr val="F9B61F"/>
                </a:gs>
                <a:gs pos="82000">
                  <a:srgbClr val="F9B61F"/>
                </a:gs>
                <a:gs pos="19000">
                  <a:srgbClr val="C98124"/>
                </a:gs>
                <a:gs pos="47000">
                  <a:srgbClr val="E89918"/>
                </a:gs>
              </a:gsLst>
              <a:lin ang="2100000" scaled="0"/>
              <a:tileRect/>
            </a:gradFill>
            <a:ln w="25400" cap="flat" cmpd="sng" algn="ctr">
              <a:noFill/>
              <a:prstDash val="solid"/>
            </a:ln>
            <a:effectLst>
              <a:outerShdw blurRad="2540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sz="1350" kern="0" dirty="0">
                <a:solidFill>
                  <a:srgbClr val="FFFFFF"/>
                </a:solidFill>
                <a:latin typeface="经典特宋简"/>
              </a:endParaRPr>
            </a:p>
          </p:txBody>
        </p:sp>
        <p:grpSp>
          <p:nvGrpSpPr>
            <p:cNvPr id="24594" name="组合 9"/>
            <p:cNvGrpSpPr>
              <a:grpSpLocks/>
            </p:cNvGrpSpPr>
            <p:nvPr/>
          </p:nvGrpSpPr>
          <p:grpSpPr bwMode="auto">
            <a:xfrm>
              <a:off x="3278863" y="2708280"/>
              <a:ext cx="1792297" cy="738806"/>
              <a:chOff x="3150458" y="679036"/>
              <a:chExt cx="1792297" cy="738806"/>
            </a:xfrm>
          </p:grpSpPr>
          <p:sp>
            <p:nvSpPr>
              <p:cNvPr id="8" name="TextBox 27"/>
              <p:cNvSpPr txBox="1"/>
              <p:nvPr/>
            </p:nvSpPr>
            <p:spPr>
              <a:xfrm>
                <a:off x="3459106" y="720319"/>
                <a:ext cx="795442" cy="67723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2700" kern="0" dirty="0">
                    <a:solidFill>
                      <a:srgbClr val="FFFFFF"/>
                    </a:solidFill>
                    <a:latin typeface="Algerian" pitchFamily="82" charset="0"/>
                    <a:ea typeface="方正姚体" pitchFamily="2" charset="-122"/>
                    <a:cs typeface="Meiryo" pitchFamily="34" charset="-128"/>
                  </a:rPr>
                  <a:t>01</a:t>
                </a:r>
                <a:endParaRPr lang="zh-CN" altLang="en-US" sz="2700" kern="0" dirty="0">
                  <a:solidFill>
                    <a:srgbClr val="FFFFFF"/>
                  </a:solidFill>
                  <a:latin typeface="Algerian" pitchFamily="82" charset="0"/>
                  <a:ea typeface="方正姚体" pitchFamily="2" charset="-122"/>
                  <a:cs typeface="Meiryo" pitchFamily="34" charset="-128"/>
                </a:endParaRPr>
              </a:p>
            </p:txBody>
          </p:sp>
          <p:sp>
            <p:nvSpPr>
              <p:cNvPr id="9" name="等腰三角形 2"/>
              <p:cNvSpPr/>
              <p:nvPr/>
            </p:nvSpPr>
            <p:spPr>
              <a:xfrm rot="16200000">
                <a:off x="3057533" y="927565"/>
                <a:ext cx="450937" cy="265088"/>
              </a:xfrm>
              <a:custGeom>
                <a:avLst/>
                <a:gdLst/>
                <a:ahLst/>
                <a:cxnLst/>
                <a:rect l="l" t="t" r="r" b="b"/>
                <a:pathLst>
                  <a:path w="1080120" h="931138">
                    <a:moveTo>
                      <a:pt x="540060" y="0"/>
                    </a:moveTo>
                    <a:lnTo>
                      <a:pt x="1080120" y="931138"/>
                    </a:lnTo>
                    <a:lnTo>
                      <a:pt x="810090" y="931138"/>
                    </a:lnTo>
                    <a:lnTo>
                      <a:pt x="540060" y="465569"/>
                    </a:lnTo>
                    <a:lnTo>
                      <a:pt x="270030" y="931138"/>
                    </a:lnTo>
                    <a:lnTo>
                      <a:pt x="0" y="931138"/>
                    </a:lnTo>
                    <a:close/>
                  </a:path>
                </a:pathLst>
              </a:custGeom>
              <a:solidFill>
                <a:srgbClr val="543F3B">
                  <a:alpha val="79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350" kern="0">
                  <a:solidFill>
                    <a:srgbClr val="FFFFFF"/>
                  </a:solidFill>
                  <a:latin typeface="经典特宋简"/>
                </a:endParaRPr>
              </a:p>
            </p:txBody>
          </p:sp>
          <p:sp>
            <p:nvSpPr>
              <p:cNvPr id="10" name="矩形 30"/>
              <p:cNvSpPr/>
              <p:nvPr/>
            </p:nvSpPr>
            <p:spPr>
              <a:xfrm>
                <a:off x="4183643" y="679036"/>
                <a:ext cx="759112" cy="738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500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预约</a:t>
                </a:r>
                <a:endParaRPr lang="en-US" altLang="zh-CN" sz="15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defRPr/>
                </a:pPr>
                <a:r>
                  <a:rPr lang="zh-CN" altLang="en-US" sz="1500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设备</a:t>
                </a:r>
              </a:p>
            </p:txBody>
          </p:sp>
        </p:grpSp>
      </p:grpSp>
      <p:grpSp>
        <p:nvGrpSpPr>
          <p:cNvPr id="24580" name="Group 2"/>
          <p:cNvGrpSpPr>
            <a:grpSpLocks/>
          </p:cNvGrpSpPr>
          <p:nvPr/>
        </p:nvGrpSpPr>
        <p:grpSpPr bwMode="auto">
          <a:xfrm>
            <a:off x="1371601" y="2675335"/>
            <a:ext cx="1003697" cy="2001440"/>
            <a:chOff x="2609793" y="3566617"/>
            <a:chExt cx="1336932" cy="2668335"/>
          </a:xfrm>
        </p:grpSpPr>
        <p:sp>
          <p:nvSpPr>
            <p:cNvPr id="12" name="矩形 4"/>
            <p:cNvSpPr/>
            <p:nvPr/>
          </p:nvSpPr>
          <p:spPr>
            <a:xfrm rot="5400000" flipH="1" flipV="1">
              <a:off x="1944091" y="4232319"/>
              <a:ext cx="2668335" cy="1336932"/>
            </a:xfrm>
            <a:custGeom>
              <a:avLst/>
              <a:gdLst>
                <a:gd name="connsiteX0" fmla="*/ 2491594 w 2668335"/>
                <a:gd name="connsiteY0" fmla="*/ 35832 h 1336932"/>
                <a:gd name="connsiteX1" fmla="*/ 2498310 w 2668335"/>
                <a:gd name="connsiteY1" fmla="*/ 38934 h 1336932"/>
                <a:gd name="connsiteX2" fmla="*/ 2491594 w 2668335"/>
                <a:gd name="connsiteY2" fmla="*/ 35832 h 1336932"/>
                <a:gd name="connsiteX3" fmla="*/ 1447433 w 2668335"/>
                <a:gd name="connsiteY3" fmla="*/ 0 h 1336932"/>
                <a:gd name="connsiteX4" fmla="*/ 2377495 w 2668335"/>
                <a:gd name="connsiteY4" fmla="*/ 4128 h 1336932"/>
                <a:gd name="connsiteX5" fmla="*/ 2485992 w 2668335"/>
                <a:gd name="connsiteY5" fmla="*/ 33244 h 1336932"/>
                <a:gd name="connsiteX6" fmla="*/ 2668335 w 2668335"/>
                <a:gd name="connsiteY6" fmla="*/ 284379 h 1336932"/>
                <a:gd name="connsiteX7" fmla="*/ 2668335 w 2668335"/>
                <a:gd name="connsiteY7" fmla="*/ 1145193 h 1336932"/>
                <a:gd name="connsiteX8" fmla="*/ 259344 w 2668335"/>
                <a:gd name="connsiteY8" fmla="*/ 1145193 h 1336932"/>
                <a:gd name="connsiteX9" fmla="*/ 0 w 2668335"/>
                <a:gd name="connsiteY9" fmla="*/ 1336932 h 1336932"/>
                <a:gd name="connsiteX10" fmla="*/ 858315 w 2668335"/>
                <a:gd name="connsiteY10" fmla="*/ 144541 h 1336932"/>
                <a:gd name="connsiteX11" fmla="*/ 925815 w 2668335"/>
                <a:gd name="connsiteY11" fmla="*/ 53822 h 1336932"/>
                <a:gd name="connsiteX12" fmla="*/ 1036078 w 2668335"/>
                <a:gd name="connsiteY12" fmla="*/ 3518 h 1336932"/>
                <a:gd name="connsiteX13" fmla="*/ 1447433 w 2668335"/>
                <a:gd name="connsiteY13" fmla="*/ 0 h 1336932"/>
                <a:gd name="connsiteX0" fmla="*/ 1447433 w 2668335"/>
                <a:gd name="connsiteY0" fmla="*/ 0 h 1336932"/>
                <a:gd name="connsiteX1" fmla="*/ 2377495 w 2668335"/>
                <a:gd name="connsiteY1" fmla="*/ 4128 h 1336932"/>
                <a:gd name="connsiteX2" fmla="*/ 2485992 w 2668335"/>
                <a:gd name="connsiteY2" fmla="*/ 33244 h 1336932"/>
                <a:gd name="connsiteX3" fmla="*/ 2668335 w 2668335"/>
                <a:gd name="connsiteY3" fmla="*/ 284379 h 1336932"/>
                <a:gd name="connsiteX4" fmla="*/ 2668335 w 2668335"/>
                <a:gd name="connsiteY4" fmla="*/ 1145193 h 1336932"/>
                <a:gd name="connsiteX5" fmla="*/ 259344 w 2668335"/>
                <a:gd name="connsiteY5" fmla="*/ 1145193 h 1336932"/>
                <a:gd name="connsiteX6" fmla="*/ 0 w 2668335"/>
                <a:gd name="connsiteY6" fmla="*/ 1336932 h 1336932"/>
                <a:gd name="connsiteX7" fmla="*/ 858315 w 2668335"/>
                <a:gd name="connsiteY7" fmla="*/ 144541 h 1336932"/>
                <a:gd name="connsiteX8" fmla="*/ 925815 w 2668335"/>
                <a:gd name="connsiteY8" fmla="*/ 53822 h 1336932"/>
                <a:gd name="connsiteX9" fmla="*/ 1036078 w 2668335"/>
                <a:gd name="connsiteY9" fmla="*/ 3518 h 1336932"/>
                <a:gd name="connsiteX10" fmla="*/ 1447433 w 2668335"/>
                <a:gd name="connsiteY10" fmla="*/ 0 h 1336932"/>
                <a:gd name="connsiteX0" fmla="*/ 1447433 w 2668335"/>
                <a:gd name="connsiteY0" fmla="*/ 0 h 1336932"/>
                <a:gd name="connsiteX1" fmla="*/ 2325108 w 2668335"/>
                <a:gd name="connsiteY1" fmla="*/ 6510 h 1336932"/>
                <a:gd name="connsiteX2" fmla="*/ 2485992 w 2668335"/>
                <a:gd name="connsiteY2" fmla="*/ 33244 h 1336932"/>
                <a:gd name="connsiteX3" fmla="*/ 2668335 w 2668335"/>
                <a:gd name="connsiteY3" fmla="*/ 284379 h 1336932"/>
                <a:gd name="connsiteX4" fmla="*/ 2668335 w 2668335"/>
                <a:gd name="connsiteY4" fmla="*/ 1145193 h 1336932"/>
                <a:gd name="connsiteX5" fmla="*/ 259344 w 2668335"/>
                <a:gd name="connsiteY5" fmla="*/ 1145193 h 1336932"/>
                <a:gd name="connsiteX6" fmla="*/ 0 w 2668335"/>
                <a:gd name="connsiteY6" fmla="*/ 1336932 h 1336932"/>
                <a:gd name="connsiteX7" fmla="*/ 858315 w 2668335"/>
                <a:gd name="connsiteY7" fmla="*/ 144541 h 1336932"/>
                <a:gd name="connsiteX8" fmla="*/ 925815 w 2668335"/>
                <a:gd name="connsiteY8" fmla="*/ 53822 h 1336932"/>
                <a:gd name="connsiteX9" fmla="*/ 1036078 w 2668335"/>
                <a:gd name="connsiteY9" fmla="*/ 3518 h 1336932"/>
                <a:gd name="connsiteX10" fmla="*/ 1447433 w 2668335"/>
                <a:gd name="connsiteY10" fmla="*/ 0 h 1336932"/>
                <a:gd name="connsiteX0" fmla="*/ 1447433 w 2668335"/>
                <a:gd name="connsiteY0" fmla="*/ 0 h 1336932"/>
                <a:gd name="connsiteX1" fmla="*/ 2325108 w 2668335"/>
                <a:gd name="connsiteY1" fmla="*/ 6510 h 1336932"/>
                <a:gd name="connsiteX2" fmla="*/ 2485992 w 2668335"/>
                <a:gd name="connsiteY2" fmla="*/ 33244 h 1336932"/>
                <a:gd name="connsiteX3" fmla="*/ 2668335 w 2668335"/>
                <a:gd name="connsiteY3" fmla="*/ 284379 h 1336932"/>
                <a:gd name="connsiteX4" fmla="*/ 2668335 w 2668335"/>
                <a:gd name="connsiteY4" fmla="*/ 1145193 h 1336932"/>
                <a:gd name="connsiteX5" fmla="*/ 259344 w 2668335"/>
                <a:gd name="connsiteY5" fmla="*/ 1145193 h 1336932"/>
                <a:gd name="connsiteX6" fmla="*/ 0 w 2668335"/>
                <a:gd name="connsiteY6" fmla="*/ 1336932 h 1336932"/>
                <a:gd name="connsiteX7" fmla="*/ 858315 w 2668335"/>
                <a:gd name="connsiteY7" fmla="*/ 144541 h 1336932"/>
                <a:gd name="connsiteX8" fmla="*/ 925815 w 2668335"/>
                <a:gd name="connsiteY8" fmla="*/ 53822 h 1336932"/>
                <a:gd name="connsiteX9" fmla="*/ 1036078 w 2668335"/>
                <a:gd name="connsiteY9" fmla="*/ 3518 h 1336932"/>
                <a:gd name="connsiteX10" fmla="*/ 1447433 w 2668335"/>
                <a:gd name="connsiteY10" fmla="*/ 0 h 1336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8335" h="1336932">
                  <a:moveTo>
                    <a:pt x="1447433" y="0"/>
                  </a:moveTo>
                  <a:lnTo>
                    <a:pt x="2325108" y="6510"/>
                  </a:lnTo>
                  <a:cubicBezTo>
                    <a:pt x="2432281" y="6468"/>
                    <a:pt x="2460835" y="19228"/>
                    <a:pt x="2485992" y="33244"/>
                  </a:cubicBezTo>
                  <a:cubicBezTo>
                    <a:pt x="2577884" y="117841"/>
                    <a:pt x="2668335" y="166815"/>
                    <a:pt x="2668335" y="284379"/>
                  </a:cubicBezTo>
                  <a:lnTo>
                    <a:pt x="2668335" y="1145193"/>
                  </a:lnTo>
                  <a:lnTo>
                    <a:pt x="259344" y="1145193"/>
                  </a:lnTo>
                  <a:cubicBezTo>
                    <a:pt x="137892" y="1145193"/>
                    <a:pt x="89641" y="1241725"/>
                    <a:pt x="0" y="1336932"/>
                  </a:cubicBezTo>
                  <a:lnTo>
                    <a:pt x="858315" y="144541"/>
                  </a:lnTo>
                  <a:lnTo>
                    <a:pt x="925815" y="53822"/>
                  </a:lnTo>
                  <a:cubicBezTo>
                    <a:pt x="956885" y="27470"/>
                    <a:pt x="994266" y="8688"/>
                    <a:pt x="1036078" y="3518"/>
                  </a:cubicBezTo>
                  <a:cubicBezTo>
                    <a:pt x="1114663" y="930"/>
                    <a:pt x="1269702" y="24"/>
                    <a:pt x="1447433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DC9C9"/>
                </a:gs>
                <a:gs pos="43000">
                  <a:srgbClr val="D0BFC2"/>
                </a:gs>
                <a:gs pos="24000">
                  <a:srgbClr val="C29B94"/>
                </a:gs>
                <a:gs pos="30000">
                  <a:srgbClr val="967864"/>
                </a:gs>
              </a:gsLst>
              <a:lin ang="2400000" scaled="0"/>
              <a:tileRect/>
            </a:gradFill>
            <a:ln w="25400" cap="flat" cmpd="sng" algn="ctr">
              <a:noFill/>
              <a:prstDash val="solid"/>
            </a:ln>
            <a:effectLst>
              <a:outerShdw blurRad="254000" dist="38100" sx="99000" sy="99000" algn="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sz="1350" kern="0" dirty="0">
                <a:solidFill>
                  <a:srgbClr val="FFFFFF"/>
                </a:solidFill>
                <a:latin typeface="经典特宋简"/>
              </a:endParaRPr>
            </a:p>
          </p:txBody>
        </p:sp>
        <p:grpSp>
          <p:nvGrpSpPr>
            <p:cNvPr id="24589" name="组合 11"/>
            <p:cNvGrpSpPr>
              <a:grpSpLocks/>
            </p:cNvGrpSpPr>
            <p:nvPr/>
          </p:nvGrpSpPr>
          <p:grpSpPr bwMode="auto">
            <a:xfrm flipV="1">
              <a:off x="2788118" y="3733288"/>
              <a:ext cx="794726" cy="1522269"/>
              <a:chOff x="5329152" y="1234701"/>
              <a:chExt cx="794726" cy="1522269"/>
            </a:xfrm>
          </p:grpSpPr>
          <p:sp>
            <p:nvSpPr>
              <p:cNvPr id="14" name="等腰三角形 2"/>
              <p:cNvSpPr/>
              <p:nvPr/>
            </p:nvSpPr>
            <p:spPr>
              <a:xfrm>
                <a:off x="5501316" y="1234701"/>
                <a:ext cx="450401" cy="265088"/>
              </a:xfrm>
              <a:custGeom>
                <a:avLst/>
                <a:gdLst/>
                <a:ahLst/>
                <a:cxnLst/>
                <a:rect l="l" t="t" r="r" b="b"/>
                <a:pathLst>
                  <a:path w="1080120" h="931138">
                    <a:moveTo>
                      <a:pt x="540060" y="0"/>
                    </a:moveTo>
                    <a:lnTo>
                      <a:pt x="1080120" y="931138"/>
                    </a:lnTo>
                    <a:lnTo>
                      <a:pt x="810090" y="931138"/>
                    </a:lnTo>
                    <a:lnTo>
                      <a:pt x="540060" y="465569"/>
                    </a:lnTo>
                    <a:lnTo>
                      <a:pt x="270030" y="931138"/>
                    </a:lnTo>
                    <a:lnTo>
                      <a:pt x="0" y="931138"/>
                    </a:lnTo>
                    <a:close/>
                  </a:path>
                </a:pathLst>
              </a:custGeom>
              <a:solidFill>
                <a:srgbClr val="543F3B">
                  <a:alpha val="79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350" kern="0">
                  <a:solidFill>
                    <a:srgbClr val="FFFFFF"/>
                  </a:solidFill>
                  <a:latin typeface="经典特宋简"/>
                </a:endParaRPr>
              </a:p>
            </p:txBody>
          </p:sp>
          <p:sp>
            <p:nvSpPr>
              <p:cNvPr id="15" name="TextBox 22"/>
              <p:cNvSpPr txBox="1"/>
              <p:nvPr/>
            </p:nvSpPr>
            <p:spPr>
              <a:xfrm flipV="1">
                <a:off x="5329152" y="1406890"/>
                <a:ext cx="794726" cy="67704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2700" kern="0" dirty="0">
                    <a:solidFill>
                      <a:srgbClr val="FFFFFF"/>
                    </a:solidFill>
                    <a:latin typeface="Algerian" pitchFamily="82" charset="0"/>
                    <a:ea typeface="方正姚体" pitchFamily="2" charset="-122"/>
                    <a:cs typeface="Meiryo" pitchFamily="34" charset="-128"/>
                  </a:rPr>
                  <a:t>02</a:t>
                </a:r>
                <a:endParaRPr lang="zh-CN" altLang="en-US" sz="2700" kern="0" dirty="0">
                  <a:solidFill>
                    <a:srgbClr val="FFFFFF"/>
                  </a:solidFill>
                  <a:latin typeface="Algerian" pitchFamily="82" charset="0"/>
                  <a:ea typeface="方正姚体" pitchFamily="2" charset="-122"/>
                  <a:cs typeface="Meiryo" pitchFamily="34" charset="-128"/>
                </a:endParaRPr>
              </a:p>
            </p:txBody>
          </p:sp>
          <p:sp>
            <p:nvSpPr>
              <p:cNvPr id="16" name="矩形 24"/>
              <p:cNvSpPr/>
              <p:nvPr/>
            </p:nvSpPr>
            <p:spPr>
              <a:xfrm flipV="1">
                <a:off x="5347302" y="2018375"/>
                <a:ext cx="758429" cy="738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500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获取</a:t>
                </a:r>
                <a:endParaRPr lang="en-US" altLang="zh-CN" sz="15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defRPr/>
                </a:pPr>
                <a:r>
                  <a:rPr lang="zh-CN" altLang="en-US" sz="1500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资源</a:t>
                </a:r>
              </a:p>
            </p:txBody>
          </p:sp>
        </p:grpSp>
      </p:grpSp>
      <p:grpSp>
        <p:nvGrpSpPr>
          <p:cNvPr id="24581" name="Group 34"/>
          <p:cNvGrpSpPr>
            <a:grpSpLocks/>
          </p:cNvGrpSpPr>
          <p:nvPr/>
        </p:nvGrpSpPr>
        <p:grpSpPr bwMode="auto">
          <a:xfrm>
            <a:off x="2144628" y="2733676"/>
            <a:ext cx="1338829" cy="1094542"/>
            <a:chOff x="3639382" y="3645024"/>
            <a:chExt cx="1786257" cy="1458589"/>
          </a:xfrm>
        </p:grpSpPr>
        <p:grpSp>
          <p:nvGrpSpPr>
            <p:cNvPr id="24584" name="组合 13"/>
            <p:cNvGrpSpPr>
              <a:grpSpLocks/>
            </p:cNvGrpSpPr>
            <p:nvPr/>
          </p:nvGrpSpPr>
          <p:grpSpPr bwMode="auto">
            <a:xfrm>
              <a:off x="4068571" y="3645024"/>
              <a:ext cx="927881" cy="696818"/>
              <a:chOff x="6471190" y="1571976"/>
              <a:chExt cx="2438557" cy="1831303"/>
            </a:xfrm>
          </p:grpSpPr>
          <p:sp>
            <p:nvSpPr>
              <p:cNvPr id="20" name="矩形 77"/>
              <p:cNvSpPr/>
              <p:nvPr/>
            </p:nvSpPr>
            <p:spPr>
              <a:xfrm>
                <a:off x="6874297" y="1571976"/>
                <a:ext cx="1657394" cy="688019"/>
              </a:xfrm>
              <a:custGeom>
                <a:avLst/>
                <a:gdLst/>
                <a:ahLst/>
                <a:cxnLst/>
                <a:rect l="l" t="t" r="r" b="b"/>
                <a:pathLst>
                  <a:path w="1653088" h="687928">
                    <a:moveTo>
                      <a:pt x="154063" y="143410"/>
                    </a:moveTo>
                    <a:cubicBezTo>
                      <a:pt x="127010" y="143410"/>
                      <a:pt x="105079" y="165341"/>
                      <a:pt x="105079" y="192394"/>
                    </a:cubicBezTo>
                    <a:lnTo>
                      <a:pt x="105079" y="495534"/>
                    </a:lnTo>
                    <a:cubicBezTo>
                      <a:pt x="105079" y="522587"/>
                      <a:pt x="127010" y="544518"/>
                      <a:pt x="154063" y="544518"/>
                    </a:cubicBezTo>
                    <a:lnTo>
                      <a:pt x="349993" y="544518"/>
                    </a:lnTo>
                    <a:cubicBezTo>
                      <a:pt x="377046" y="544518"/>
                      <a:pt x="398977" y="522587"/>
                      <a:pt x="398977" y="495534"/>
                    </a:cubicBezTo>
                    <a:lnTo>
                      <a:pt x="398977" y="192394"/>
                    </a:lnTo>
                    <a:cubicBezTo>
                      <a:pt x="398977" y="165341"/>
                      <a:pt x="377046" y="143410"/>
                      <a:pt x="349993" y="143410"/>
                    </a:cubicBezTo>
                    <a:close/>
                    <a:moveTo>
                      <a:pt x="84011" y="0"/>
                    </a:moveTo>
                    <a:lnTo>
                      <a:pt x="420045" y="0"/>
                    </a:lnTo>
                    <a:cubicBezTo>
                      <a:pt x="466443" y="0"/>
                      <a:pt x="504056" y="37613"/>
                      <a:pt x="504056" y="84011"/>
                    </a:cubicBezTo>
                    <a:lnTo>
                      <a:pt x="504056" y="278486"/>
                    </a:lnTo>
                    <a:lnTo>
                      <a:pt x="1332148" y="278486"/>
                    </a:lnTo>
                    <a:lnTo>
                      <a:pt x="1332148" y="0"/>
                    </a:lnTo>
                    <a:lnTo>
                      <a:pt x="1404156" y="0"/>
                    </a:lnTo>
                    <a:lnTo>
                      <a:pt x="1404156" y="278486"/>
                    </a:lnTo>
                    <a:lnTo>
                      <a:pt x="1581080" y="278486"/>
                    </a:lnTo>
                    <a:lnTo>
                      <a:pt x="1581080" y="0"/>
                    </a:lnTo>
                    <a:lnTo>
                      <a:pt x="1653088" y="0"/>
                    </a:lnTo>
                    <a:lnTo>
                      <a:pt x="1653088" y="278486"/>
                    </a:lnTo>
                    <a:lnTo>
                      <a:pt x="1653088" y="409442"/>
                    </a:lnTo>
                    <a:lnTo>
                      <a:pt x="504056" y="409442"/>
                    </a:lnTo>
                    <a:lnTo>
                      <a:pt x="504056" y="603917"/>
                    </a:lnTo>
                    <a:cubicBezTo>
                      <a:pt x="504056" y="650315"/>
                      <a:pt x="466443" y="687928"/>
                      <a:pt x="420045" y="687928"/>
                    </a:cubicBezTo>
                    <a:lnTo>
                      <a:pt x="84011" y="687928"/>
                    </a:lnTo>
                    <a:cubicBezTo>
                      <a:pt x="37613" y="687928"/>
                      <a:pt x="0" y="650315"/>
                      <a:pt x="0" y="603917"/>
                    </a:cubicBezTo>
                    <a:lnTo>
                      <a:pt x="0" y="84011"/>
                    </a:lnTo>
                    <a:cubicBezTo>
                      <a:pt x="0" y="37613"/>
                      <a:pt x="37613" y="0"/>
                      <a:pt x="84011" y="0"/>
                    </a:cubicBezTo>
                    <a:close/>
                  </a:path>
                </a:pathLst>
              </a:custGeom>
              <a:solidFill>
                <a:srgbClr val="4E535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350" kern="0">
                  <a:solidFill>
                    <a:srgbClr val="FFFFFF"/>
                  </a:solidFill>
                  <a:latin typeface="经典特宋简"/>
                </a:endParaRPr>
              </a:p>
            </p:txBody>
          </p:sp>
          <p:grpSp>
            <p:nvGrpSpPr>
              <p:cNvPr id="21" name="组合 16"/>
              <p:cNvGrpSpPr/>
              <p:nvPr/>
            </p:nvGrpSpPr>
            <p:grpSpPr>
              <a:xfrm>
                <a:off x="6471190" y="2414822"/>
                <a:ext cx="2438557" cy="988457"/>
                <a:chOff x="-854695" y="2169995"/>
                <a:chExt cx="526158" cy="213276"/>
              </a:xfrm>
              <a:solidFill>
                <a:srgbClr val="FFFFFF"/>
              </a:solidFill>
            </p:grpSpPr>
            <p:sp>
              <p:nvSpPr>
                <p:cNvPr id="22" name="任意多边形 17"/>
                <p:cNvSpPr/>
                <p:nvPr/>
              </p:nvSpPr>
              <p:spPr>
                <a:xfrm>
                  <a:off x="-828600" y="2169995"/>
                  <a:ext cx="500063" cy="169069"/>
                </a:xfrm>
                <a:custGeom>
                  <a:avLst/>
                  <a:gdLst>
                    <a:gd name="connsiteX0" fmla="*/ 0 w 500063"/>
                    <a:gd name="connsiteY0" fmla="*/ 71437 h 169069"/>
                    <a:gd name="connsiteX1" fmla="*/ 104775 w 500063"/>
                    <a:gd name="connsiteY1" fmla="*/ 169069 h 169069"/>
                    <a:gd name="connsiteX2" fmla="*/ 135731 w 500063"/>
                    <a:gd name="connsiteY2" fmla="*/ 152400 h 169069"/>
                    <a:gd name="connsiteX3" fmla="*/ 328613 w 500063"/>
                    <a:gd name="connsiteY3" fmla="*/ 157162 h 169069"/>
                    <a:gd name="connsiteX4" fmla="*/ 452438 w 500063"/>
                    <a:gd name="connsiteY4" fmla="*/ 78581 h 169069"/>
                    <a:gd name="connsiteX5" fmla="*/ 500063 w 500063"/>
                    <a:gd name="connsiteY5" fmla="*/ 11906 h 169069"/>
                    <a:gd name="connsiteX6" fmla="*/ 454819 w 500063"/>
                    <a:gd name="connsiteY6" fmla="*/ 4762 h 169069"/>
                    <a:gd name="connsiteX7" fmla="*/ 376238 w 500063"/>
                    <a:gd name="connsiteY7" fmla="*/ 71437 h 169069"/>
                    <a:gd name="connsiteX8" fmla="*/ 328613 w 500063"/>
                    <a:gd name="connsiteY8" fmla="*/ 90487 h 169069"/>
                    <a:gd name="connsiteX9" fmla="*/ 295275 w 500063"/>
                    <a:gd name="connsiteY9" fmla="*/ 92869 h 169069"/>
                    <a:gd name="connsiteX10" fmla="*/ 216694 w 500063"/>
                    <a:gd name="connsiteY10" fmla="*/ 83344 h 169069"/>
                    <a:gd name="connsiteX11" fmla="*/ 192881 w 500063"/>
                    <a:gd name="connsiteY11" fmla="*/ 71437 h 169069"/>
                    <a:gd name="connsiteX12" fmla="*/ 219075 w 500063"/>
                    <a:gd name="connsiteY12" fmla="*/ 71437 h 169069"/>
                    <a:gd name="connsiteX13" fmla="*/ 302419 w 500063"/>
                    <a:gd name="connsiteY13" fmla="*/ 61912 h 169069"/>
                    <a:gd name="connsiteX14" fmla="*/ 340519 w 500063"/>
                    <a:gd name="connsiteY14" fmla="*/ 54769 h 169069"/>
                    <a:gd name="connsiteX15" fmla="*/ 357188 w 500063"/>
                    <a:gd name="connsiteY15" fmla="*/ 30956 h 169069"/>
                    <a:gd name="connsiteX16" fmla="*/ 352425 w 500063"/>
                    <a:gd name="connsiteY16" fmla="*/ 16669 h 169069"/>
                    <a:gd name="connsiteX17" fmla="*/ 147638 w 500063"/>
                    <a:gd name="connsiteY17" fmla="*/ 0 h 169069"/>
                    <a:gd name="connsiteX18" fmla="*/ 107156 w 500063"/>
                    <a:gd name="connsiteY18" fmla="*/ 2381 h 169069"/>
                    <a:gd name="connsiteX19" fmla="*/ 0 w 500063"/>
                    <a:gd name="connsiteY19" fmla="*/ 71437 h 169069"/>
                    <a:gd name="connsiteX0" fmla="*/ 0 w 500063"/>
                    <a:gd name="connsiteY0" fmla="*/ 71437 h 169069"/>
                    <a:gd name="connsiteX1" fmla="*/ 104775 w 500063"/>
                    <a:gd name="connsiteY1" fmla="*/ 169069 h 169069"/>
                    <a:gd name="connsiteX2" fmla="*/ 135731 w 500063"/>
                    <a:gd name="connsiteY2" fmla="*/ 152400 h 169069"/>
                    <a:gd name="connsiteX3" fmla="*/ 328613 w 500063"/>
                    <a:gd name="connsiteY3" fmla="*/ 157162 h 169069"/>
                    <a:gd name="connsiteX4" fmla="*/ 452438 w 500063"/>
                    <a:gd name="connsiteY4" fmla="*/ 78581 h 169069"/>
                    <a:gd name="connsiteX5" fmla="*/ 500063 w 500063"/>
                    <a:gd name="connsiteY5" fmla="*/ 11906 h 169069"/>
                    <a:gd name="connsiteX6" fmla="*/ 454819 w 500063"/>
                    <a:gd name="connsiteY6" fmla="*/ 4762 h 169069"/>
                    <a:gd name="connsiteX7" fmla="*/ 376238 w 500063"/>
                    <a:gd name="connsiteY7" fmla="*/ 71437 h 169069"/>
                    <a:gd name="connsiteX8" fmla="*/ 328613 w 500063"/>
                    <a:gd name="connsiteY8" fmla="*/ 90487 h 169069"/>
                    <a:gd name="connsiteX9" fmla="*/ 295275 w 500063"/>
                    <a:gd name="connsiteY9" fmla="*/ 92869 h 169069"/>
                    <a:gd name="connsiteX10" fmla="*/ 216694 w 500063"/>
                    <a:gd name="connsiteY10" fmla="*/ 83344 h 169069"/>
                    <a:gd name="connsiteX11" fmla="*/ 192881 w 500063"/>
                    <a:gd name="connsiteY11" fmla="*/ 71437 h 169069"/>
                    <a:gd name="connsiteX12" fmla="*/ 219075 w 500063"/>
                    <a:gd name="connsiteY12" fmla="*/ 71437 h 169069"/>
                    <a:gd name="connsiteX13" fmla="*/ 302419 w 500063"/>
                    <a:gd name="connsiteY13" fmla="*/ 61912 h 169069"/>
                    <a:gd name="connsiteX14" fmla="*/ 340519 w 500063"/>
                    <a:gd name="connsiteY14" fmla="*/ 54769 h 169069"/>
                    <a:gd name="connsiteX15" fmla="*/ 357188 w 500063"/>
                    <a:gd name="connsiteY15" fmla="*/ 30956 h 169069"/>
                    <a:gd name="connsiteX16" fmla="*/ 359568 w 500063"/>
                    <a:gd name="connsiteY16" fmla="*/ 0 h 169069"/>
                    <a:gd name="connsiteX17" fmla="*/ 147638 w 500063"/>
                    <a:gd name="connsiteY17" fmla="*/ 0 h 169069"/>
                    <a:gd name="connsiteX18" fmla="*/ 107156 w 500063"/>
                    <a:gd name="connsiteY18" fmla="*/ 2381 h 169069"/>
                    <a:gd name="connsiteX19" fmla="*/ 0 w 500063"/>
                    <a:gd name="connsiteY19" fmla="*/ 71437 h 169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00063" h="169069">
                      <a:moveTo>
                        <a:pt x="0" y="71437"/>
                      </a:moveTo>
                      <a:lnTo>
                        <a:pt x="104775" y="169069"/>
                      </a:lnTo>
                      <a:lnTo>
                        <a:pt x="135731" y="152400"/>
                      </a:lnTo>
                      <a:lnTo>
                        <a:pt x="328613" y="157162"/>
                      </a:lnTo>
                      <a:lnTo>
                        <a:pt x="452438" y="78581"/>
                      </a:lnTo>
                      <a:lnTo>
                        <a:pt x="500063" y="11906"/>
                      </a:lnTo>
                      <a:lnTo>
                        <a:pt x="454819" y="4762"/>
                      </a:lnTo>
                      <a:lnTo>
                        <a:pt x="376238" y="71437"/>
                      </a:lnTo>
                      <a:lnTo>
                        <a:pt x="328613" y="90487"/>
                      </a:lnTo>
                      <a:lnTo>
                        <a:pt x="295275" y="92869"/>
                      </a:lnTo>
                      <a:lnTo>
                        <a:pt x="216694" y="83344"/>
                      </a:lnTo>
                      <a:lnTo>
                        <a:pt x="192881" y="71437"/>
                      </a:lnTo>
                      <a:lnTo>
                        <a:pt x="219075" y="71437"/>
                      </a:lnTo>
                      <a:lnTo>
                        <a:pt x="302419" y="61912"/>
                      </a:lnTo>
                      <a:lnTo>
                        <a:pt x="340519" y="54769"/>
                      </a:lnTo>
                      <a:lnTo>
                        <a:pt x="357188" y="30956"/>
                      </a:lnTo>
                      <a:lnTo>
                        <a:pt x="359568" y="0"/>
                      </a:lnTo>
                      <a:lnTo>
                        <a:pt x="147638" y="0"/>
                      </a:lnTo>
                      <a:lnTo>
                        <a:pt x="107156" y="2381"/>
                      </a:lnTo>
                      <a:lnTo>
                        <a:pt x="0" y="71437"/>
                      </a:lnTo>
                      <a:close/>
                    </a:path>
                  </a:pathLst>
                </a:custGeom>
                <a:solidFill>
                  <a:srgbClr val="4E5355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350" kern="0">
                    <a:solidFill>
                      <a:srgbClr val="FFFFFF"/>
                    </a:solidFill>
                    <a:latin typeface="经典特宋简"/>
                  </a:endParaRPr>
                </a:p>
              </p:txBody>
            </p:sp>
            <p:sp>
              <p:nvSpPr>
                <p:cNvPr id="23" name="平行四边形 18"/>
                <p:cNvSpPr/>
                <p:nvPr/>
              </p:nvSpPr>
              <p:spPr>
                <a:xfrm rot="19611732" flipV="1">
                  <a:off x="-854695" y="2244718"/>
                  <a:ext cx="88104" cy="138553"/>
                </a:xfrm>
                <a:prstGeom prst="parallelogram">
                  <a:avLst>
                    <a:gd name="adj" fmla="val 38754"/>
                  </a:avLst>
                </a:prstGeom>
                <a:solidFill>
                  <a:srgbClr val="4E5355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350" kern="0">
                    <a:solidFill>
                      <a:srgbClr val="FFFFFF"/>
                    </a:solidFill>
                    <a:latin typeface="经典特宋简"/>
                  </a:endParaRPr>
                </a:p>
              </p:txBody>
            </p:sp>
          </p:grpSp>
        </p:grpSp>
        <p:sp>
          <p:nvSpPr>
            <p:cNvPr id="19" name="TextBox 13"/>
            <p:cNvSpPr txBox="1"/>
            <p:nvPr/>
          </p:nvSpPr>
          <p:spPr>
            <a:xfrm>
              <a:off x="3639382" y="4365354"/>
              <a:ext cx="1786257" cy="73825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>
                <a:defRPr sz="2800">
                  <a:solidFill>
                    <a:schemeClr val="bg1"/>
                  </a:solidFill>
                  <a:latin typeface="Algerian" pitchFamily="82" charset="0"/>
                </a:defRPr>
              </a:lvl1pPr>
            </a:lstStyle>
            <a:p>
              <a:pPr>
                <a:defRPr/>
              </a:pPr>
              <a:r>
                <a:rPr lang="zh-CN" altLang="en-US" sz="1500" kern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计算机网络</a:t>
              </a:r>
              <a:endParaRPr lang="en-US" altLang="zh-CN" sz="15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zh-CN" altLang="en-US" sz="1500" kern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在线实验平台</a:t>
              </a:r>
            </a:p>
          </p:txBody>
        </p:sp>
      </p:grpSp>
      <p:sp>
        <p:nvSpPr>
          <p:cNvPr id="24582" name="Rectangle 12"/>
          <p:cNvSpPr>
            <a:spLocks noChangeArrowheads="1"/>
          </p:cNvSpPr>
          <p:nvPr/>
        </p:nvSpPr>
        <p:spPr bwMode="auto">
          <a:xfrm>
            <a:off x="1493044" y="917972"/>
            <a:ext cx="615672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9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p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8000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95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18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学生使用流程</a:t>
            </a:r>
            <a:r>
              <a: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r>
              <a:rPr lang="zh-CN" altLang="en-US" sz="18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①在线提交申请、预约设备 </a:t>
            </a:r>
            <a:r>
              <a:rPr lang="zh-CN" altLang="en-US" sz="18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②获取硬件资源和软件资源</a:t>
            </a:r>
            <a:r>
              <a:rPr lang="zh-CN" altLang="en-US" sz="18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③ 在线完成实验、实时与教师交流 </a:t>
            </a:r>
            <a:r>
              <a:rPr lang="zh-CN" altLang="en-US" sz="1800" b="0">
                <a:solidFill>
                  <a:srgbClr val="000000"/>
                </a:solidFill>
                <a:latin typeface="Constantia" panose="02030602050306030303" pitchFamily="18" charset="0"/>
                <a:ea typeface="微软雅黑" panose="020B0503020204020204" pitchFamily="34" charset="-122"/>
              </a:rPr>
              <a:t>④获取实验结果和数据分析</a:t>
            </a:r>
            <a:endParaRPr lang="zh-CN" altLang="en-US" sz="1800" b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25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617" y="1734742"/>
            <a:ext cx="4201715" cy="2859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9287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计算机网络在线实验平台使用</a:t>
            </a:r>
          </a:p>
        </p:txBody>
      </p:sp>
      <p:grpSp>
        <p:nvGrpSpPr>
          <p:cNvPr id="25603" name="Group 1"/>
          <p:cNvGrpSpPr>
            <a:grpSpLocks/>
          </p:cNvGrpSpPr>
          <p:nvPr/>
        </p:nvGrpSpPr>
        <p:grpSpPr bwMode="auto">
          <a:xfrm>
            <a:off x="1393031" y="1815704"/>
            <a:ext cx="2001441" cy="1002506"/>
            <a:chOff x="2637573" y="2420888"/>
            <a:chExt cx="2668335" cy="1336932"/>
          </a:xfrm>
        </p:grpSpPr>
        <p:sp>
          <p:nvSpPr>
            <p:cNvPr id="4" name="矩形 4"/>
            <p:cNvSpPr/>
            <p:nvPr/>
          </p:nvSpPr>
          <p:spPr>
            <a:xfrm>
              <a:off x="2637573" y="2420888"/>
              <a:ext cx="2668335" cy="1336932"/>
            </a:xfrm>
            <a:custGeom>
              <a:avLst/>
              <a:gdLst>
                <a:gd name="connsiteX0" fmla="*/ 2491594 w 2668335"/>
                <a:gd name="connsiteY0" fmla="*/ 35832 h 1336932"/>
                <a:gd name="connsiteX1" fmla="*/ 2498310 w 2668335"/>
                <a:gd name="connsiteY1" fmla="*/ 38934 h 1336932"/>
                <a:gd name="connsiteX2" fmla="*/ 2491594 w 2668335"/>
                <a:gd name="connsiteY2" fmla="*/ 35832 h 1336932"/>
                <a:gd name="connsiteX3" fmla="*/ 1447433 w 2668335"/>
                <a:gd name="connsiteY3" fmla="*/ 0 h 1336932"/>
                <a:gd name="connsiteX4" fmla="*/ 2377495 w 2668335"/>
                <a:gd name="connsiteY4" fmla="*/ 4128 h 1336932"/>
                <a:gd name="connsiteX5" fmla="*/ 2485992 w 2668335"/>
                <a:gd name="connsiteY5" fmla="*/ 33244 h 1336932"/>
                <a:gd name="connsiteX6" fmla="*/ 2668335 w 2668335"/>
                <a:gd name="connsiteY6" fmla="*/ 284379 h 1336932"/>
                <a:gd name="connsiteX7" fmla="*/ 2668335 w 2668335"/>
                <a:gd name="connsiteY7" fmla="*/ 1145193 h 1336932"/>
                <a:gd name="connsiteX8" fmla="*/ 259344 w 2668335"/>
                <a:gd name="connsiteY8" fmla="*/ 1145193 h 1336932"/>
                <a:gd name="connsiteX9" fmla="*/ 0 w 2668335"/>
                <a:gd name="connsiteY9" fmla="*/ 1336932 h 1336932"/>
                <a:gd name="connsiteX10" fmla="*/ 858315 w 2668335"/>
                <a:gd name="connsiteY10" fmla="*/ 144541 h 1336932"/>
                <a:gd name="connsiteX11" fmla="*/ 925815 w 2668335"/>
                <a:gd name="connsiteY11" fmla="*/ 53822 h 1336932"/>
                <a:gd name="connsiteX12" fmla="*/ 1036078 w 2668335"/>
                <a:gd name="connsiteY12" fmla="*/ 3518 h 1336932"/>
                <a:gd name="connsiteX13" fmla="*/ 1447433 w 2668335"/>
                <a:gd name="connsiteY13" fmla="*/ 0 h 1336932"/>
                <a:gd name="connsiteX0" fmla="*/ 1447433 w 2668335"/>
                <a:gd name="connsiteY0" fmla="*/ 0 h 1336932"/>
                <a:gd name="connsiteX1" fmla="*/ 2377495 w 2668335"/>
                <a:gd name="connsiteY1" fmla="*/ 4128 h 1336932"/>
                <a:gd name="connsiteX2" fmla="*/ 2485992 w 2668335"/>
                <a:gd name="connsiteY2" fmla="*/ 33244 h 1336932"/>
                <a:gd name="connsiteX3" fmla="*/ 2668335 w 2668335"/>
                <a:gd name="connsiteY3" fmla="*/ 284379 h 1336932"/>
                <a:gd name="connsiteX4" fmla="*/ 2668335 w 2668335"/>
                <a:gd name="connsiteY4" fmla="*/ 1145193 h 1336932"/>
                <a:gd name="connsiteX5" fmla="*/ 259344 w 2668335"/>
                <a:gd name="connsiteY5" fmla="*/ 1145193 h 1336932"/>
                <a:gd name="connsiteX6" fmla="*/ 0 w 2668335"/>
                <a:gd name="connsiteY6" fmla="*/ 1336932 h 1336932"/>
                <a:gd name="connsiteX7" fmla="*/ 858315 w 2668335"/>
                <a:gd name="connsiteY7" fmla="*/ 144541 h 1336932"/>
                <a:gd name="connsiteX8" fmla="*/ 925815 w 2668335"/>
                <a:gd name="connsiteY8" fmla="*/ 53822 h 1336932"/>
                <a:gd name="connsiteX9" fmla="*/ 1036078 w 2668335"/>
                <a:gd name="connsiteY9" fmla="*/ 3518 h 1336932"/>
                <a:gd name="connsiteX10" fmla="*/ 1447433 w 2668335"/>
                <a:gd name="connsiteY10" fmla="*/ 0 h 1336932"/>
                <a:gd name="connsiteX0" fmla="*/ 1447433 w 2668335"/>
                <a:gd name="connsiteY0" fmla="*/ 0 h 1336932"/>
                <a:gd name="connsiteX1" fmla="*/ 2325108 w 2668335"/>
                <a:gd name="connsiteY1" fmla="*/ 6510 h 1336932"/>
                <a:gd name="connsiteX2" fmla="*/ 2485992 w 2668335"/>
                <a:gd name="connsiteY2" fmla="*/ 33244 h 1336932"/>
                <a:gd name="connsiteX3" fmla="*/ 2668335 w 2668335"/>
                <a:gd name="connsiteY3" fmla="*/ 284379 h 1336932"/>
                <a:gd name="connsiteX4" fmla="*/ 2668335 w 2668335"/>
                <a:gd name="connsiteY4" fmla="*/ 1145193 h 1336932"/>
                <a:gd name="connsiteX5" fmla="*/ 259344 w 2668335"/>
                <a:gd name="connsiteY5" fmla="*/ 1145193 h 1336932"/>
                <a:gd name="connsiteX6" fmla="*/ 0 w 2668335"/>
                <a:gd name="connsiteY6" fmla="*/ 1336932 h 1336932"/>
                <a:gd name="connsiteX7" fmla="*/ 858315 w 2668335"/>
                <a:gd name="connsiteY7" fmla="*/ 144541 h 1336932"/>
                <a:gd name="connsiteX8" fmla="*/ 925815 w 2668335"/>
                <a:gd name="connsiteY8" fmla="*/ 53822 h 1336932"/>
                <a:gd name="connsiteX9" fmla="*/ 1036078 w 2668335"/>
                <a:gd name="connsiteY9" fmla="*/ 3518 h 1336932"/>
                <a:gd name="connsiteX10" fmla="*/ 1447433 w 2668335"/>
                <a:gd name="connsiteY10" fmla="*/ 0 h 1336932"/>
                <a:gd name="connsiteX0" fmla="*/ 1447433 w 2668335"/>
                <a:gd name="connsiteY0" fmla="*/ 0 h 1336932"/>
                <a:gd name="connsiteX1" fmla="*/ 2325108 w 2668335"/>
                <a:gd name="connsiteY1" fmla="*/ 6510 h 1336932"/>
                <a:gd name="connsiteX2" fmla="*/ 2485992 w 2668335"/>
                <a:gd name="connsiteY2" fmla="*/ 33244 h 1336932"/>
                <a:gd name="connsiteX3" fmla="*/ 2668335 w 2668335"/>
                <a:gd name="connsiteY3" fmla="*/ 284379 h 1336932"/>
                <a:gd name="connsiteX4" fmla="*/ 2668335 w 2668335"/>
                <a:gd name="connsiteY4" fmla="*/ 1145193 h 1336932"/>
                <a:gd name="connsiteX5" fmla="*/ 259344 w 2668335"/>
                <a:gd name="connsiteY5" fmla="*/ 1145193 h 1336932"/>
                <a:gd name="connsiteX6" fmla="*/ 0 w 2668335"/>
                <a:gd name="connsiteY6" fmla="*/ 1336932 h 1336932"/>
                <a:gd name="connsiteX7" fmla="*/ 858315 w 2668335"/>
                <a:gd name="connsiteY7" fmla="*/ 144541 h 1336932"/>
                <a:gd name="connsiteX8" fmla="*/ 925815 w 2668335"/>
                <a:gd name="connsiteY8" fmla="*/ 53822 h 1336932"/>
                <a:gd name="connsiteX9" fmla="*/ 1036078 w 2668335"/>
                <a:gd name="connsiteY9" fmla="*/ 3518 h 1336932"/>
                <a:gd name="connsiteX10" fmla="*/ 1447433 w 2668335"/>
                <a:gd name="connsiteY10" fmla="*/ 0 h 1336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8335" h="1336932">
                  <a:moveTo>
                    <a:pt x="1447433" y="0"/>
                  </a:moveTo>
                  <a:lnTo>
                    <a:pt x="2325108" y="6510"/>
                  </a:lnTo>
                  <a:cubicBezTo>
                    <a:pt x="2432281" y="6468"/>
                    <a:pt x="2460835" y="19228"/>
                    <a:pt x="2485992" y="33244"/>
                  </a:cubicBezTo>
                  <a:cubicBezTo>
                    <a:pt x="2577884" y="117841"/>
                    <a:pt x="2668335" y="166815"/>
                    <a:pt x="2668335" y="284379"/>
                  </a:cubicBezTo>
                  <a:lnTo>
                    <a:pt x="2668335" y="1145193"/>
                  </a:lnTo>
                  <a:lnTo>
                    <a:pt x="259344" y="1145193"/>
                  </a:lnTo>
                  <a:cubicBezTo>
                    <a:pt x="137892" y="1145193"/>
                    <a:pt x="89641" y="1241725"/>
                    <a:pt x="0" y="1336932"/>
                  </a:cubicBezTo>
                  <a:lnTo>
                    <a:pt x="858315" y="144541"/>
                  </a:lnTo>
                  <a:lnTo>
                    <a:pt x="925815" y="53822"/>
                  </a:lnTo>
                  <a:cubicBezTo>
                    <a:pt x="956885" y="27470"/>
                    <a:pt x="994266" y="8688"/>
                    <a:pt x="1036078" y="3518"/>
                  </a:cubicBezTo>
                  <a:cubicBezTo>
                    <a:pt x="1114663" y="930"/>
                    <a:pt x="1269702" y="24"/>
                    <a:pt x="1447433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DCA976"/>
                </a:gs>
                <a:gs pos="27000">
                  <a:srgbClr val="F9B61F"/>
                </a:gs>
                <a:gs pos="82000">
                  <a:srgbClr val="F9B61F"/>
                </a:gs>
                <a:gs pos="19000">
                  <a:srgbClr val="C98124"/>
                </a:gs>
                <a:gs pos="47000">
                  <a:srgbClr val="E89918"/>
                </a:gs>
              </a:gsLst>
              <a:lin ang="2100000" scaled="0"/>
              <a:tileRect/>
            </a:gradFill>
            <a:ln w="25400" cap="flat" cmpd="sng" algn="ctr">
              <a:noFill/>
              <a:prstDash val="solid"/>
            </a:ln>
            <a:effectLst>
              <a:outerShdw blurRad="2540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sz="1350" kern="0" dirty="0">
                <a:solidFill>
                  <a:srgbClr val="FFFFFF"/>
                </a:solidFill>
                <a:latin typeface="经典特宋简"/>
              </a:endParaRPr>
            </a:p>
          </p:txBody>
        </p:sp>
        <p:grpSp>
          <p:nvGrpSpPr>
            <p:cNvPr id="25626" name="组合 9"/>
            <p:cNvGrpSpPr>
              <a:grpSpLocks/>
            </p:cNvGrpSpPr>
            <p:nvPr/>
          </p:nvGrpSpPr>
          <p:grpSpPr bwMode="auto">
            <a:xfrm>
              <a:off x="3278863" y="2708280"/>
              <a:ext cx="1792297" cy="738806"/>
              <a:chOff x="3150458" y="679036"/>
              <a:chExt cx="1792297" cy="738806"/>
            </a:xfrm>
          </p:grpSpPr>
          <p:sp>
            <p:nvSpPr>
              <p:cNvPr id="6" name="TextBox 27"/>
              <p:cNvSpPr txBox="1"/>
              <p:nvPr/>
            </p:nvSpPr>
            <p:spPr>
              <a:xfrm>
                <a:off x="3459106" y="720319"/>
                <a:ext cx="795442" cy="67723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2700" kern="0" dirty="0">
                    <a:solidFill>
                      <a:srgbClr val="FFFFFF"/>
                    </a:solidFill>
                    <a:latin typeface="Algerian" pitchFamily="82" charset="0"/>
                    <a:ea typeface="方正姚体" pitchFamily="2" charset="-122"/>
                    <a:cs typeface="Meiryo" pitchFamily="34" charset="-128"/>
                  </a:rPr>
                  <a:t>01</a:t>
                </a:r>
                <a:endParaRPr lang="zh-CN" altLang="en-US" sz="2700" kern="0" dirty="0">
                  <a:solidFill>
                    <a:srgbClr val="FFFFFF"/>
                  </a:solidFill>
                  <a:latin typeface="Algerian" pitchFamily="82" charset="0"/>
                  <a:ea typeface="方正姚体" pitchFamily="2" charset="-122"/>
                  <a:cs typeface="Meiryo" pitchFamily="34" charset="-128"/>
                </a:endParaRPr>
              </a:p>
            </p:txBody>
          </p:sp>
          <p:sp>
            <p:nvSpPr>
              <p:cNvPr id="7" name="等腰三角形 2"/>
              <p:cNvSpPr/>
              <p:nvPr/>
            </p:nvSpPr>
            <p:spPr>
              <a:xfrm rot="16200000">
                <a:off x="3057533" y="927565"/>
                <a:ext cx="450937" cy="265088"/>
              </a:xfrm>
              <a:custGeom>
                <a:avLst/>
                <a:gdLst/>
                <a:ahLst/>
                <a:cxnLst/>
                <a:rect l="l" t="t" r="r" b="b"/>
                <a:pathLst>
                  <a:path w="1080120" h="931138">
                    <a:moveTo>
                      <a:pt x="540060" y="0"/>
                    </a:moveTo>
                    <a:lnTo>
                      <a:pt x="1080120" y="931138"/>
                    </a:lnTo>
                    <a:lnTo>
                      <a:pt x="810090" y="931138"/>
                    </a:lnTo>
                    <a:lnTo>
                      <a:pt x="540060" y="465569"/>
                    </a:lnTo>
                    <a:lnTo>
                      <a:pt x="270030" y="931138"/>
                    </a:lnTo>
                    <a:lnTo>
                      <a:pt x="0" y="931138"/>
                    </a:lnTo>
                    <a:close/>
                  </a:path>
                </a:pathLst>
              </a:custGeom>
              <a:solidFill>
                <a:srgbClr val="543F3B">
                  <a:alpha val="79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350" kern="0">
                  <a:solidFill>
                    <a:srgbClr val="FFFFFF"/>
                  </a:solidFill>
                  <a:latin typeface="经典特宋简"/>
                </a:endParaRPr>
              </a:p>
            </p:txBody>
          </p:sp>
          <p:sp>
            <p:nvSpPr>
              <p:cNvPr id="8" name="矩形 30"/>
              <p:cNvSpPr/>
              <p:nvPr/>
            </p:nvSpPr>
            <p:spPr>
              <a:xfrm>
                <a:off x="4183643" y="679036"/>
                <a:ext cx="759112" cy="738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500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预约</a:t>
                </a:r>
                <a:endParaRPr lang="en-US" altLang="zh-CN" sz="15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defRPr/>
                </a:pPr>
                <a:r>
                  <a:rPr lang="zh-CN" altLang="en-US" sz="1500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设备</a:t>
                </a:r>
              </a:p>
            </p:txBody>
          </p:sp>
        </p:grpSp>
      </p:grpSp>
      <p:grpSp>
        <p:nvGrpSpPr>
          <p:cNvPr id="25604" name="Group 2"/>
          <p:cNvGrpSpPr>
            <a:grpSpLocks/>
          </p:cNvGrpSpPr>
          <p:nvPr/>
        </p:nvGrpSpPr>
        <p:grpSpPr bwMode="auto">
          <a:xfrm>
            <a:off x="1371601" y="2675335"/>
            <a:ext cx="1003697" cy="2001440"/>
            <a:chOff x="2609793" y="3566617"/>
            <a:chExt cx="1336932" cy="2668335"/>
          </a:xfrm>
        </p:grpSpPr>
        <p:sp>
          <p:nvSpPr>
            <p:cNvPr id="10" name="矩形 4"/>
            <p:cNvSpPr/>
            <p:nvPr/>
          </p:nvSpPr>
          <p:spPr>
            <a:xfrm rot="5400000" flipH="1" flipV="1">
              <a:off x="1944091" y="4232319"/>
              <a:ext cx="2668335" cy="1336932"/>
            </a:xfrm>
            <a:custGeom>
              <a:avLst/>
              <a:gdLst>
                <a:gd name="connsiteX0" fmla="*/ 2491594 w 2668335"/>
                <a:gd name="connsiteY0" fmla="*/ 35832 h 1336932"/>
                <a:gd name="connsiteX1" fmla="*/ 2498310 w 2668335"/>
                <a:gd name="connsiteY1" fmla="*/ 38934 h 1336932"/>
                <a:gd name="connsiteX2" fmla="*/ 2491594 w 2668335"/>
                <a:gd name="connsiteY2" fmla="*/ 35832 h 1336932"/>
                <a:gd name="connsiteX3" fmla="*/ 1447433 w 2668335"/>
                <a:gd name="connsiteY3" fmla="*/ 0 h 1336932"/>
                <a:gd name="connsiteX4" fmla="*/ 2377495 w 2668335"/>
                <a:gd name="connsiteY4" fmla="*/ 4128 h 1336932"/>
                <a:gd name="connsiteX5" fmla="*/ 2485992 w 2668335"/>
                <a:gd name="connsiteY5" fmla="*/ 33244 h 1336932"/>
                <a:gd name="connsiteX6" fmla="*/ 2668335 w 2668335"/>
                <a:gd name="connsiteY6" fmla="*/ 284379 h 1336932"/>
                <a:gd name="connsiteX7" fmla="*/ 2668335 w 2668335"/>
                <a:gd name="connsiteY7" fmla="*/ 1145193 h 1336932"/>
                <a:gd name="connsiteX8" fmla="*/ 259344 w 2668335"/>
                <a:gd name="connsiteY8" fmla="*/ 1145193 h 1336932"/>
                <a:gd name="connsiteX9" fmla="*/ 0 w 2668335"/>
                <a:gd name="connsiteY9" fmla="*/ 1336932 h 1336932"/>
                <a:gd name="connsiteX10" fmla="*/ 858315 w 2668335"/>
                <a:gd name="connsiteY10" fmla="*/ 144541 h 1336932"/>
                <a:gd name="connsiteX11" fmla="*/ 925815 w 2668335"/>
                <a:gd name="connsiteY11" fmla="*/ 53822 h 1336932"/>
                <a:gd name="connsiteX12" fmla="*/ 1036078 w 2668335"/>
                <a:gd name="connsiteY12" fmla="*/ 3518 h 1336932"/>
                <a:gd name="connsiteX13" fmla="*/ 1447433 w 2668335"/>
                <a:gd name="connsiteY13" fmla="*/ 0 h 1336932"/>
                <a:gd name="connsiteX0" fmla="*/ 1447433 w 2668335"/>
                <a:gd name="connsiteY0" fmla="*/ 0 h 1336932"/>
                <a:gd name="connsiteX1" fmla="*/ 2377495 w 2668335"/>
                <a:gd name="connsiteY1" fmla="*/ 4128 h 1336932"/>
                <a:gd name="connsiteX2" fmla="*/ 2485992 w 2668335"/>
                <a:gd name="connsiteY2" fmla="*/ 33244 h 1336932"/>
                <a:gd name="connsiteX3" fmla="*/ 2668335 w 2668335"/>
                <a:gd name="connsiteY3" fmla="*/ 284379 h 1336932"/>
                <a:gd name="connsiteX4" fmla="*/ 2668335 w 2668335"/>
                <a:gd name="connsiteY4" fmla="*/ 1145193 h 1336932"/>
                <a:gd name="connsiteX5" fmla="*/ 259344 w 2668335"/>
                <a:gd name="connsiteY5" fmla="*/ 1145193 h 1336932"/>
                <a:gd name="connsiteX6" fmla="*/ 0 w 2668335"/>
                <a:gd name="connsiteY6" fmla="*/ 1336932 h 1336932"/>
                <a:gd name="connsiteX7" fmla="*/ 858315 w 2668335"/>
                <a:gd name="connsiteY7" fmla="*/ 144541 h 1336932"/>
                <a:gd name="connsiteX8" fmla="*/ 925815 w 2668335"/>
                <a:gd name="connsiteY8" fmla="*/ 53822 h 1336932"/>
                <a:gd name="connsiteX9" fmla="*/ 1036078 w 2668335"/>
                <a:gd name="connsiteY9" fmla="*/ 3518 h 1336932"/>
                <a:gd name="connsiteX10" fmla="*/ 1447433 w 2668335"/>
                <a:gd name="connsiteY10" fmla="*/ 0 h 1336932"/>
                <a:gd name="connsiteX0" fmla="*/ 1447433 w 2668335"/>
                <a:gd name="connsiteY0" fmla="*/ 0 h 1336932"/>
                <a:gd name="connsiteX1" fmla="*/ 2325108 w 2668335"/>
                <a:gd name="connsiteY1" fmla="*/ 6510 h 1336932"/>
                <a:gd name="connsiteX2" fmla="*/ 2485992 w 2668335"/>
                <a:gd name="connsiteY2" fmla="*/ 33244 h 1336932"/>
                <a:gd name="connsiteX3" fmla="*/ 2668335 w 2668335"/>
                <a:gd name="connsiteY3" fmla="*/ 284379 h 1336932"/>
                <a:gd name="connsiteX4" fmla="*/ 2668335 w 2668335"/>
                <a:gd name="connsiteY4" fmla="*/ 1145193 h 1336932"/>
                <a:gd name="connsiteX5" fmla="*/ 259344 w 2668335"/>
                <a:gd name="connsiteY5" fmla="*/ 1145193 h 1336932"/>
                <a:gd name="connsiteX6" fmla="*/ 0 w 2668335"/>
                <a:gd name="connsiteY6" fmla="*/ 1336932 h 1336932"/>
                <a:gd name="connsiteX7" fmla="*/ 858315 w 2668335"/>
                <a:gd name="connsiteY7" fmla="*/ 144541 h 1336932"/>
                <a:gd name="connsiteX8" fmla="*/ 925815 w 2668335"/>
                <a:gd name="connsiteY8" fmla="*/ 53822 h 1336932"/>
                <a:gd name="connsiteX9" fmla="*/ 1036078 w 2668335"/>
                <a:gd name="connsiteY9" fmla="*/ 3518 h 1336932"/>
                <a:gd name="connsiteX10" fmla="*/ 1447433 w 2668335"/>
                <a:gd name="connsiteY10" fmla="*/ 0 h 1336932"/>
                <a:gd name="connsiteX0" fmla="*/ 1447433 w 2668335"/>
                <a:gd name="connsiteY0" fmla="*/ 0 h 1336932"/>
                <a:gd name="connsiteX1" fmla="*/ 2325108 w 2668335"/>
                <a:gd name="connsiteY1" fmla="*/ 6510 h 1336932"/>
                <a:gd name="connsiteX2" fmla="*/ 2485992 w 2668335"/>
                <a:gd name="connsiteY2" fmla="*/ 33244 h 1336932"/>
                <a:gd name="connsiteX3" fmla="*/ 2668335 w 2668335"/>
                <a:gd name="connsiteY3" fmla="*/ 284379 h 1336932"/>
                <a:gd name="connsiteX4" fmla="*/ 2668335 w 2668335"/>
                <a:gd name="connsiteY4" fmla="*/ 1145193 h 1336932"/>
                <a:gd name="connsiteX5" fmla="*/ 259344 w 2668335"/>
                <a:gd name="connsiteY5" fmla="*/ 1145193 h 1336932"/>
                <a:gd name="connsiteX6" fmla="*/ 0 w 2668335"/>
                <a:gd name="connsiteY6" fmla="*/ 1336932 h 1336932"/>
                <a:gd name="connsiteX7" fmla="*/ 858315 w 2668335"/>
                <a:gd name="connsiteY7" fmla="*/ 144541 h 1336932"/>
                <a:gd name="connsiteX8" fmla="*/ 925815 w 2668335"/>
                <a:gd name="connsiteY8" fmla="*/ 53822 h 1336932"/>
                <a:gd name="connsiteX9" fmla="*/ 1036078 w 2668335"/>
                <a:gd name="connsiteY9" fmla="*/ 3518 h 1336932"/>
                <a:gd name="connsiteX10" fmla="*/ 1447433 w 2668335"/>
                <a:gd name="connsiteY10" fmla="*/ 0 h 1336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8335" h="1336932">
                  <a:moveTo>
                    <a:pt x="1447433" y="0"/>
                  </a:moveTo>
                  <a:lnTo>
                    <a:pt x="2325108" y="6510"/>
                  </a:lnTo>
                  <a:cubicBezTo>
                    <a:pt x="2432281" y="6468"/>
                    <a:pt x="2460835" y="19228"/>
                    <a:pt x="2485992" y="33244"/>
                  </a:cubicBezTo>
                  <a:cubicBezTo>
                    <a:pt x="2577884" y="117841"/>
                    <a:pt x="2668335" y="166815"/>
                    <a:pt x="2668335" y="284379"/>
                  </a:cubicBezTo>
                  <a:lnTo>
                    <a:pt x="2668335" y="1145193"/>
                  </a:lnTo>
                  <a:lnTo>
                    <a:pt x="259344" y="1145193"/>
                  </a:lnTo>
                  <a:cubicBezTo>
                    <a:pt x="137892" y="1145193"/>
                    <a:pt x="89641" y="1241725"/>
                    <a:pt x="0" y="1336932"/>
                  </a:cubicBezTo>
                  <a:lnTo>
                    <a:pt x="858315" y="144541"/>
                  </a:lnTo>
                  <a:lnTo>
                    <a:pt x="925815" y="53822"/>
                  </a:lnTo>
                  <a:cubicBezTo>
                    <a:pt x="956885" y="27470"/>
                    <a:pt x="994266" y="8688"/>
                    <a:pt x="1036078" y="3518"/>
                  </a:cubicBezTo>
                  <a:cubicBezTo>
                    <a:pt x="1114663" y="930"/>
                    <a:pt x="1269702" y="24"/>
                    <a:pt x="1447433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DC9C9"/>
                </a:gs>
                <a:gs pos="43000">
                  <a:srgbClr val="D0BFC2"/>
                </a:gs>
                <a:gs pos="24000">
                  <a:srgbClr val="C29B94"/>
                </a:gs>
                <a:gs pos="30000">
                  <a:srgbClr val="967864"/>
                </a:gs>
              </a:gsLst>
              <a:lin ang="2400000" scaled="0"/>
              <a:tileRect/>
            </a:gradFill>
            <a:ln w="25400" cap="flat" cmpd="sng" algn="ctr">
              <a:noFill/>
              <a:prstDash val="solid"/>
            </a:ln>
            <a:effectLst>
              <a:outerShdw blurRad="254000" dist="38100" sx="99000" sy="99000" algn="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sz="1350" kern="0" dirty="0">
                <a:solidFill>
                  <a:srgbClr val="FFFFFF"/>
                </a:solidFill>
                <a:latin typeface="经典特宋简"/>
              </a:endParaRPr>
            </a:p>
          </p:txBody>
        </p:sp>
        <p:grpSp>
          <p:nvGrpSpPr>
            <p:cNvPr id="25621" name="组合 11"/>
            <p:cNvGrpSpPr>
              <a:grpSpLocks/>
            </p:cNvGrpSpPr>
            <p:nvPr/>
          </p:nvGrpSpPr>
          <p:grpSpPr bwMode="auto">
            <a:xfrm flipV="1">
              <a:off x="2788118" y="3733288"/>
              <a:ext cx="794726" cy="1522269"/>
              <a:chOff x="5329152" y="1234701"/>
              <a:chExt cx="794726" cy="1522269"/>
            </a:xfrm>
          </p:grpSpPr>
          <p:sp>
            <p:nvSpPr>
              <p:cNvPr id="12" name="等腰三角形 2"/>
              <p:cNvSpPr/>
              <p:nvPr/>
            </p:nvSpPr>
            <p:spPr>
              <a:xfrm>
                <a:off x="5501316" y="1234701"/>
                <a:ext cx="450401" cy="265088"/>
              </a:xfrm>
              <a:custGeom>
                <a:avLst/>
                <a:gdLst/>
                <a:ahLst/>
                <a:cxnLst/>
                <a:rect l="l" t="t" r="r" b="b"/>
                <a:pathLst>
                  <a:path w="1080120" h="931138">
                    <a:moveTo>
                      <a:pt x="540060" y="0"/>
                    </a:moveTo>
                    <a:lnTo>
                      <a:pt x="1080120" y="931138"/>
                    </a:lnTo>
                    <a:lnTo>
                      <a:pt x="810090" y="931138"/>
                    </a:lnTo>
                    <a:lnTo>
                      <a:pt x="540060" y="465569"/>
                    </a:lnTo>
                    <a:lnTo>
                      <a:pt x="270030" y="931138"/>
                    </a:lnTo>
                    <a:lnTo>
                      <a:pt x="0" y="931138"/>
                    </a:lnTo>
                    <a:close/>
                  </a:path>
                </a:pathLst>
              </a:custGeom>
              <a:solidFill>
                <a:srgbClr val="543F3B">
                  <a:alpha val="79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350" kern="0">
                  <a:solidFill>
                    <a:srgbClr val="FFFFFF"/>
                  </a:solidFill>
                  <a:latin typeface="经典特宋简"/>
                </a:endParaRPr>
              </a:p>
            </p:txBody>
          </p:sp>
          <p:sp>
            <p:nvSpPr>
              <p:cNvPr id="13" name="TextBox 22"/>
              <p:cNvSpPr txBox="1"/>
              <p:nvPr/>
            </p:nvSpPr>
            <p:spPr>
              <a:xfrm flipV="1">
                <a:off x="5329152" y="1406890"/>
                <a:ext cx="794726" cy="67704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2700" kern="0" dirty="0">
                    <a:solidFill>
                      <a:srgbClr val="FFFFFF"/>
                    </a:solidFill>
                    <a:latin typeface="Algerian" pitchFamily="82" charset="0"/>
                    <a:ea typeface="方正姚体" pitchFamily="2" charset="-122"/>
                    <a:cs typeface="Meiryo" pitchFamily="34" charset="-128"/>
                  </a:rPr>
                  <a:t>02</a:t>
                </a:r>
                <a:endParaRPr lang="zh-CN" altLang="en-US" sz="2700" kern="0" dirty="0">
                  <a:solidFill>
                    <a:srgbClr val="FFFFFF"/>
                  </a:solidFill>
                  <a:latin typeface="Algerian" pitchFamily="82" charset="0"/>
                  <a:ea typeface="方正姚体" pitchFamily="2" charset="-122"/>
                  <a:cs typeface="Meiryo" pitchFamily="34" charset="-128"/>
                </a:endParaRPr>
              </a:p>
            </p:txBody>
          </p:sp>
          <p:sp>
            <p:nvSpPr>
              <p:cNvPr id="14" name="矩形 24"/>
              <p:cNvSpPr/>
              <p:nvPr/>
            </p:nvSpPr>
            <p:spPr>
              <a:xfrm flipV="1">
                <a:off x="5347302" y="2018375"/>
                <a:ext cx="758429" cy="738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500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获取</a:t>
                </a:r>
                <a:endParaRPr lang="en-US" altLang="zh-CN" sz="15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defRPr/>
                </a:pPr>
                <a:r>
                  <a:rPr lang="zh-CN" altLang="en-US" sz="1500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资源</a:t>
                </a:r>
              </a:p>
            </p:txBody>
          </p:sp>
        </p:grpSp>
      </p:grpSp>
      <p:grpSp>
        <p:nvGrpSpPr>
          <p:cNvPr id="25605" name="Group 32"/>
          <p:cNvGrpSpPr>
            <a:grpSpLocks/>
          </p:cNvGrpSpPr>
          <p:nvPr/>
        </p:nvGrpSpPr>
        <p:grpSpPr bwMode="auto">
          <a:xfrm>
            <a:off x="2226469" y="3689747"/>
            <a:ext cx="2000250" cy="1003697"/>
            <a:chOff x="3748092" y="4920246"/>
            <a:chExt cx="2668335" cy="1336932"/>
          </a:xfrm>
        </p:grpSpPr>
        <p:sp>
          <p:nvSpPr>
            <p:cNvPr id="16" name="矩形 4"/>
            <p:cNvSpPr/>
            <p:nvPr/>
          </p:nvSpPr>
          <p:spPr>
            <a:xfrm flipH="1" flipV="1">
              <a:off x="3748092" y="4920246"/>
              <a:ext cx="2668335" cy="1336932"/>
            </a:xfrm>
            <a:custGeom>
              <a:avLst/>
              <a:gdLst>
                <a:gd name="connsiteX0" fmla="*/ 2491594 w 2668335"/>
                <a:gd name="connsiteY0" fmla="*/ 35832 h 1336932"/>
                <a:gd name="connsiteX1" fmla="*/ 2498310 w 2668335"/>
                <a:gd name="connsiteY1" fmla="*/ 38934 h 1336932"/>
                <a:gd name="connsiteX2" fmla="*/ 2491594 w 2668335"/>
                <a:gd name="connsiteY2" fmla="*/ 35832 h 1336932"/>
                <a:gd name="connsiteX3" fmla="*/ 1447433 w 2668335"/>
                <a:gd name="connsiteY3" fmla="*/ 0 h 1336932"/>
                <a:gd name="connsiteX4" fmla="*/ 2377495 w 2668335"/>
                <a:gd name="connsiteY4" fmla="*/ 4128 h 1336932"/>
                <a:gd name="connsiteX5" fmla="*/ 2485992 w 2668335"/>
                <a:gd name="connsiteY5" fmla="*/ 33244 h 1336932"/>
                <a:gd name="connsiteX6" fmla="*/ 2668335 w 2668335"/>
                <a:gd name="connsiteY6" fmla="*/ 284379 h 1336932"/>
                <a:gd name="connsiteX7" fmla="*/ 2668335 w 2668335"/>
                <a:gd name="connsiteY7" fmla="*/ 1145193 h 1336932"/>
                <a:gd name="connsiteX8" fmla="*/ 259344 w 2668335"/>
                <a:gd name="connsiteY8" fmla="*/ 1145193 h 1336932"/>
                <a:gd name="connsiteX9" fmla="*/ 0 w 2668335"/>
                <a:gd name="connsiteY9" fmla="*/ 1336932 h 1336932"/>
                <a:gd name="connsiteX10" fmla="*/ 858315 w 2668335"/>
                <a:gd name="connsiteY10" fmla="*/ 144541 h 1336932"/>
                <a:gd name="connsiteX11" fmla="*/ 925815 w 2668335"/>
                <a:gd name="connsiteY11" fmla="*/ 53822 h 1336932"/>
                <a:gd name="connsiteX12" fmla="*/ 1036078 w 2668335"/>
                <a:gd name="connsiteY12" fmla="*/ 3518 h 1336932"/>
                <a:gd name="connsiteX13" fmla="*/ 1447433 w 2668335"/>
                <a:gd name="connsiteY13" fmla="*/ 0 h 1336932"/>
                <a:gd name="connsiteX0" fmla="*/ 1447433 w 2668335"/>
                <a:gd name="connsiteY0" fmla="*/ 0 h 1336932"/>
                <a:gd name="connsiteX1" fmla="*/ 2377495 w 2668335"/>
                <a:gd name="connsiteY1" fmla="*/ 4128 h 1336932"/>
                <a:gd name="connsiteX2" fmla="*/ 2485992 w 2668335"/>
                <a:gd name="connsiteY2" fmla="*/ 33244 h 1336932"/>
                <a:gd name="connsiteX3" fmla="*/ 2668335 w 2668335"/>
                <a:gd name="connsiteY3" fmla="*/ 284379 h 1336932"/>
                <a:gd name="connsiteX4" fmla="*/ 2668335 w 2668335"/>
                <a:gd name="connsiteY4" fmla="*/ 1145193 h 1336932"/>
                <a:gd name="connsiteX5" fmla="*/ 259344 w 2668335"/>
                <a:gd name="connsiteY5" fmla="*/ 1145193 h 1336932"/>
                <a:gd name="connsiteX6" fmla="*/ 0 w 2668335"/>
                <a:gd name="connsiteY6" fmla="*/ 1336932 h 1336932"/>
                <a:gd name="connsiteX7" fmla="*/ 858315 w 2668335"/>
                <a:gd name="connsiteY7" fmla="*/ 144541 h 1336932"/>
                <a:gd name="connsiteX8" fmla="*/ 925815 w 2668335"/>
                <a:gd name="connsiteY8" fmla="*/ 53822 h 1336932"/>
                <a:gd name="connsiteX9" fmla="*/ 1036078 w 2668335"/>
                <a:gd name="connsiteY9" fmla="*/ 3518 h 1336932"/>
                <a:gd name="connsiteX10" fmla="*/ 1447433 w 2668335"/>
                <a:gd name="connsiteY10" fmla="*/ 0 h 1336932"/>
                <a:gd name="connsiteX0" fmla="*/ 1447433 w 2668335"/>
                <a:gd name="connsiteY0" fmla="*/ 0 h 1336932"/>
                <a:gd name="connsiteX1" fmla="*/ 2325108 w 2668335"/>
                <a:gd name="connsiteY1" fmla="*/ 6510 h 1336932"/>
                <a:gd name="connsiteX2" fmla="*/ 2485992 w 2668335"/>
                <a:gd name="connsiteY2" fmla="*/ 33244 h 1336932"/>
                <a:gd name="connsiteX3" fmla="*/ 2668335 w 2668335"/>
                <a:gd name="connsiteY3" fmla="*/ 284379 h 1336932"/>
                <a:gd name="connsiteX4" fmla="*/ 2668335 w 2668335"/>
                <a:gd name="connsiteY4" fmla="*/ 1145193 h 1336932"/>
                <a:gd name="connsiteX5" fmla="*/ 259344 w 2668335"/>
                <a:gd name="connsiteY5" fmla="*/ 1145193 h 1336932"/>
                <a:gd name="connsiteX6" fmla="*/ 0 w 2668335"/>
                <a:gd name="connsiteY6" fmla="*/ 1336932 h 1336932"/>
                <a:gd name="connsiteX7" fmla="*/ 858315 w 2668335"/>
                <a:gd name="connsiteY7" fmla="*/ 144541 h 1336932"/>
                <a:gd name="connsiteX8" fmla="*/ 925815 w 2668335"/>
                <a:gd name="connsiteY8" fmla="*/ 53822 h 1336932"/>
                <a:gd name="connsiteX9" fmla="*/ 1036078 w 2668335"/>
                <a:gd name="connsiteY9" fmla="*/ 3518 h 1336932"/>
                <a:gd name="connsiteX10" fmla="*/ 1447433 w 2668335"/>
                <a:gd name="connsiteY10" fmla="*/ 0 h 1336932"/>
                <a:gd name="connsiteX0" fmla="*/ 1447433 w 2668335"/>
                <a:gd name="connsiteY0" fmla="*/ 0 h 1336932"/>
                <a:gd name="connsiteX1" fmla="*/ 2325108 w 2668335"/>
                <a:gd name="connsiteY1" fmla="*/ 6510 h 1336932"/>
                <a:gd name="connsiteX2" fmla="*/ 2485992 w 2668335"/>
                <a:gd name="connsiteY2" fmla="*/ 33244 h 1336932"/>
                <a:gd name="connsiteX3" fmla="*/ 2668335 w 2668335"/>
                <a:gd name="connsiteY3" fmla="*/ 284379 h 1336932"/>
                <a:gd name="connsiteX4" fmla="*/ 2668335 w 2668335"/>
                <a:gd name="connsiteY4" fmla="*/ 1145193 h 1336932"/>
                <a:gd name="connsiteX5" fmla="*/ 259344 w 2668335"/>
                <a:gd name="connsiteY5" fmla="*/ 1145193 h 1336932"/>
                <a:gd name="connsiteX6" fmla="*/ 0 w 2668335"/>
                <a:gd name="connsiteY6" fmla="*/ 1336932 h 1336932"/>
                <a:gd name="connsiteX7" fmla="*/ 858315 w 2668335"/>
                <a:gd name="connsiteY7" fmla="*/ 144541 h 1336932"/>
                <a:gd name="connsiteX8" fmla="*/ 925815 w 2668335"/>
                <a:gd name="connsiteY8" fmla="*/ 53822 h 1336932"/>
                <a:gd name="connsiteX9" fmla="*/ 1036078 w 2668335"/>
                <a:gd name="connsiteY9" fmla="*/ 3518 h 1336932"/>
                <a:gd name="connsiteX10" fmla="*/ 1447433 w 2668335"/>
                <a:gd name="connsiteY10" fmla="*/ 0 h 1336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8335" h="1336932">
                  <a:moveTo>
                    <a:pt x="1447433" y="0"/>
                  </a:moveTo>
                  <a:lnTo>
                    <a:pt x="2325108" y="6510"/>
                  </a:lnTo>
                  <a:cubicBezTo>
                    <a:pt x="2432281" y="6468"/>
                    <a:pt x="2460835" y="19228"/>
                    <a:pt x="2485992" y="33244"/>
                  </a:cubicBezTo>
                  <a:cubicBezTo>
                    <a:pt x="2577884" y="117841"/>
                    <a:pt x="2668335" y="166815"/>
                    <a:pt x="2668335" y="284379"/>
                  </a:cubicBezTo>
                  <a:lnTo>
                    <a:pt x="2668335" y="1145193"/>
                  </a:lnTo>
                  <a:lnTo>
                    <a:pt x="259344" y="1145193"/>
                  </a:lnTo>
                  <a:cubicBezTo>
                    <a:pt x="137892" y="1145193"/>
                    <a:pt x="89641" y="1241725"/>
                    <a:pt x="0" y="1336932"/>
                  </a:cubicBezTo>
                  <a:lnTo>
                    <a:pt x="858315" y="144541"/>
                  </a:lnTo>
                  <a:lnTo>
                    <a:pt x="925815" y="53822"/>
                  </a:lnTo>
                  <a:cubicBezTo>
                    <a:pt x="956885" y="27470"/>
                    <a:pt x="994266" y="8688"/>
                    <a:pt x="1036078" y="3518"/>
                  </a:cubicBezTo>
                  <a:cubicBezTo>
                    <a:pt x="1114663" y="930"/>
                    <a:pt x="1269702" y="24"/>
                    <a:pt x="1447433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C4B47C"/>
                </a:gs>
                <a:gs pos="82000">
                  <a:srgbClr val="E1C251"/>
                </a:gs>
                <a:gs pos="47000">
                  <a:srgbClr val="E2BA26"/>
                </a:gs>
                <a:gs pos="23749">
                  <a:srgbClr val="C38E23"/>
                </a:gs>
                <a:gs pos="30000">
                  <a:srgbClr val="937019"/>
                </a:gs>
              </a:gsLst>
              <a:lin ang="2400000" scaled="0"/>
              <a:tileRect/>
            </a:gradFill>
            <a:ln w="25400" cap="flat" cmpd="sng" algn="ctr">
              <a:noFill/>
              <a:prstDash val="solid"/>
            </a:ln>
            <a:effectLst>
              <a:outerShdw blurRad="254000" dist="38100" dir="13500000" sx="99000" sy="99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sz="1350" kern="0" dirty="0">
                <a:solidFill>
                  <a:srgbClr val="FFFFFF"/>
                </a:solidFill>
                <a:latin typeface="经典特宋简"/>
              </a:endParaRPr>
            </a:p>
          </p:txBody>
        </p:sp>
        <p:grpSp>
          <p:nvGrpSpPr>
            <p:cNvPr id="25616" name="组合 12"/>
            <p:cNvGrpSpPr>
              <a:grpSpLocks/>
            </p:cNvGrpSpPr>
            <p:nvPr/>
          </p:nvGrpSpPr>
          <p:grpSpPr bwMode="auto">
            <a:xfrm flipH="1">
              <a:off x="3973631" y="5265977"/>
              <a:ext cx="1788420" cy="785507"/>
              <a:chOff x="3150280" y="720726"/>
              <a:chExt cx="1788420" cy="785507"/>
            </a:xfrm>
          </p:grpSpPr>
          <p:sp>
            <p:nvSpPr>
              <p:cNvPr id="18" name="TextBox 18"/>
              <p:cNvSpPr txBox="1"/>
              <p:nvPr/>
            </p:nvSpPr>
            <p:spPr>
              <a:xfrm>
                <a:off x="3420200" y="720726"/>
                <a:ext cx="795915" cy="67643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2700" kern="0" dirty="0">
                    <a:solidFill>
                      <a:srgbClr val="FFFFFF"/>
                    </a:solidFill>
                    <a:latin typeface="Algerian" pitchFamily="82" charset="0"/>
                    <a:ea typeface="方正姚体" pitchFamily="2" charset="-122"/>
                    <a:cs typeface="Meiryo" pitchFamily="34" charset="-128"/>
                  </a:rPr>
                  <a:t>03</a:t>
                </a:r>
                <a:endParaRPr lang="zh-CN" altLang="en-US" sz="2700" kern="0" dirty="0">
                  <a:solidFill>
                    <a:srgbClr val="FFFFFF"/>
                  </a:solidFill>
                  <a:latin typeface="Algerian" pitchFamily="82" charset="0"/>
                  <a:ea typeface="方正姚体" pitchFamily="2" charset="-122"/>
                  <a:cs typeface="Meiryo" pitchFamily="34" charset="-128"/>
                </a:endParaRPr>
              </a:p>
            </p:txBody>
          </p:sp>
          <p:sp>
            <p:nvSpPr>
              <p:cNvPr id="19" name="等腰三角形 2"/>
              <p:cNvSpPr/>
              <p:nvPr/>
            </p:nvSpPr>
            <p:spPr>
              <a:xfrm rot="16200000">
                <a:off x="3057702" y="927491"/>
                <a:ext cx="450402" cy="265245"/>
              </a:xfrm>
              <a:custGeom>
                <a:avLst/>
                <a:gdLst/>
                <a:ahLst/>
                <a:cxnLst/>
                <a:rect l="l" t="t" r="r" b="b"/>
                <a:pathLst>
                  <a:path w="1080120" h="931138">
                    <a:moveTo>
                      <a:pt x="540060" y="0"/>
                    </a:moveTo>
                    <a:lnTo>
                      <a:pt x="1080120" y="931138"/>
                    </a:lnTo>
                    <a:lnTo>
                      <a:pt x="810090" y="931138"/>
                    </a:lnTo>
                    <a:lnTo>
                      <a:pt x="540060" y="465569"/>
                    </a:lnTo>
                    <a:lnTo>
                      <a:pt x="270030" y="931138"/>
                    </a:lnTo>
                    <a:lnTo>
                      <a:pt x="0" y="931138"/>
                    </a:lnTo>
                    <a:close/>
                  </a:path>
                </a:pathLst>
              </a:custGeom>
              <a:solidFill>
                <a:srgbClr val="543F3B">
                  <a:alpha val="79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350" kern="0">
                  <a:solidFill>
                    <a:srgbClr val="FFFFFF"/>
                  </a:solidFill>
                  <a:latin typeface="经典特宋简"/>
                </a:endParaRPr>
              </a:p>
            </p:txBody>
          </p:sp>
          <p:sp>
            <p:nvSpPr>
              <p:cNvPr id="20" name="矩形 21"/>
              <p:cNvSpPr/>
              <p:nvPr/>
            </p:nvSpPr>
            <p:spPr>
              <a:xfrm>
                <a:off x="4179137" y="768303"/>
                <a:ext cx="759563" cy="737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500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在线</a:t>
                </a:r>
                <a:endParaRPr lang="en-US" altLang="zh-CN" sz="15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defRPr/>
                </a:pPr>
                <a:r>
                  <a:rPr lang="zh-CN" altLang="en-US" sz="1500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</a:t>
                </a:r>
                <a:endParaRPr lang="en-US" altLang="zh-CN" sz="15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5606" name="Group 34"/>
          <p:cNvGrpSpPr>
            <a:grpSpLocks/>
          </p:cNvGrpSpPr>
          <p:nvPr/>
        </p:nvGrpSpPr>
        <p:grpSpPr bwMode="auto">
          <a:xfrm>
            <a:off x="2144628" y="2733676"/>
            <a:ext cx="1338829" cy="1094542"/>
            <a:chOff x="3639382" y="3645024"/>
            <a:chExt cx="1786257" cy="1458589"/>
          </a:xfrm>
        </p:grpSpPr>
        <p:grpSp>
          <p:nvGrpSpPr>
            <p:cNvPr id="25611" name="组合 13"/>
            <p:cNvGrpSpPr>
              <a:grpSpLocks/>
            </p:cNvGrpSpPr>
            <p:nvPr/>
          </p:nvGrpSpPr>
          <p:grpSpPr bwMode="auto">
            <a:xfrm>
              <a:off x="4068571" y="3645024"/>
              <a:ext cx="927881" cy="696818"/>
              <a:chOff x="6471190" y="1571976"/>
              <a:chExt cx="2438557" cy="1831303"/>
            </a:xfrm>
          </p:grpSpPr>
          <p:sp>
            <p:nvSpPr>
              <p:cNvPr id="24" name="矩形 77"/>
              <p:cNvSpPr/>
              <p:nvPr/>
            </p:nvSpPr>
            <p:spPr>
              <a:xfrm>
                <a:off x="6874297" y="1571976"/>
                <a:ext cx="1657394" cy="688019"/>
              </a:xfrm>
              <a:custGeom>
                <a:avLst/>
                <a:gdLst/>
                <a:ahLst/>
                <a:cxnLst/>
                <a:rect l="l" t="t" r="r" b="b"/>
                <a:pathLst>
                  <a:path w="1653088" h="687928">
                    <a:moveTo>
                      <a:pt x="154063" y="143410"/>
                    </a:moveTo>
                    <a:cubicBezTo>
                      <a:pt x="127010" y="143410"/>
                      <a:pt x="105079" y="165341"/>
                      <a:pt x="105079" y="192394"/>
                    </a:cubicBezTo>
                    <a:lnTo>
                      <a:pt x="105079" y="495534"/>
                    </a:lnTo>
                    <a:cubicBezTo>
                      <a:pt x="105079" y="522587"/>
                      <a:pt x="127010" y="544518"/>
                      <a:pt x="154063" y="544518"/>
                    </a:cubicBezTo>
                    <a:lnTo>
                      <a:pt x="349993" y="544518"/>
                    </a:lnTo>
                    <a:cubicBezTo>
                      <a:pt x="377046" y="544518"/>
                      <a:pt x="398977" y="522587"/>
                      <a:pt x="398977" y="495534"/>
                    </a:cubicBezTo>
                    <a:lnTo>
                      <a:pt x="398977" y="192394"/>
                    </a:lnTo>
                    <a:cubicBezTo>
                      <a:pt x="398977" y="165341"/>
                      <a:pt x="377046" y="143410"/>
                      <a:pt x="349993" y="143410"/>
                    </a:cubicBezTo>
                    <a:close/>
                    <a:moveTo>
                      <a:pt x="84011" y="0"/>
                    </a:moveTo>
                    <a:lnTo>
                      <a:pt x="420045" y="0"/>
                    </a:lnTo>
                    <a:cubicBezTo>
                      <a:pt x="466443" y="0"/>
                      <a:pt x="504056" y="37613"/>
                      <a:pt x="504056" y="84011"/>
                    </a:cubicBezTo>
                    <a:lnTo>
                      <a:pt x="504056" y="278486"/>
                    </a:lnTo>
                    <a:lnTo>
                      <a:pt x="1332148" y="278486"/>
                    </a:lnTo>
                    <a:lnTo>
                      <a:pt x="1332148" y="0"/>
                    </a:lnTo>
                    <a:lnTo>
                      <a:pt x="1404156" y="0"/>
                    </a:lnTo>
                    <a:lnTo>
                      <a:pt x="1404156" y="278486"/>
                    </a:lnTo>
                    <a:lnTo>
                      <a:pt x="1581080" y="278486"/>
                    </a:lnTo>
                    <a:lnTo>
                      <a:pt x="1581080" y="0"/>
                    </a:lnTo>
                    <a:lnTo>
                      <a:pt x="1653088" y="0"/>
                    </a:lnTo>
                    <a:lnTo>
                      <a:pt x="1653088" y="278486"/>
                    </a:lnTo>
                    <a:lnTo>
                      <a:pt x="1653088" y="409442"/>
                    </a:lnTo>
                    <a:lnTo>
                      <a:pt x="504056" y="409442"/>
                    </a:lnTo>
                    <a:lnTo>
                      <a:pt x="504056" y="603917"/>
                    </a:lnTo>
                    <a:cubicBezTo>
                      <a:pt x="504056" y="650315"/>
                      <a:pt x="466443" y="687928"/>
                      <a:pt x="420045" y="687928"/>
                    </a:cubicBezTo>
                    <a:lnTo>
                      <a:pt x="84011" y="687928"/>
                    </a:lnTo>
                    <a:cubicBezTo>
                      <a:pt x="37613" y="687928"/>
                      <a:pt x="0" y="650315"/>
                      <a:pt x="0" y="603917"/>
                    </a:cubicBezTo>
                    <a:lnTo>
                      <a:pt x="0" y="84011"/>
                    </a:lnTo>
                    <a:cubicBezTo>
                      <a:pt x="0" y="37613"/>
                      <a:pt x="37613" y="0"/>
                      <a:pt x="84011" y="0"/>
                    </a:cubicBezTo>
                    <a:close/>
                  </a:path>
                </a:pathLst>
              </a:custGeom>
              <a:solidFill>
                <a:srgbClr val="4E535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350" kern="0">
                  <a:solidFill>
                    <a:srgbClr val="FFFFFF"/>
                  </a:solidFill>
                  <a:latin typeface="经典特宋简"/>
                </a:endParaRPr>
              </a:p>
            </p:txBody>
          </p:sp>
          <p:grpSp>
            <p:nvGrpSpPr>
              <p:cNvPr id="25" name="组合 16"/>
              <p:cNvGrpSpPr/>
              <p:nvPr/>
            </p:nvGrpSpPr>
            <p:grpSpPr>
              <a:xfrm>
                <a:off x="6471190" y="2414822"/>
                <a:ext cx="2438557" cy="988457"/>
                <a:chOff x="-854695" y="2169995"/>
                <a:chExt cx="526158" cy="213276"/>
              </a:xfrm>
              <a:solidFill>
                <a:srgbClr val="FFFFFF"/>
              </a:solidFill>
            </p:grpSpPr>
            <p:sp>
              <p:nvSpPr>
                <p:cNvPr id="26" name="任意多边形 17"/>
                <p:cNvSpPr/>
                <p:nvPr/>
              </p:nvSpPr>
              <p:spPr>
                <a:xfrm>
                  <a:off x="-828600" y="2169995"/>
                  <a:ext cx="500063" cy="169069"/>
                </a:xfrm>
                <a:custGeom>
                  <a:avLst/>
                  <a:gdLst>
                    <a:gd name="connsiteX0" fmla="*/ 0 w 500063"/>
                    <a:gd name="connsiteY0" fmla="*/ 71437 h 169069"/>
                    <a:gd name="connsiteX1" fmla="*/ 104775 w 500063"/>
                    <a:gd name="connsiteY1" fmla="*/ 169069 h 169069"/>
                    <a:gd name="connsiteX2" fmla="*/ 135731 w 500063"/>
                    <a:gd name="connsiteY2" fmla="*/ 152400 h 169069"/>
                    <a:gd name="connsiteX3" fmla="*/ 328613 w 500063"/>
                    <a:gd name="connsiteY3" fmla="*/ 157162 h 169069"/>
                    <a:gd name="connsiteX4" fmla="*/ 452438 w 500063"/>
                    <a:gd name="connsiteY4" fmla="*/ 78581 h 169069"/>
                    <a:gd name="connsiteX5" fmla="*/ 500063 w 500063"/>
                    <a:gd name="connsiteY5" fmla="*/ 11906 h 169069"/>
                    <a:gd name="connsiteX6" fmla="*/ 454819 w 500063"/>
                    <a:gd name="connsiteY6" fmla="*/ 4762 h 169069"/>
                    <a:gd name="connsiteX7" fmla="*/ 376238 w 500063"/>
                    <a:gd name="connsiteY7" fmla="*/ 71437 h 169069"/>
                    <a:gd name="connsiteX8" fmla="*/ 328613 w 500063"/>
                    <a:gd name="connsiteY8" fmla="*/ 90487 h 169069"/>
                    <a:gd name="connsiteX9" fmla="*/ 295275 w 500063"/>
                    <a:gd name="connsiteY9" fmla="*/ 92869 h 169069"/>
                    <a:gd name="connsiteX10" fmla="*/ 216694 w 500063"/>
                    <a:gd name="connsiteY10" fmla="*/ 83344 h 169069"/>
                    <a:gd name="connsiteX11" fmla="*/ 192881 w 500063"/>
                    <a:gd name="connsiteY11" fmla="*/ 71437 h 169069"/>
                    <a:gd name="connsiteX12" fmla="*/ 219075 w 500063"/>
                    <a:gd name="connsiteY12" fmla="*/ 71437 h 169069"/>
                    <a:gd name="connsiteX13" fmla="*/ 302419 w 500063"/>
                    <a:gd name="connsiteY13" fmla="*/ 61912 h 169069"/>
                    <a:gd name="connsiteX14" fmla="*/ 340519 w 500063"/>
                    <a:gd name="connsiteY14" fmla="*/ 54769 h 169069"/>
                    <a:gd name="connsiteX15" fmla="*/ 357188 w 500063"/>
                    <a:gd name="connsiteY15" fmla="*/ 30956 h 169069"/>
                    <a:gd name="connsiteX16" fmla="*/ 352425 w 500063"/>
                    <a:gd name="connsiteY16" fmla="*/ 16669 h 169069"/>
                    <a:gd name="connsiteX17" fmla="*/ 147638 w 500063"/>
                    <a:gd name="connsiteY17" fmla="*/ 0 h 169069"/>
                    <a:gd name="connsiteX18" fmla="*/ 107156 w 500063"/>
                    <a:gd name="connsiteY18" fmla="*/ 2381 h 169069"/>
                    <a:gd name="connsiteX19" fmla="*/ 0 w 500063"/>
                    <a:gd name="connsiteY19" fmla="*/ 71437 h 169069"/>
                    <a:gd name="connsiteX0" fmla="*/ 0 w 500063"/>
                    <a:gd name="connsiteY0" fmla="*/ 71437 h 169069"/>
                    <a:gd name="connsiteX1" fmla="*/ 104775 w 500063"/>
                    <a:gd name="connsiteY1" fmla="*/ 169069 h 169069"/>
                    <a:gd name="connsiteX2" fmla="*/ 135731 w 500063"/>
                    <a:gd name="connsiteY2" fmla="*/ 152400 h 169069"/>
                    <a:gd name="connsiteX3" fmla="*/ 328613 w 500063"/>
                    <a:gd name="connsiteY3" fmla="*/ 157162 h 169069"/>
                    <a:gd name="connsiteX4" fmla="*/ 452438 w 500063"/>
                    <a:gd name="connsiteY4" fmla="*/ 78581 h 169069"/>
                    <a:gd name="connsiteX5" fmla="*/ 500063 w 500063"/>
                    <a:gd name="connsiteY5" fmla="*/ 11906 h 169069"/>
                    <a:gd name="connsiteX6" fmla="*/ 454819 w 500063"/>
                    <a:gd name="connsiteY6" fmla="*/ 4762 h 169069"/>
                    <a:gd name="connsiteX7" fmla="*/ 376238 w 500063"/>
                    <a:gd name="connsiteY7" fmla="*/ 71437 h 169069"/>
                    <a:gd name="connsiteX8" fmla="*/ 328613 w 500063"/>
                    <a:gd name="connsiteY8" fmla="*/ 90487 h 169069"/>
                    <a:gd name="connsiteX9" fmla="*/ 295275 w 500063"/>
                    <a:gd name="connsiteY9" fmla="*/ 92869 h 169069"/>
                    <a:gd name="connsiteX10" fmla="*/ 216694 w 500063"/>
                    <a:gd name="connsiteY10" fmla="*/ 83344 h 169069"/>
                    <a:gd name="connsiteX11" fmla="*/ 192881 w 500063"/>
                    <a:gd name="connsiteY11" fmla="*/ 71437 h 169069"/>
                    <a:gd name="connsiteX12" fmla="*/ 219075 w 500063"/>
                    <a:gd name="connsiteY12" fmla="*/ 71437 h 169069"/>
                    <a:gd name="connsiteX13" fmla="*/ 302419 w 500063"/>
                    <a:gd name="connsiteY13" fmla="*/ 61912 h 169069"/>
                    <a:gd name="connsiteX14" fmla="*/ 340519 w 500063"/>
                    <a:gd name="connsiteY14" fmla="*/ 54769 h 169069"/>
                    <a:gd name="connsiteX15" fmla="*/ 357188 w 500063"/>
                    <a:gd name="connsiteY15" fmla="*/ 30956 h 169069"/>
                    <a:gd name="connsiteX16" fmla="*/ 359568 w 500063"/>
                    <a:gd name="connsiteY16" fmla="*/ 0 h 169069"/>
                    <a:gd name="connsiteX17" fmla="*/ 147638 w 500063"/>
                    <a:gd name="connsiteY17" fmla="*/ 0 h 169069"/>
                    <a:gd name="connsiteX18" fmla="*/ 107156 w 500063"/>
                    <a:gd name="connsiteY18" fmla="*/ 2381 h 169069"/>
                    <a:gd name="connsiteX19" fmla="*/ 0 w 500063"/>
                    <a:gd name="connsiteY19" fmla="*/ 71437 h 169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00063" h="169069">
                      <a:moveTo>
                        <a:pt x="0" y="71437"/>
                      </a:moveTo>
                      <a:lnTo>
                        <a:pt x="104775" y="169069"/>
                      </a:lnTo>
                      <a:lnTo>
                        <a:pt x="135731" y="152400"/>
                      </a:lnTo>
                      <a:lnTo>
                        <a:pt x="328613" y="157162"/>
                      </a:lnTo>
                      <a:lnTo>
                        <a:pt x="452438" y="78581"/>
                      </a:lnTo>
                      <a:lnTo>
                        <a:pt x="500063" y="11906"/>
                      </a:lnTo>
                      <a:lnTo>
                        <a:pt x="454819" y="4762"/>
                      </a:lnTo>
                      <a:lnTo>
                        <a:pt x="376238" y="71437"/>
                      </a:lnTo>
                      <a:lnTo>
                        <a:pt x="328613" y="90487"/>
                      </a:lnTo>
                      <a:lnTo>
                        <a:pt x="295275" y="92869"/>
                      </a:lnTo>
                      <a:lnTo>
                        <a:pt x="216694" y="83344"/>
                      </a:lnTo>
                      <a:lnTo>
                        <a:pt x="192881" y="71437"/>
                      </a:lnTo>
                      <a:lnTo>
                        <a:pt x="219075" y="71437"/>
                      </a:lnTo>
                      <a:lnTo>
                        <a:pt x="302419" y="61912"/>
                      </a:lnTo>
                      <a:lnTo>
                        <a:pt x="340519" y="54769"/>
                      </a:lnTo>
                      <a:lnTo>
                        <a:pt x="357188" y="30956"/>
                      </a:lnTo>
                      <a:lnTo>
                        <a:pt x="359568" y="0"/>
                      </a:lnTo>
                      <a:lnTo>
                        <a:pt x="147638" y="0"/>
                      </a:lnTo>
                      <a:lnTo>
                        <a:pt x="107156" y="2381"/>
                      </a:lnTo>
                      <a:lnTo>
                        <a:pt x="0" y="71437"/>
                      </a:lnTo>
                      <a:close/>
                    </a:path>
                  </a:pathLst>
                </a:custGeom>
                <a:solidFill>
                  <a:srgbClr val="4E5355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350" kern="0">
                    <a:solidFill>
                      <a:srgbClr val="FFFFFF"/>
                    </a:solidFill>
                    <a:latin typeface="经典特宋简"/>
                  </a:endParaRPr>
                </a:p>
              </p:txBody>
            </p:sp>
            <p:sp>
              <p:nvSpPr>
                <p:cNvPr id="27" name="平行四边形 18"/>
                <p:cNvSpPr/>
                <p:nvPr/>
              </p:nvSpPr>
              <p:spPr>
                <a:xfrm rot="19611732" flipV="1">
                  <a:off x="-854695" y="2244718"/>
                  <a:ext cx="88104" cy="138553"/>
                </a:xfrm>
                <a:prstGeom prst="parallelogram">
                  <a:avLst>
                    <a:gd name="adj" fmla="val 38754"/>
                  </a:avLst>
                </a:prstGeom>
                <a:solidFill>
                  <a:srgbClr val="4E5355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350" kern="0">
                    <a:solidFill>
                      <a:srgbClr val="FFFFFF"/>
                    </a:solidFill>
                    <a:latin typeface="经典特宋简"/>
                  </a:endParaRPr>
                </a:p>
              </p:txBody>
            </p:sp>
          </p:grpSp>
        </p:grpSp>
        <p:sp>
          <p:nvSpPr>
            <p:cNvPr id="23" name="TextBox 13"/>
            <p:cNvSpPr txBox="1"/>
            <p:nvPr/>
          </p:nvSpPr>
          <p:spPr>
            <a:xfrm>
              <a:off x="3639382" y="4365354"/>
              <a:ext cx="1786257" cy="73825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>
                <a:defRPr sz="2800">
                  <a:solidFill>
                    <a:schemeClr val="bg1"/>
                  </a:solidFill>
                  <a:latin typeface="Algerian" pitchFamily="82" charset="0"/>
                </a:defRPr>
              </a:lvl1pPr>
            </a:lstStyle>
            <a:p>
              <a:pPr>
                <a:defRPr/>
              </a:pPr>
              <a:r>
                <a:rPr lang="zh-CN" altLang="en-US" sz="1500" kern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计算机网络</a:t>
              </a:r>
              <a:endParaRPr lang="en-US" altLang="zh-CN" sz="15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zh-CN" altLang="en-US" sz="1500" kern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在线实验平台</a:t>
              </a:r>
            </a:p>
          </p:txBody>
        </p:sp>
      </p:grpSp>
      <p:sp>
        <p:nvSpPr>
          <p:cNvPr id="25607" name="Rectangle 12"/>
          <p:cNvSpPr>
            <a:spLocks noChangeArrowheads="1"/>
          </p:cNvSpPr>
          <p:nvPr/>
        </p:nvSpPr>
        <p:spPr bwMode="auto">
          <a:xfrm>
            <a:off x="1496616" y="932260"/>
            <a:ext cx="615672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9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p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8000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95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18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学生使用流程</a:t>
            </a:r>
            <a:r>
              <a: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r>
              <a:rPr lang="zh-CN" altLang="en-US" sz="18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①在线提交申请、预约设备 ②获取硬件资源和软件资源 </a:t>
            </a:r>
            <a:r>
              <a:rPr lang="zh-CN" altLang="en-US" sz="18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③ 在线完成实验、实时与教师交流 </a:t>
            </a:r>
            <a:r>
              <a:rPr lang="zh-CN" altLang="en-US" sz="1800" b="0">
                <a:solidFill>
                  <a:srgbClr val="000000"/>
                </a:solidFill>
                <a:latin typeface="Constantia" panose="02030602050306030303" pitchFamily="18" charset="0"/>
                <a:ea typeface="微软雅黑" panose="020B0503020204020204" pitchFamily="34" charset="-122"/>
              </a:rPr>
              <a:t>④获取实验结果和数据分析</a:t>
            </a:r>
            <a:endParaRPr lang="zh-CN" altLang="en-US" sz="1800" b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997" y="1498998"/>
            <a:ext cx="2675334" cy="1939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210" y="3214688"/>
            <a:ext cx="2487215" cy="1877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7353598" y="2351485"/>
            <a:ext cx="461665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9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p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8000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00000"/>
                </a:solidFill>
              </a:rPr>
              <a:t>远程连线组网</a:t>
            </a:r>
          </a:p>
        </p:txBody>
      </p:sp>
    </p:spTree>
    <p:extLst>
      <p:ext uri="{BB962C8B-B14F-4D97-AF65-F5344CB8AC3E}">
        <p14:creationId xmlns:p14="http://schemas.microsoft.com/office/powerpoint/2010/main" val="1864100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计算机网络在线实验平台使用</a:t>
            </a:r>
          </a:p>
        </p:txBody>
      </p:sp>
      <p:grpSp>
        <p:nvGrpSpPr>
          <p:cNvPr id="26627" name="Group 1"/>
          <p:cNvGrpSpPr>
            <a:grpSpLocks/>
          </p:cNvGrpSpPr>
          <p:nvPr/>
        </p:nvGrpSpPr>
        <p:grpSpPr bwMode="auto">
          <a:xfrm>
            <a:off x="1391842" y="1762126"/>
            <a:ext cx="2001440" cy="1002506"/>
            <a:chOff x="2637573" y="2420888"/>
            <a:chExt cx="2668335" cy="1336932"/>
          </a:xfrm>
        </p:grpSpPr>
        <p:sp>
          <p:nvSpPr>
            <p:cNvPr id="4" name="矩形 4"/>
            <p:cNvSpPr/>
            <p:nvPr/>
          </p:nvSpPr>
          <p:spPr>
            <a:xfrm>
              <a:off x="2637573" y="2420888"/>
              <a:ext cx="2668335" cy="1336932"/>
            </a:xfrm>
            <a:custGeom>
              <a:avLst/>
              <a:gdLst>
                <a:gd name="connsiteX0" fmla="*/ 2491594 w 2668335"/>
                <a:gd name="connsiteY0" fmla="*/ 35832 h 1336932"/>
                <a:gd name="connsiteX1" fmla="*/ 2498310 w 2668335"/>
                <a:gd name="connsiteY1" fmla="*/ 38934 h 1336932"/>
                <a:gd name="connsiteX2" fmla="*/ 2491594 w 2668335"/>
                <a:gd name="connsiteY2" fmla="*/ 35832 h 1336932"/>
                <a:gd name="connsiteX3" fmla="*/ 1447433 w 2668335"/>
                <a:gd name="connsiteY3" fmla="*/ 0 h 1336932"/>
                <a:gd name="connsiteX4" fmla="*/ 2377495 w 2668335"/>
                <a:gd name="connsiteY4" fmla="*/ 4128 h 1336932"/>
                <a:gd name="connsiteX5" fmla="*/ 2485992 w 2668335"/>
                <a:gd name="connsiteY5" fmla="*/ 33244 h 1336932"/>
                <a:gd name="connsiteX6" fmla="*/ 2668335 w 2668335"/>
                <a:gd name="connsiteY6" fmla="*/ 284379 h 1336932"/>
                <a:gd name="connsiteX7" fmla="*/ 2668335 w 2668335"/>
                <a:gd name="connsiteY7" fmla="*/ 1145193 h 1336932"/>
                <a:gd name="connsiteX8" fmla="*/ 259344 w 2668335"/>
                <a:gd name="connsiteY8" fmla="*/ 1145193 h 1336932"/>
                <a:gd name="connsiteX9" fmla="*/ 0 w 2668335"/>
                <a:gd name="connsiteY9" fmla="*/ 1336932 h 1336932"/>
                <a:gd name="connsiteX10" fmla="*/ 858315 w 2668335"/>
                <a:gd name="connsiteY10" fmla="*/ 144541 h 1336932"/>
                <a:gd name="connsiteX11" fmla="*/ 925815 w 2668335"/>
                <a:gd name="connsiteY11" fmla="*/ 53822 h 1336932"/>
                <a:gd name="connsiteX12" fmla="*/ 1036078 w 2668335"/>
                <a:gd name="connsiteY12" fmla="*/ 3518 h 1336932"/>
                <a:gd name="connsiteX13" fmla="*/ 1447433 w 2668335"/>
                <a:gd name="connsiteY13" fmla="*/ 0 h 1336932"/>
                <a:gd name="connsiteX0" fmla="*/ 1447433 w 2668335"/>
                <a:gd name="connsiteY0" fmla="*/ 0 h 1336932"/>
                <a:gd name="connsiteX1" fmla="*/ 2377495 w 2668335"/>
                <a:gd name="connsiteY1" fmla="*/ 4128 h 1336932"/>
                <a:gd name="connsiteX2" fmla="*/ 2485992 w 2668335"/>
                <a:gd name="connsiteY2" fmla="*/ 33244 h 1336932"/>
                <a:gd name="connsiteX3" fmla="*/ 2668335 w 2668335"/>
                <a:gd name="connsiteY3" fmla="*/ 284379 h 1336932"/>
                <a:gd name="connsiteX4" fmla="*/ 2668335 w 2668335"/>
                <a:gd name="connsiteY4" fmla="*/ 1145193 h 1336932"/>
                <a:gd name="connsiteX5" fmla="*/ 259344 w 2668335"/>
                <a:gd name="connsiteY5" fmla="*/ 1145193 h 1336932"/>
                <a:gd name="connsiteX6" fmla="*/ 0 w 2668335"/>
                <a:gd name="connsiteY6" fmla="*/ 1336932 h 1336932"/>
                <a:gd name="connsiteX7" fmla="*/ 858315 w 2668335"/>
                <a:gd name="connsiteY7" fmla="*/ 144541 h 1336932"/>
                <a:gd name="connsiteX8" fmla="*/ 925815 w 2668335"/>
                <a:gd name="connsiteY8" fmla="*/ 53822 h 1336932"/>
                <a:gd name="connsiteX9" fmla="*/ 1036078 w 2668335"/>
                <a:gd name="connsiteY9" fmla="*/ 3518 h 1336932"/>
                <a:gd name="connsiteX10" fmla="*/ 1447433 w 2668335"/>
                <a:gd name="connsiteY10" fmla="*/ 0 h 1336932"/>
                <a:gd name="connsiteX0" fmla="*/ 1447433 w 2668335"/>
                <a:gd name="connsiteY0" fmla="*/ 0 h 1336932"/>
                <a:gd name="connsiteX1" fmla="*/ 2325108 w 2668335"/>
                <a:gd name="connsiteY1" fmla="*/ 6510 h 1336932"/>
                <a:gd name="connsiteX2" fmla="*/ 2485992 w 2668335"/>
                <a:gd name="connsiteY2" fmla="*/ 33244 h 1336932"/>
                <a:gd name="connsiteX3" fmla="*/ 2668335 w 2668335"/>
                <a:gd name="connsiteY3" fmla="*/ 284379 h 1336932"/>
                <a:gd name="connsiteX4" fmla="*/ 2668335 w 2668335"/>
                <a:gd name="connsiteY4" fmla="*/ 1145193 h 1336932"/>
                <a:gd name="connsiteX5" fmla="*/ 259344 w 2668335"/>
                <a:gd name="connsiteY5" fmla="*/ 1145193 h 1336932"/>
                <a:gd name="connsiteX6" fmla="*/ 0 w 2668335"/>
                <a:gd name="connsiteY6" fmla="*/ 1336932 h 1336932"/>
                <a:gd name="connsiteX7" fmla="*/ 858315 w 2668335"/>
                <a:gd name="connsiteY7" fmla="*/ 144541 h 1336932"/>
                <a:gd name="connsiteX8" fmla="*/ 925815 w 2668335"/>
                <a:gd name="connsiteY8" fmla="*/ 53822 h 1336932"/>
                <a:gd name="connsiteX9" fmla="*/ 1036078 w 2668335"/>
                <a:gd name="connsiteY9" fmla="*/ 3518 h 1336932"/>
                <a:gd name="connsiteX10" fmla="*/ 1447433 w 2668335"/>
                <a:gd name="connsiteY10" fmla="*/ 0 h 1336932"/>
                <a:gd name="connsiteX0" fmla="*/ 1447433 w 2668335"/>
                <a:gd name="connsiteY0" fmla="*/ 0 h 1336932"/>
                <a:gd name="connsiteX1" fmla="*/ 2325108 w 2668335"/>
                <a:gd name="connsiteY1" fmla="*/ 6510 h 1336932"/>
                <a:gd name="connsiteX2" fmla="*/ 2485992 w 2668335"/>
                <a:gd name="connsiteY2" fmla="*/ 33244 h 1336932"/>
                <a:gd name="connsiteX3" fmla="*/ 2668335 w 2668335"/>
                <a:gd name="connsiteY3" fmla="*/ 284379 h 1336932"/>
                <a:gd name="connsiteX4" fmla="*/ 2668335 w 2668335"/>
                <a:gd name="connsiteY4" fmla="*/ 1145193 h 1336932"/>
                <a:gd name="connsiteX5" fmla="*/ 259344 w 2668335"/>
                <a:gd name="connsiteY5" fmla="*/ 1145193 h 1336932"/>
                <a:gd name="connsiteX6" fmla="*/ 0 w 2668335"/>
                <a:gd name="connsiteY6" fmla="*/ 1336932 h 1336932"/>
                <a:gd name="connsiteX7" fmla="*/ 858315 w 2668335"/>
                <a:gd name="connsiteY7" fmla="*/ 144541 h 1336932"/>
                <a:gd name="connsiteX8" fmla="*/ 925815 w 2668335"/>
                <a:gd name="connsiteY8" fmla="*/ 53822 h 1336932"/>
                <a:gd name="connsiteX9" fmla="*/ 1036078 w 2668335"/>
                <a:gd name="connsiteY9" fmla="*/ 3518 h 1336932"/>
                <a:gd name="connsiteX10" fmla="*/ 1447433 w 2668335"/>
                <a:gd name="connsiteY10" fmla="*/ 0 h 1336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8335" h="1336932">
                  <a:moveTo>
                    <a:pt x="1447433" y="0"/>
                  </a:moveTo>
                  <a:lnTo>
                    <a:pt x="2325108" y="6510"/>
                  </a:lnTo>
                  <a:cubicBezTo>
                    <a:pt x="2432281" y="6468"/>
                    <a:pt x="2460835" y="19228"/>
                    <a:pt x="2485992" y="33244"/>
                  </a:cubicBezTo>
                  <a:cubicBezTo>
                    <a:pt x="2577884" y="117841"/>
                    <a:pt x="2668335" y="166815"/>
                    <a:pt x="2668335" y="284379"/>
                  </a:cubicBezTo>
                  <a:lnTo>
                    <a:pt x="2668335" y="1145193"/>
                  </a:lnTo>
                  <a:lnTo>
                    <a:pt x="259344" y="1145193"/>
                  </a:lnTo>
                  <a:cubicBezTo>
                    <a:pt x="137892" y="1145193"/>
                    <a:pt x="89641" y="1241725"/>
                    <a:pt x="0" y="1336932"/>
                  </a:cubicBezTo>
                  <a:lnTo>
                    <a:pt x="858315" y="144541"/>
                  </a:lnTo>
                  <a:lnTo>
                    <a:pt x="925815" y="53822"/>
                  </a:lnTo>
                  <a:cubicBezTo>
                    <a:pt x="956885" y="27470"/>
                    <a:pt x="994266" y="8688"/>
                    <a:pt x="1036078" y="3518"/>
                  </a:cubicBezTo>
                  <a:cubicBezTo>
                    <a:pt x="1114663" y="930"/>
                    <a:pt x="1269702" y="24"/>
                    <a:pt x="1447433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DCA976"/>
                </a:gs>
                <a:gs pos="27000">
                  <a:srgbClr val="F9B61F"/>
                </a:gs>
                <a:gs pos="82000">
                  <a:srgbClr val="F9B61F"/>
                </a:gs>
                <a:gs pos="19000">
                  <a:srgbClr val="C98124"/>
                </a:gs>
                <a:gs pos="47000">
                  <a:srgbClr val="E89918"/>
                </a:gs>
              </a:gsLst>
              <a:lin ang="2100000" scaled="0"/>
              <a:tileRect/>
            </a:gradFill>
            <a:ln w="25400" cap="flat" cmpd="sng" algn="ctr">
              <a:noFill/>
              <a:prstDash val="solid"/>
            </a:ln>
            <a:effectLst>
              <a:outerShdw blurRad="2540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sz="1350" kern="0" dirty="0">
                <a:solidFill>
                  <a:srgbClr val="FFFFFF"/>
                </a:solidFill>
                <a:latin typeface="经典特宋简"/>
              </a:endParaRPr>
            </a:p>
          </p:txBody>
        </p:sp>
        <p:grpSp>
          <p:nvGrpSpPr>
            <p:cNvPr id="26650" name="组合 9"/>
            <p:cNvGrpSpPr>
              <a:grpSpLocks/>
            </p:cNvGrpSpPr>
            <p:nvPr/>
          </p:nvGrpSpPr>
          <p:grpSpPr bwMode="auto">
            <a:xfrm>
              <a:off x="3278862" y="2708281"/>
              <a:ext cx="1792297" cy="738806"/>
              <a:chOff x="3150457" y="679037"/>
              <a:chExt cx="1792297" cy="738806"/>
            </a:xfrm>
          </p:grpSpPr>
          <p:sp>
            <p:nvSpPr>
              <p:cNvPr id="6" name="TextBox 27"/>
              <p:cNvSpPr txBox="1"/>
              <p:nvPr/>
            </p:nvSpPr>
            <p:spPr>
              <a:xfrm>
                <a:off x="3459108" y="720320"/>
                <a:ext cx="795442" cy="67723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2700" kern="0" dirty="0">
                    <a:solidFill>
                      <a:srgbClr val="FFFFFF"/>
                    </a:solidFill>
                    <a:latin typeface="Algerian" pitchFamily="82" charset="0"/>
                    <a:ea typeface="方正姚体" pitchFamily="2" charset="-122"/>
                    <a:cs typeface="Meiryo" pitchFamily="34" charset="-128"/>
                  </a:rPr>
                  <a:t>01</a:t>
                </a:r>
                <a:endParaRPr lang="zh-CN" altLang="en-US" sz="2700" kern="0" dirty="0">
                  <a:solidFill>
                    <a:srgbClr val="FFFFFF"/>
                  </a:solidFill>
                  <a:latin typeface="Algerian" pitchFamily="82" charset="0"/>
                  <a:ea typeface="方正姚体" pitchFamily="2" charset="-122"/>
                  <a:cs typeface="Meiryo" pitchFamily="34" charset="-128"/>
                </a:endParaRPr>
              </a:p>
            </p:txBody>
          </p:sp>
          <p:sp>
            <p:nvSpPr>
              <p:cNvPr id="7" name="等腰三角形 2"/>
              <p:cNvSpPr/>
              <p:nvPr/>
            </p:nvSpPr>
            <p:spPr>
              <a:xfrm rot="16200000">
                <a:off x="3057532" y="927567"/>
                <a:ext cx="450937" cy="265087"/>
              </a:xfrm>
              <a:custGeom>
                <a:avLst/>
                <a:gdLst/>
                <a:ahLst/>
                <a:cxnLst/>
                <a:rect l="l" t="t" r="r" b="b"/>
                <a:pathLst>
                  <a:path w="1080120" h="931138">
                    <a:moveTo>
                      <a:pt x="540060" y="0"/>
                    </a:moveTo>
                    <a:lnTo>
                      <a:pt x="1080120" y="931138"/>
                    </a:lnTo>
                    <a:lnTo>
                      <a:pt x="810090" y="931138"/>
                    </a:lnTo>
                    <a:lnTo>
                      <a:pt x="540060" y="465569"/>
                    </a:lnTo>
                    <a:lnTo>
                      <a:pt x="270030" y="931138"/>
                    </a:lnTo>
                    <a:lnTo>
                      <a:pt x="0" y="931138"/>
                    </a:lnTo>
                    <a:close/>
                  </a:path>
                </a:pathLst>
              </a:custGeom>
              <a:solidFill>
                <a:srgbClr val="543F3B">
                  <a:alpha val="79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350" kern="0">
                  <a:solidFill>
                    <a:srgbClr val="FFFFFF"/>
                  </a:solidFill>
                  <a:latin typeface="经典特宋简"/>
                </a:endParaRPr>
              </a:p>
            </p:txBody>
          </p:sp>
          <p:sp>
            <p:nvSpPr>
              <p:cNvPr id="8" name="矩形 30"/>
              <p:cNvSpPr/>
              <p:nvPr/>
            </p:nvSpPr>
            <p:spPr>
              <a:xfrm>
                <a:off x="4183642" y="679037"/>
                <a:ext cx="759112" cy="738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500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预约</a:t>
                </a:r>
                <a:endParaRPr lang="en-US" altLang="zh-CN" sz="15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defRPr/>
                </a:pPr>
                <a:r>
                  <a:rPr lang="zh-CN" altLang="en-US" sz="1500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设备</a:t>
                </a:r>
              </a:p>
            </p:txBody>
          </p:sp>
        </p:grpSp>
      </p:grpSp>
      <p:grpSp>
        <p:nvGrpSpPr>
          <p:cNvPr id="26628" name="Group 2"/>
          <p:cNvGrpSpPr>
            <a:grpSpLocks/>
          </p:cNvGrpSpPr>
          <p:nvPr/>
        </p:nvGrpSpPr>
        <p:grpSpPr bwMode="auto">
          <a:xfrm>
            <a:off x="1371601" y="2621756"/>
            <a:ext cx="1002506" cy="2001441"/>
            <a:chOff x="2609794" y="3566616"/>
            <a:chExt cx="1336932" cy="2668335"/>
          </a:xfrm>
        </p:grpSpPr>
        <p:sp>
          <p:nvSpPr>
            <p:cNvPr id="10" name="矩形 4"/>
            <p:cNvSpPr/>
            <p:nvPr/>
          </p:nvSpPr>
          <p:spPr>
            <a:xfrm rot="5400000" flipH="1" flipV="1">
              <a:off x="1944092" y="4232318"/>
              <a:ext cx="2668335" cy="1336932"/>
            </a:xfrm>
            <a:custGeom>
              <a:avLst/>
              <a:gdLst>
                <a:gd name="connsiteX0" fmla="*/ 2491594 w 2668335"/>
                <a:gd name="connsiteY0" fmla="*/ 35832 h 1336932"/>
                <a:gd name="connsiteX1" fmla="*/ 2498310 w 2668335"/>
                <a:gd name="connsiteY1" fmla="*/ 38934 h 1336932"/>
                <a:gd name="connsiteX2" fmla="*/ 2491594 w 2668335"/>
                <a:gd name="connsiteY2" fmla="*/ 35832 h 1336932"/>
                <a:gd name="connsiteX3" fmla="*/ 1447433 w 2668335"/>
                <a:gd name="connsiteY3" fmla="*/ 0 h 1336932"/>
                <a:gd name="connsiteX4" fmla="*/ 2377495 w 2668335"/>
                <a:gd name="connsiteY4" fmla="*/ 4128 h 1336932"/>
                <a:gd name="connsiteX5" fmla="*/ 2485992 w 2668335"/>
                <a:gd name="connsiteY5" fmla="*/ 33244 h 1336932"/>
                <a:gd name="connsiteX6" fmla="*/ 2668335 w 2668335"/>
                <a:gd name="connsiteY6" fmla="*/ 284379 h 1336932"/>
                <a:gd name="connsiteX7" fmla="*/ 2668335 w 2668335"/>
                <a:gd name="connsiteY7" fmla="*/ 1145193 h 1336932"/>
                <a:gd name="connsiteX8" fmla="*/ 259344 w 2668335"/>
                <a:gd name="connsiteY8" fmla="*/ 1145193 h 1336932"/>
                <a:gd name="connsiteX9" fmla="*/ 0 w 2668335"/>
                <a:gd name="connsiteY9" fmla="*/ 1336932 h 1336932"/>
                <a:gd name="connsiteX10" fmla="*/ 858315 w 2668335"/>
                <a:gd name="connsiteY10" fmla="*/ 144541 h 1336932"/>
                <a:gd name="connsiteX11" fmla="*/ 925815 w 2668335"/>
                <a:gd name="connsiteY11" fmla="*/ 53822 h 1336932"/>
                <a:gd name="connsiteX12" fmla="*/ 1036078 w 2668335"/>
                <a:gd name="connsiteY12" fmla="*/ 3518 h 1336932"/>
                <a:gd name="connsiteX13" fmla="*/ 1447433 w 2668335"/>
                <a:gd name="connsiteY13" fmla="*/ 0 h 1336932"/>
                <a:gd name="connsiteX0" fmla="*/ 1447433 w 2668335"/>
                <a:gd name="connsiteY0" fmla="*/ 0 h 1336932"/>
                <a:gd name="connsiteX1" fmla="*/ 2377495 w 2668335"/>
                <a:gd name="connsiteY1" fmla="*/ 4128 h 1336932"/>
                <a:gd name="connsiteX2" fmla="*/ 2485992 w 2668335"/>
                <a:gd name="connsiteY2" fmla="*/ 33244 h 1336932"/>
                <a:gd name="connsiteX3" fmla="*/ 2668335 w 2668335"/>
                <a:gd name="connsiteY3" fmla="*/ 284379 h 1336932"/>
                <a:gd name="connsiteX4" fmla="*/ 2668335 w 2668335"/>
                <a:gd name="connsiteY4" fmla="*/ 1145193 h 1336932"/>
                <a:gd name="connsiteX5" fmla="*/ 259344 w 2668335"/>
                <a:gd name="connsiteY5" fmla="*/ 1145193 h 1336932"/>
                <a:gd name="connsiteX6" fmla="*/ 0 w 2668335"/>
                <a:gd name="connsiteY6" fmla="*/ 1336932 h 1336932"/>
                <a:gd name="connsiteX7" fmla="*/ 858315 w 2668335"/>
                <a:gd name="connsiteY7" fmla="*/ 144541 h 1336932"/>
                <a:gd name="connsiteX8" fmla="*/ 925815 w 2668335"/>
                <a:gd name="connsiteY8" fmla="*/ 53822 h 1336932"/>
                <a:gd name="connsiteX9" fmla="*/ 1036078 w 2668335"/>
                <a:gd name="connsiteY9" fmla="*/ 3518 h 1336932"/>
                <a:gd name="connsiteX10" fmla="*/ 1447433 w 2668335"/>
                <a:gd name="connsiteY10" fmla="*/ 0 h 1336932"/>
                <a:gd name="connsiteX0" fmla="*/ 1447433 w 2668335"/>
                <a:gd name="connsiteY0" fmla="*/ 0 h 1336932"/>
                <a:gd name="connsiteX1" fmla="*/ 2325108 w 2668335"/>
                <a:gd name="connsiteY1" fmla="*/ 6510 h 1336932"/>
                <a:gd name="connsiteX2" fmla="*/ 2485992 w 2668335"/>
                <a:gd name="connsiteY2" fmla="*/ 33244 h 1336932"/>
                <a:gd name="connsiteX3" fmla="*/ 2668335 w 2668335"/>
                <a:gd name="connsiteY3" fmla="*/ 284379 h 1336932"/>
                <a:gd name="connsiteX4" fmla="*/ 2668335 w 2668335"/>
                <a:gd name="connsiteY4" fmla="*/ 1145193 h 1336932"/>
                <a:gd name="connsiteX5" fmla="*/ 259344 w 2668335"/>
                <a:gd name="connsiteY5" fmla="*/ 1145193 h 1336932"/>
                <a:gd name="connsiteX6" fmla="*/ 0 w 2668335"/>
                <a:gd name="connsiteY6" fmla="*/ 1336932 h 1336932"/>
                <a:gd name="connsiteX7" fmla="*/ 858315 w 2668335"/>
                <a:gd name="connsiteY7" fmla="*/ 144541 h 1336932"/>
                <a:gd name="connsiteX8" fmla="*/ 925815 w 2668335"/>
                <a:gd name="connsiteY8" fmla="*/ 53822 h 1336932"/>
                <a:gd name="connsiteX9" fmla="*/ 1036078 w 2668335"/>
                <a:gd name="connsiteY9" fmla="*/ 3518 h 1336932"/>
                <a:gd name="connsiteX10" fmla="*/ 1447433 w 2668335"/>
                <a:gd name="connsiteY10" fmla="*/ 0 h 1336932"/>
                <a:gd name="connsiteX0" fmla="*/ 1447433 w 2668335"/>
                <a:gd name="connsiteY0" fmla="*/ 0 h 1336932"/>
                <a:gd name="connsiteX1" fmla="*/ 2325108 w 2668335"/>
                <a:gd name="connsiteY1" fmla="*/ 6510 h 1336932"/>
                <a:gd name="connsiteX2" fmla="*/ 2485992 w 2668335"/>
                <a:gd name="connsiteY2" fmla="*/ 33244 h 1336932"/>
                <a:gd name="connsiteX3" fmla="*/ 2668335 w 2668335"/>
                <a:gd name="connsiteY3" fmla="*/ 284379 h 1336932"/>
                <a:gd name="connsiteX4" fmla="*/ 2668335 w 2668335"/>
                <a:gd name="connsiteY4" fmla="*/ 1145193 h 1336932"/>
                <a:gd name="connsiteX5" fmla="*/ 259344 w 2668335"/>
                <a:gd name="connsiteY5" fmla="*/ 1145193 h 1336932"/>
                <a:gd name="connsiteX6" fmla="*/ 0 w 2668335"/>
                <a:gd name="connsiteY6" fmla="*/ 1336932 h 1336932"/>
                <a:gd name="connsiteX7" fmla="*/ 858315 w 2668335"/>
                <a:gd name="connsiteY7" fmla="*/ 144541 h 1336932"/>
                <a:gd name="connsiteX8" fmla="*/ 925815 w 2668335"/>
                <a:gd name="connsiteY8" fmla="*/ 53822 h 1336932"/>
                <a:gd name="connsiteX9" fmla="*/ 1036078 w 2668335"/>
                <a:gd name="connsiteY9" fmla="*/ 3518 h 1336932"/>
                <a:gd name="connsiteX10" fmla="*/ 1447433 w 2668335"/>
                <a:gd name="connsiteY10" fmla="*/ 0 h 1336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8335" h="1336932">
                  <a:moveTo>
                    <a:pt x="1447433" y="0"/>
                  </a:moveTo>
                  <a:lnTo>
                    <a:pt x="2325108" y="6510"/>
                  </a:lnTo>
                  <a:cubicBezTo>
                    <a:pt x="2432281" y="6468"/>
                    <a:pt x="2460835" y="19228"/>
                    <a:pt x="2485992" y="33244"/>
                  </a:cubicBezTo>
                  <a:cubicBezTo>
                    <a:pt x="2577884" y="117841"/>
                    <a:pt x="2668335" y="166815"/>
                    <a:pt x="2668335" y="284379"/>
                  </a:cubicBezTo>
                  <a:lnTo>
                    <a:pt x="2668335" y="1145193"/>
                  </a:lnTo>
                  <a:lnTo>
                    <a:pt x="259344" y="1145193"/>
                  </a:lnTo>
                  <a:cubicBezTo>
                    <a:pt x="137892" y="1145193"/>
                    <a:pt x="89641" y="1241725"/>
                    <a:pt x="0" y="1336932"/>
                  </a:cubicBezTo>
                  <a:lnTo>
                    <a:pt x="858315" y="144541"/>
                  </a:lnTo>
                  <a:lnTo>
                    <a:pt x="925815" y="53822"/>
                  </a:lnTo>
                  <a:cubicBezTo>
                    <a:pt x="956885" y="27470"/>
                    <a:pt x="994266" y="8688"/>
                    <a:pt x="1036078" y="3518"/>
                  </a:cubicBezTo>
                  <a:cubicBezTo>
                    <a:pt x="1114663" y="930"/>
                    <a:pt x="1269702" y="24"/>
                    <a:pt x="1447433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DC9C9"/>
                </a:gs>
                <a:gs pos="43000">
                  <a:srgbClr val="D0BFC2"/>
                </a:gs>
                <a:gs pos="24000">
                  <a:srgbClr val="C29B94"/>
                </a:gs>
                <a:gs pos="30000">
                  <a:srgbClr val="967864"/>
                </a:gs>
              </a:gsLst>
              <a:lin ang="2400000" scaled="0"/>
              <a:tileRect/>
            </a:gradFill>
            <a:ln w="25400" cap="flat" cmpd="sng" algn="ctr">
              <a:noFill/>
              <a:prstDash val="solid"/>
            </a:ln>
            <a:effectLst>
              <a:outerShdw blurRad="254000" dist="38100" sx="99000" sy="99000" algn="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sz="1350" kern="0" dirty="0">
                <a:solidFill>
                  <a:srgbClr val="FFFFFF"/>
                </a:solidFill>
                <a:latin typeface="经典特宋简"/>
              </a:endParaRPr>
            </a:p>
          </p:txBody>
        </p:sp>
        <p:grpSp>
          <p:nvGrpSpPr>
            <p:cNvPr id="26645" name="组合 11"/>
            <p:cNvGrpSpPr>
              <a:grpSpLocks/>
            </p:cNvGrpSpPr>
            <p:nvPr/>
          </p:nvGrpSpPr>
          <p:grpSpPr bwMode="auto">
            <a:xfrm flipV="1">
              <a:off x="2787538" y="3733289"/>
              <a:ext cx="795670" cy="1522268"/>
              <a:chOff x="5328572" y="1234701"/>
              <a:chExt cx="795670" cy="1522268"/>
            </a:xfrm>
          </p:grpSpPr>
          <p:sp>
            <p:nvSpPr>
              <p:cNvPr id="12" name="等腰三角形 2"/>
              <p:cNvSpPr/>
              <p:nvPr/>
            </p:nvSpPr>
            <p:spPr>
              <a:xfrm>
                <a:off x="5501732" y="1234701"/>
                <a:ext cx="449348" cy="265087"/>
              </a:xfrm>
              <a:custGeom>
                <a:avLst/>
                <a:gdLst/>
                <a:ahLst/>
                <a:cxnLst/>
                <a:rect l="l" t="t" r="r" b="b"/>
                <a:pathLst>
                  <a:path w="1080120" h="931138">
                    <a:moveTo>
                      <a:pt x="540060" y="0"/>
                    </a:moveTo>
                    <a:lnTo>
                      <a:pt x="1080120" y="931138"/>
                    </a:lnTo>
                    <a:lnTo>
                      <a:pt x="810090" y="931138"/>
                    </a:lnTo>
                    <a:lnTo>
                      <a:pt x="540060" y="465569"/>
                    </a:lnTo>
                    <a:lnTo>
                      <a:pt x="270030" y="931138"/>
                    </a:lnTo>
                    <a:lnTo>
                      <a:pt x="0" y="931138"/>
                    </a:lnTo>
                    <a:close/>
                  </a:path>
                </a:pathLst>
              </a:custGeom>
              <a:solidFill>
                <a:srgbClr val="543F3B">
                  <a:alpha val="79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350" kern="0">
                  <a:solidFill>
                    <a:srgbClr val="FFFFFF"/>
                  </a:solidFill>
                  <a:latin typeface="经典特宋简"/>
                </a:endParaRPr>
              </a:p>
            </p:txBody>
          </p:sp>
          <p:sp>
            <p:nvSpPr>
              <p:cNvPr id="13" name="TextBox 22"/>
              <p:cNvSpPr txBox="1"/>
              <p:nvPr/>
            </p:nvSpPr>
            <p:spPr>
              <a:xfrm flipV="1">
                <a:off x="5328572" y="1406889"/>
                <a:ext cx="795670" cy="67704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2700" kern="0" dirty="0">
                    <a:solidFill>
                      <a:srgbClr val="FFFFFF"/>
                    </a:solidFill>
                    <a:latin typeface="Algerian" pitchFamily="82" charset="0"/>
                    <a:ea typeface="方正姚体" pitchFamily="2" charset="-122"/>
                    <a:cs typeface="Meiryo" pitchFamily="34" charset="-128"/>
                  </a:rPr>
                  <a:t>02</a:t>
                </a:r>
                <a:endParaRPr lang="zh-CN" altLang="en-US" sz="2700" kern="0" dirty="0">
                  <a:solidFill>
                    <a:srgbClr val="FFFFFF"/>
                  </a:solidFill>
                  <a:latin typeface="Algerian" pitchFamily="82" charset="0"/>
                  <a:ea typeface="方正姚体" pitchFamily="2" charset="-122"/>
                  <a:cs typeface="Meiryo" pitchFamily="34" charset="-128"/>
                </a:endParaRPr>
              </a:p>
            </p:txBody>
          </p:sp>
          <p:sp>
            <p:nvSpPr>
              <p:cNvPr id="14" name="矩形 24"/>
              <p:cNvSpPr/>
              <p:nvPr/>
            </p:nvSpPr>
            <p:spPr>
              <a:xfrm flipV="1">
                <a:off x="5346741" y="2018375"/>
                <a:ext cx="759330" cy="738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500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获取</a:t>
                </a:r>
                <a:endParaRPr lang="en-US" altLang="zh-CN" sz="15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defRPr/>
                </a:pPr>
                <a:r>
                  <a:rPr lang="zh-CN" altLang="en-US" sz="1500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资源</a:t>
                </a:r>
              </a:p>
            </p:txBody>
          </p:sp>
        </p:grpSp>
      </p:grpSp>
      <p:grpSp>
        <p:nvGrpSpPr>
          <p:cNvPr id="26629" name="Group 32"/>
          <p:cNvGrpSpPr>
            <a:grpSpLocks/>
          </p:cNvGrpSpPr>
          <p:nvPr/>
        </p:nvGrpSpPr>
        <p:grpSpPr bwMode="auto">
          <a:xfrm>
            <a:off x="2225279" y="3636169"/>
            <a:ext cx="2001440" cy="1003697"/>
            <a:chOff x="3748092" y="4920246"/>
            <a:chExt cx="2668335" cy="1336932"/>
          </a:xfrm>
        </p:grpSpPr>
        <p:sp>
          <p:nvSpPr>
            <p:cNvPr id="16" name="矩形 4"/>
            <p:cNvSpPr/>
            <p:nvPr/>
          </p:nvSpPr>
          <p:spPr>
            <a:xfrm flipH="1" flipV="1">
              <a:off x="3748092" y="4920246"/>
              <a:ext cx="2668335" cy="1336932"/>
            </a:xfrm>
            <a:custGeom>
              <a:avLst/>
              <a:gdLst>
                <a:gd name="connsiteX0" fmla="*/ 2491594 w 2668335"/>
                <a:gd name="connsiteY0" fmla="*/ 35832 h 1336932"/>
                <a:gd name="connsiteX1" fmla="*/ 2498310 w 2668335"/>
                <a:gd name="connsiteY1" fmla="*/ 38934 h 1336932"/>
                <a:gd name="connsiteX2" fmla="*/ 2491594 w 2668335"/>
                <a:gd name="connsiteY2" fmla="*/ 35832 h 1336932"/>
                <a:gd name="connsiteX3" fmla="*/ 1447433 w 2668335"/>
                <a:gd name="connsiteY3" fmla="*/ 0 h 1336932"/>
                <a:gd name="connsiteX4" fmla="*/ 2377495 w 2668335"/>
                <a:gd name="connsiteY4" fmla="*/ 4128 h 1336932"/>
                <a:gd name="connsiteX5" fmla="*/ 2485992 w 2668335"/>
                <a:gd name="connsiteY5" fmla="*/ 33244 h 1336932"/>
                <a:gd name="connsiteX6" fmla="*/ 2668335 w 2668335"/>
                <a:gd name="connsiteY6" fmla="*/ 284379 h 1336932"/>
                <a:gd name="connsiteX7" fmla="*/ 2668335 w 2668335"/>
                <a:gd name="connsiteY7" fmla="*/ 1145193 h 1336932"/>
                <a:gd name="connsiteX8" fmla="*/ 259344 w 2668335"/>
                <a:gd name="connsiteY8" fmla="*/ 1145193 h 1336932"/>
                <a:gd name="connsiteX9" fmla="*/ 0 w 2668335"/>
                <a:gd name="connsiteY9" fmla="*/ 1336932 h 1336932"/>
                <a:gd name="connsiteX10" fmla="*/ 858315 w 2668335"/>
                <a:gd name="connsiteY10" fmla="*/ 144541 h 1336932"/>
                <a:gd name="connsiteX11" fmla="*/ 925815 w 2668335"/>
                <a:gd name="connsiteY11" fmla="*/ 53822 h 1336932"/>
                <a:gd name="connsiteX12" fmla="*/ 1036078 w 2668335"/>
                <a:gd name="connsiteY12" fmla="*/ 3518 h 1336932"/>
                <a:gd name="connsiteX13" fmla="*/ 1447433 w 2668335"/>
                <a:gd name="connsiteY13" fmla="*/ 0 h 1336932"/>
                <a:gd name="connsiteX0" fmla="*/ 1447433 w 2668335"/>
                <a:gd name="connsiteY0" fmla="*/ 0 h 1336932"/>
                <a:gd name="connsiteX1" fmla="*/ 2377495 w 2668335"/>
                <a:gd name="connsiteY1" fmla="*/ 4128 h 1336932"/>
                <a:gd name="connsiteX2" fmla="*/ 2485992 w 2668335"/>
                <a:gd name="connsiteY2" fmla="*/ 33244 h 1336932"/>
                <a:gd name="connsiteX3" fmla="*/ 2668335 w 2668335"/>
                <a:gd name="connsiteY3" fmla="*/ 284379 h 1336932"/>
                <a:gd name="connsiteX4" fmla="*/ 2668335 w 2668335"/>
                <a:gd name="connsiteY4" fmla="*/ 1145193 h 1336932"/>
                <a:gd name="connsiteX5" fmla="*/ 259344 w 2668335"/>
                <a:gd name="connsiteY5" fmla="*/ 1145193 h 1336932"/>
                <a:gd name="connsiteX6" fmla="*/ 0 w 2668335"/>
                <a:gd name="connsiteY6" fmla="*/ 1336932 h 1336932"/>
                <a:gd name="connsiteX7" fmla="*/ 858315 w 2668335"/>
                <a:gd name="connsiteY7" fmla="*/ 144541 h 1336932"/>
                <a:gd name="connsiteX8" fmla="*/ 925815 w 2668335"/>
                <a:gd name="connsiteY8" fmla="*/ 53822 h 1336932"/>
                <a:gd name="connsiteX9" fmla="*/ 1036078 w 2668335"/>
                <a:gd name="connsiteY9" fmla="*/ 3518 h 1336932"/>
                <a:gd name="connsiteX10" fmla="*/ 1447433 w 2668335"/>
                <a:gd name="connsiteY10" fmla="*/ 0 h 1336932"/>
                <a:gd name="connsiteX0" fmla="*/ 1447433 w 2668335"/>
                <a:gd name="connsiteY0" fmla="*/ 0 h 1336932"/>
                <a:gd name="connsiteX1" fmla="*/ 2325108 w 2668335"/>
                <a:gd name="connsiteY1" fmla="*/ 6510 h 1336932"/>
                <a:gd name="connsiteX2" fmla="*/ 2485992 w 2668335"/>
                <a:gd name="connsiteY2" fmla="*/ 33244 h 1336932"/>
                <a:gd name="connsiteX3" fmla="*/ 2668335 w 2668335"/>
                <a:gd name="connsiteY3" fmla="*/ 284379 h 1336932"/>
                <a:gd name="connsiteX4" fmla="*/ 2668335 w 2668335"/>
                <a:gd name="connsiteY4" fmla="*/ 1145193 h 1336932"/>
                <a:gd name="connsiteX5" fmla="*/ 259344 w 2668335"/>
                <a:gd name="connsiteY5" fmla="*/ 1145193 h 1336932"/>
                <a:gd name="connsiteX6" fmla="*/ 0 w 2668335"/>
                <a:gd name="connsiteY6" fmla="*/ 1336932 h 1336932"/>
                <a:gd name="connsiteX7" fmla="*/ 858315 w 2668335"/>
                <a:gd name="connsiteY7" fmla="*/ 144541 h 1336932"/>
                <a:gd name="connsiteX8" fmla="*/ 925815 w 2668335"/>
                <a:gd name="connsiteY8" fmla="*/ 53822 h 1336932"/>
                <a:gd name="connsiteX9" fmla="*/ 1036078 w 2668335"/>
                <a:gd name="connsiteY9" fmla="*/ 3518 h 1336932"/>
                <a:gd name="connsiteX10" fmla="*/ 1447433 w 2668335"/>
                <a:gd name="connsiteY10" fmla="*/ 0 h 1336932"/>
                <a:gd name="connsiteX0" fmla="*/ 1447433 w 2668335"/>
                <a:gd name="connsiteY0" fmla="*/ 0 h 1336932"/>
                <a:gd name="connsiteX1" fmla="*/ 2325108 w 2668335"/>
                <a:gd name="connsiteY1" fmla="*/ 6510 h 1336932"/>
                <a:gd name="connsiteX2" fmla="*/ 2485992 w 2668335"/>
                <a:gd name="connsiteY2" fmla="*/ 33244 h 1336932"/>
                <a:gd name="connsiteX3" fmla="*/ 2668335 w 2668335"/>
                <a:gd name="connsiteY3" fmla="*/ 284379 h 1336932"/>
                <a:gd name="connsiteX4" fmla="*/ 2668335 w 2668335"/>
                <a:gd name="connsiteY4" fmla="*/ 1145193 h 1336932"/>
                <a:gd name="connsiteX5" fmla="*/ 259344 w 2668335"/>
                <a:gd name="connsiteY5" fmla="*/ 1145193 h 1336932"/>
                <a:gd name="connsiteX6" fmla="*/ 0 w 2668335"/>
                <a:gd name="connsiteY6" fmla="*/ 1336932 h 1336932"/>
                <a:gd name="connsiteX7" fmla="*/ 858315 w 2668335"/>
                <a:gd name="connsiteY7" fmla="*/ 144541 h 1336932"/>
                <a:gd name="connsiteX8" fmla="*/ 925815 w 2668335"/>
                <a:gd name="connsiteY8" fmla="*/ 53822 h 1336932"/>
                <a:gd name="connsiteX9" fmla="*/ 1036078 w 2668335"/>
                <a:gd name="connsiteY9" fmla="*/ 3518 h 1336932"/>
                <a:gd name="connsiteX10" fmla="*/ 1447433 w 2668335"/>
                <a:gd name="connsiteY10" fmla="*/ 0 h 1336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8335" h="1336932">
                  <a:moveTo>
                    <a:pt x="1447433" y="0"/>
                  </a:moveTo>
                  <a:lnTo>
                    <a:pt x="2325108" y="6510"/>
                  </a:lnTo>
                  <a:cubicBezTo>
                    <a:pt x="2432281" y="6468"/>
                    <a:pt x="2460835" y="19228"/>
                    <a:pt x="2485992" y="33244"/>
                  </a:cubicBezTo>
                  <a:cubicBezTo>
                    <a:pt x="2577884" y="117841"/>
                    <a:pt x="2668335" y="166815"/>
                    <a:pt x="2668335" y="284379"/>
                  </a:cubicBezTo>
                  <a:lnTo>
                    <a:pt x="2668335" y="1145193"/>
                  </a:lnTo>
                  <a:lnTo>
                    <a:pt x="259344" y="1145193"/>
                  </a:lnTo>
                  <a:cubicBezTo>
                    <a:pt x="137892" y="1145193"/>
                    <a:pt x="89641" y="1241725"/>
                    <a:pt x="0" y="1336932"/>
                  </a:cubicBezTo>
                  <a:lnTo>
                    <a:pt x="858315" y="144541"/>
                  </a:lnTo>
                  <a:lnTo>
                    <a:pt x="925815" y="53822"/>
                  </a:lnTo>
                  <a:cubicBezTo>
                    <a:pt x="956885" y="27470"/>
                    <a:pt x="994266" y="8688"/>
                    <a:pt x="1036078" y="3518"/>
                  </a:cubicBezTo>
                  <a:cubicBezTo>
                    <a:pt x="1114663" y="930"/>
                    <a:pt x="1269702" y="24"/>
                    <a:pt x="1447433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C4B47C"/>
                </a:gs>
                <a:gs pos="82000">
                  <a:srgbClr val="E1C251"/>
                </a:gs>
                <a:gs pos="47000">
                  <a:srgbClr val="E2BA26"/>
                </a:gs>
                <a:gs pos="23749">
                  <a:srgbClr val="C38E23"/>
                </a:gs>
                <a:gs pos="30000">
                  <a:srgbClr val="937019"/>
                </a:gs>
              </a:gsLst>
              <a:lin ang="2400000" scaled="0"/>
              <a:tileRect/>
            </a:gradFill>
            <a:ln w="25400" cap="flat" cmpd="sng" algn="ctr">
              <a:noFill/>
              <a:prstDash val="solid"/>
            </a:ln>
            <a:effectLst>
              <a:outerShdw blurRad="254000" dist="38100" dir="13500000" sx="99000" sy="99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sz="1350" kern="0" dirty="0">
                <a:solidFill>
                  <a:srgbClr val="FFFFFF"/>
                </a:solidFill>
                <a:latin typeface="经典特宋简"/>
              </a:endParaRPr>
            </a:p>
          </p:txBody>
        </p:sp>
        <p:grpSp>
          <p:nvGrpSpPr>
            <p:cNvPr id="26640" name="组合 12"/>
            <p:cNvGrpSpPr>
              <a:grpSpLocks/>
            </p:cNvGrpSpPr>
            <p:nvPr/>
          </p:nvGrpSpPr>
          <p:grpSpPr bwMode="auto">
            <a:xfrm flipH="1">
              <a:off x="3973496" y="5265977"/>
              <a:ext cx="1787356" cy="785507"/>
              <a:chOff x="3151479" y="720726"/>
              <a:chExt cx="1787356" cy="785507"/>
            </a:xfrm>
          </p:grpSpPr>
          <p:sp>
            <p:nvSpPr>
              <p:cNvPr id="18" name="TextBox 18"/>
              <p:cNvSpPr txBox="1"/>
              <p:nvPr/>
            </p:nvSpPr>
            <p:spPr>
              <a:xfrm>
                <a:off x="3421238" y="720726"/>
                <a:ext cx="795443" cy="67643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2700" kern="0" dirty="0">
                    <a:solidFill>
                      <a:srgbClr val="FFFFFF"/>
                    </a:solidFill>
                    <a:latin typeface="Algerian" pitchFamily="82" charset="0"/>
                    <a:ea typeface="方正姚体" pitchFamily="2" charset="-122"/>
                    <a:cs typeface="Meiryo" pitchFamily="34" charset="-128"/>
                  </a:rPr>
                  <a:t>03</a:t>
                </a:r>
                <a:endParaRPr lang="zh-CN" altLang="en-US" sz="2700" kern="0" dirty="0">
                  <a:solidFill>
                    <a:srgbClr val="FFFFFF"/>
                  </a:solidFill>
                  <a:latin typeface="Algerian" pitchFamily="82" charset="0"/>
                  <a:ea typeface="方正姚体" pitchFamily="2" charset="-122"/>
                  <a:cs typeface="Meiryo" pitchFamily="34" charset="-128"/>
                </a:endParaRPr>
              </a:p>
            </p:txBody>
          </p:sp>
          <p:sp>
            <p:nvSpPr>
              <p:cNvPr id="19" name="等腰三角形 2"/>
              <p:cNvSpPr/>
              <p:nvPr/>
            </p:nvSpPr>
            <p:spPr>
              <a:xfrm rot="16200000">
                <a:off x="3058822" y="927568"/>
                <a:ext cx="450402" cy="265088"/>
              </a:xfrm>
              <a:custGeom>
                <a:avLst/>
                <a:gdLst/>
                <a:ahLst/>
                <a:cxnLst/>
                <a:rect l="l" t="t" r="r" b="b"/>
                <a:pathLst>
                  <a:path w="1080120" h="931138">
                    <a:moveTo>
                      <a:pt x="540060" y="0"/>
                    </a:moveTo>
                    <a:lnTo>
                      <a:pt x="1080120" y="931138"/>
                    </a:lnTo>
                    <a:lnTo>
                      <a:pt x="810090" y="931138"/>
                    </a:lnTo>
                    <a:lnTo>
                      <a:pt x="540060" y="465569"/>
                    </a:lnTo>
                    <a:lnTo>
                      <a:pt x="270030" y="931138"/>
                    </a:lnTo>
                    <a:lnTo>
                      <a:pt x="0" y="931138"/>
                    </a:lnTo>
                    <a:close/>
                  </a:path>
                </a:pathLst>
              </a:custGeom>
              <a:solidFill>
                <a:srgbClr val="543F3B">
                  <a:alpha val="79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350" kern="0">
                  <a:solidFill>
                    <a:srgbClr val="FFFFFF"/>
                  </a:solidFill>
                  <a:latin typeface="经典特宋简"/>
                </a:endParaRPr>
              </a:p>
            </p:txBody>
          </p:sp>
          <p:sp>
            <p:nvSpPr>
              <p:cNvPr id="20" name="矩形 21"/>
              <p:cNvSpPr/>
              <p:nvPr/>
            </p:nvSpPr>
            <p:spPr>
              <a:xfrm>
                <a:off x="4179724" y="768303"/>
                <a:ext cx="759111" cy="737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500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在线</a:t>
                </a:r>
                <a:endParaRPr lang="en-US" altLang="zh-CN" sz="15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defRPr/>
                </a:pPr>
                <a:r>
                  <a:rPr lang="zh-CN" altLang="en-US" sz="1500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</a:t>
                </a:r>
                <a:endParaRPr lang="en-US" altLang="zh-CN" sz="15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6630" name="Group 34"/>
          <p:cNvGrpSpPr>
            <a:grpSpLocks/>
          </p:cNvGrpSpPr>
          <p:nvPr/>
        </p:nvGrpSpPr>
        <p:grpSpPr bwMode="auto">
          <a:xfrm>
            <a:off x="2144033" y="2680098"/>
            <a:ext cx="1338829" cy="1094542"/>
            <a:chOff x="3640205" y="3645024"/>
            <a:chExt cx="1784612" cy="1458589"/>
          </a:xfrm>
        </p:grpSpPr>
        <p:grpSp>
          <p:nvGrpSpPr>
            <p:cNvPr id="26635" name="组合 13"/>
            <p:cNvGrpSpPr>
              <a:grpSpLocks/>
            </p:cNvGrpSpPr>
            <p:nvPr/>
          </p:nvGrpSpPr>
          <p:grpSpPr bwMode="auto">
            <a:xfrm>
              <a:off x="4068571" y="3645024"/>
              <a:ext cx="927881" cy="696818"/>
              <a:chOff x="6471190" y="1571976"/>
              <a:chExt cx="2438557" cy="1831303"/>
            </a:xfrm>
          </p:grpSpPr>
          <p:sp>
            <p:nvSpPr>
              <p:cNvPr id="24" name="矩形 77"/>
              <p:cNvSpPr/>
              <p:nvPr/>
            </p:nvSpPr>
            <p:spPr>
              <a:xfrm>
                <a:off x="6877134" y="1571976"/>
                <a:ext cx="1651695" cy="688017"/>
              </a:xfrm>
              <a:custGeom>
                <a:avLst/>
                <a:gdLst/>
                <a:ahLst/>
                <a:cxnLst/>
                <a:rect l="l" t="t" r="r" b="b"/>
                <a:pathLst>
                  <a:path w="1653088" h="687928">
                    <a:moveTo>
                      <a:pt x="154063" y="143410"/>
                    </a:moveTo>
                    <a:cubicBezTo>
                      <a:pt x="127010" y="143410"/>
                      <a:pt x="105079" y="165341"/>
                      <a:pt x="105079" y="192394"/>
                    </a:cubicBezTo>
                    <a:lnTo>
                      <a:pt x="105079" y="495534"/>
                    </a:lnTo>
                    <a:cubicBezTo>
                      <a:pt x="105079" y="522587"/>
                      <a:pt x="127010" y="544518"/>
                      <a:pt x="154063" y="544518"/>
                    </a:cubicBezTo>
                    <a:lnTo>
                      <a:pt x="349993" y="544518"/>
                    </a:lnTo>
                    <a:cubicBezTo>
                      <a:pt x="377046" y="544518"/>
                      <a:pt x="398977" y="522587"/>
                      <a:pt x="398977" y="495534"/>
                    </a:cubicBezTo>
                    <a:lnTo>
                      <a:pt x="398977" y="192394"/>
                    </a:lnTo>
                    <a:cubicBezTo>
                      <a:pt x="398977" y="165341"/>
                      <a:pt x="377046" y="143410"/>
                      <a:pt x="349993" y="143410"/>
                    </a:cubicBezTo>
                    <a:close/>
                    <a:moveTo>
                      <a:pt x="84011" y="0"/>
                    </a:moveTo>
                    <a:lnTo>
                      <a:pt x="420045" y="0"/>
                    </a:lnTo>
                    <a:cubicBezTo>
                      <a:pt x="466443" y="0"/>
                      <a:pt x="504056" y="37613"/>
                      <a:pt x="504056" y="84011"/>
                    </a:cubicBezTo>
                    <a:lnTo>
                      <a:pt x="504056" y="278486"/>
                    </a:lnTo>
                    <a:lnTo>
                      <a:pt x="1332148" y="278486"/>
                    </a:lnTo>
                    <a:lnTo>
                      <a:pt x="1332148" y="0"/>
                    </a:lnTo>
                    <a:lnTo>
                      <a:pt x="1404156" y="0"/>
                    </a:lnTo>
                    <a:lnTo>
                      <a:pt x="1404156" y="278486"/>
                    </a:lnTo>
                    <a:lnTo>
                      <a:pt x="1581080" y="278486"/>
                    </a:lnTo>
                    <a:lnTo>
                      <a:pt x="1581080" y="0"/>
                    </a:lnTo>
                    <a:lnTo>
                      <a:pt x="1653088" y="0"/>
                    </a:lnTo>
                    <a:lnTo>
                      <a:pt x="1653088" y="278486"/>
                    </a:lnTo>
                    <a:lnTo>
                      <a:pt x="1653088" y="409442"/>
                    </a:lnTo>
                    <a:lnTo>
                      <a:pt x="504056" y="409442"/>
                    </a:lnTo>
                    <a:lnTo>
                      <a:pt x="504056" y="603917"/>
                    </a:lnTo>
                    <a:cubicBezTo>
                      <a:pt x="504056" y="650315"/>
                      <a:pt x="466443" y="687928"/>
                      <a:pt x="420045" y="687928"/>
                    </a:cubicBezTo>
                    <a:lnTo>
                      <a:pt x="84011" y="687928"/>
                    </a:lnTo>
                    <a:cubicBezTo>
                      <a:pt x="37613" y="687928"/>
                      <a:pt x="0" y="650315"/>
                      <a:pt x="0" y="603917"/>
                    </a:cubicBezTo>
                    <a:lnTo>
                      <a:pt x="0" y="84011"/>
                    </a:lnTo>
                    <a:cubicBezTo>
                      <a:pt x="0" y="37613"/>
                      <a:pt x="37613" y="0"/>
                      <a:pt x="84011" y="0"/>
                    </a:cubicBezTo>
                    <a:close/>
                  </a:path>
                </a:pathLst>
              </a:custGeom>
              <a:solidFill>
                <a:srgbClr val="4E535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350" kern="0">
                  <a:solidFill>
                    <a:srgbClr val="FFFFFF"/>
                  </a:solidFill>
                  <a:latin typeface="经典特宋简"/>
                </a:endParaRPr>
              </a:p>
            </p:txBody>
          </p:sp>
          <p:grpSp>
            <p:nvGrpSpPr>
              <p:cNvPr id="25" name="组合 16"/>
              <p:cNvGrpSpPr/>
              <p:nvPr/>
            </p:nvGrpSpPr>
            <p:grpSpPr>
              <a:xfrm>
                <a:off x="6471190" y="2414822"/>
                <a:ext cx="2438557" cy="988457"/>
                <a:chOff x="-854695" y="2169995"/>
                <a:chExt cx="526158" cy="213276"/>
              </a:xfrm>
              <a:solidFill>
                <a:srgbClr val="FFFFFF"/>
              </a:solidFill>
            </p:grpSpPr>
            <p:sp>
              <p:nvSpPr>
                <p:cNvPr id="26" name="任意多边形 17"/>
                <p:cNvSpPr/>
                <p:nvPr/>
              </p:nvSpPr>
              <p:spPr>
                <a:xfrm>
                  <a:off x="-828600" y="2169995"/>
                  <a:ext cx="500063" cy="169069"/>
                </a:xfrm>
                <a:custGeom>
                  <a:avLst/>
                  <a:gdLst>
                    <a:gd name="connsiteX0" fmla="*/ 0 w 500063"/>
                    <a:gd name="connsiteY0" fmla="*/ 71437 h 169069"/>
                    <a:gd name="connsiteX1" fmla="*/ 104775 w 500063"/>
                    <a:gd name="connsiteY1" fmla="*/ 169069 h 169069"/>
                    <a:gd name="connsiteX2" fmla="*/ 135731 w 500063"/>
                    <a:gd name="connsiteY2" fmla="*/ 152400 h 169069"/>
                    <a:gd name="connsiteX3" fmla="*/ 328613 w 500063"/>
                    <a:gd name="connsiteY3" fmla="*/ 157162 h 169069"/>
                    <a:gd name="connsiteX4" fmla="*/ 452438 w 500063"/>
                    <a:gd name="connsiteY4" fmla="*/ 78581 h 169069"/>
                    <a:gd name="connsiteX5" fmla="*/ 500063 w 500063"/>
                    <a:gd name="connsiteY5" fmla="*/ 11906 h 169069"/>
                    <a:gd name="connsiteX6" fmla="*/ 454819 w 500063"/>
                    <a:gd name="connsiteY6" fmla="*/ 4762 h 169069"/>
                    <a:gd name="connsiteX7" fmla="*/ 376238 w 500063"/>
                    <a:gd name="connsiteY7" fmla="*/ 71437 h 169069"/>
                    <a:gd name="connsiteX8" fmla="*/ 328613 w 500063"/>
                    <a:gd name="connsiteY8" fmla="*/ 90487 h 169069"/>
                    <a:gd name="connsiteX9" fmla="*/ 295275 w 500063"/>
                    <a:gd name="connsiteY9" fmla="*/ 92869 h 169069"/>
                    <a:gd name="connsiteX10" fmla="*/ 216694 w 500063"/>
                    <a:gd name="connsiteY10" fmla="*/ 83344 h 169069"/>
                    <a:gd name="connsiteX11" fmla="*/ 192881 w 500063"/>
                    <a:gd name="connsiteY11" fmla="*/ 71437 h 169069"/>
                    <a:gd name="connsiteX12" fmla="*/ 219075 w 500063"/>
                    <a:gd name="connsiteY12" fmla="*/ 71437 h 169069"/>
                    <a:gd name="connsiteX13" fmla="*/ 302419 w 500063"/>
                    <a:gd name="connsiteY13" fmla="*/ 61912 h 169069"/>
                    <a:gd name="connsiteX14" fmla="*/ 340519 w 500063"/>
                    <a:gd name="connsiteY14" fmla="*/ 54769 h 169069"/>
                    <a:gd name="connsiteX15" fmla="*/ 357188 w 500063"/>
                    <a:gd name="connsiteY15" fmla="*/ 30956 h 169069"/>
                    <a:gd name="connsiteX16" fmla="*/ 352425 w 500063"/>
                    <a:gd name="connsiteY16" fmla="*/ 16669 h 169069"/>
                    <a:gd name="connsiteX17" fmla="*/ 147638 w 500063"/>
                    <a:gd name="connsiteY17" fmla="*/ 0 h 169069"/>
                    <a:gd name="connsiteX18" fmla="*/ 107156 w 500063"/>
                    <a:gd name="connsiteY18" fmla="*/ 2381 h 169069"/>
                    <a:gd name="connsiteX19" fmla="*/ 0 w 500063"/>
                    <a:gd name="connsiteY19" fmla="*/ 71437 h 169069"/>
                    <a:gd name="connsiteX0" fmla="*/ 0 w 500063"/>
                    <a:gd name="connsiteY0" fmla="*/ 71437 h 169069"/>
                    <a:gd name="connsiteX1" fmla="*/ 104775 w 500063"/>
                    <a:gd name="connsiteY1" fmla="*/ 169069 h 169069"/>
                    <a:gd name="connsiteX2" fmla="*/ 135731 w 500063"/>
                    <a:gd name="connsiteY2" fmla="*/ 152400 h 169069"/>
                    <a:gd name="connsiteX3" fmla="*/ 328613 w 500063"/>
                    <a:gd name="connsiteY3" fmla="*/ 157162 h 169069"/>
                    <a:gd name="connsiteX4" fmla="*/ 452438 w 500063"/>
                    <a:gd name="connsiteY4" fmla="*/ 78581 h 169069"/>
                    <a:gd name="connsiteX5" fmla="*/ 500063 w 500063"/>
                    <a:gd name="connsiteY5" fmla="*/ 11906 h 169069"/>
                    <a:gd name="connsiteX6" fmla="*/ 454819 w 500063"/>
                    <a:gd name="connsiteY6" fmla="*/ 4762 h 169069"/>
                    <a:gd name="connsiteX7" fmla="*/ 376238 w 500063"/>
                    <a:gd name="connsiteY7" fmla="*/ 71437 h 169069"/>
                    <a:gd name="connsiteX8" fmla="*/ 328613 w 500063"/>
                    <a:gd name="connsiteY8" fmla="*/ 90487 h 169069"/>
                    <a:gd name="connsiteX9" fmla="*/ 295275 w 500063"/>
                    <a:gd name="connsiteY9" fmla="*/ 92869 h 169069"/>
                    <a:gd name="connsiteX10" fmla="*/ 216694 w 500063"/>
                    <a:gd name="connsiteY10" fmla="*/ 83344 h 169069"/>
                    <a:gd name="connsiteX11" fmla="*/ 192881 w 500063"/>
                    <a:gd name="connsiteY11" fmla="*/ 71437 h 169069"/>
                    <a:gd name="connsiteX12" fmla="*/ 219075 w 500063"/>
                    <a:gd name="connsiteY12" fmla="*/ 71437 h 169069"/>
                    <a:gd name="connsiteX13" fmla="*/ 302419 w 500063"/>
                    <a:gd name="connsiteY13" fmla="*/ 61912 h 169069"/>
                    <a:gd name="connsiteX14" fmla="*/ 340519 w 500063"/>
                    <a:gd name="connsiteY14" fmla="*/ 54769 h 169069"/>
                    <a:gd name="connsiteX15" fmla="*/ 357188 w 500063"/>
                    <a:gd name="connsiteY15" fmla="*/ 30956 h 169069"/>
                    <a:gd name="connsiteX16" fmla="*/ 359568 w 500063"/>
                    <a:gd name="connsiteY16" fmla="*/ 0 h 169069"/>
                    <a:gd name="connsiteX17" fmla="*/ 147638 w 500063"/>
                    <a:gd name="connsiteY17" fmla="*/ 0 h 169069"/>
                    <a:gd name="connsiteX18" fmla="*/ 107156 w 500063"/>
                    <a:gd name="connsiteY18" fmla="*/ 2381 h 169069"/>
                    <a:gd name="connsiteX19" fmla="*/ 0 w 500063"/>
                    <a:gd name="connsiteY19" fmla="*/ 71437 h 169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00063" h="169069">
                      <a:moveTo>
                        <a:pt x="0" y="71437"/>
                      </a:moveTo>
                      <a:lnTo>
                        <a:pt x="104775" y="169069"/>
                      </a:lnTo>
                      <a:lnTo>
                        <a:pt x="135731" y="152400"/>
                      </a:lnTo>
                      <a:lnTo>
                        <a:pt x="328613" y="157162"/>
                      </a:lnTo>
                      <a:lnTo>
                        <a:pt x="452438" y="78581"/>
                      </a:lnTo>
                      <a:lnTo>
                        <a:pt x="500063" y="11906"/>
                      </a:lnTo>
                      <a:lnTo>
                        <a:pt x="454819" y="4762"/>
                      </a:lnTo>
                      <a:lnTo>
                        <a:pt x="376238" y="71437"/>
                      </a:lnTo>
                      <a:lnTo>
                        <a:pt x="328613" y="90487"/>
                      </a:lnTo>
                      <a:lnTo>
                        <a:pt x="295275" y="92869"/>
                      </a:lnTo>
                      <a:lnTo>
                        <a:pt x="216694" y="83344"/>
                      </a:lnTo>
                      <a:lnTo>
                        <a:pt x="192881" y="71437"/>
                      </a:lnTo>
                      <a:lnTo>
                        <a:pt x="219075" y="71437"/>
                      </a:lnTo>
                      <a:lnTo>
                        <a:pt x="302419" y="61912"/>
                      </a:lnTo>
                      <a:lnTo>
                        <a:pt x="340519" y="54769"/>
                      </a:lnTo>
                      <a:lnTo>
                        <a:pt x="357188" y="30956"/>
                      </a:lnTo>
                      <a:lnTo>
                        <a:pt x="359568" y="0"/>
                      </a:lnTo>
                      <a:lnTo>
                        <a:pt x="147638" y="0"/>
                      </a:lnTo>
                      <a:lnTo>
                        <a:pt x="107156" y="2381"/>
                      </a:lnTo>
                      <a:lnTo>
                        <a:pt x="0" y="71437"/>
                      </a:lnTo>
                      <a:close/>
                    </a:path>
                  </a:pathLst>
                </a:custGeom>
                <a:solidFill>
                  <a:srgbClr val="4E5355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350" kern="0">
                    <a:solidFill>
                      <a:srgbClr val="FFFFFF"/>
                    </a:solidFill>
                    <a:latin typeface="经典特宋简"/>
                  </a:endParaRPr>
                </a:p>
              </p:txBody>
            </p:sp>
            <p:sp>
              <p:nvSpPr>
                <p:cNvPr id="27" name="平行四边形 18"/>
                <p:cNvSpPr/>
                <p:nvPr/>
              </p:nvSpPr>
              <p:spPr>
                <a:xfrm rot="19611732" flipV="1">
                  <a:off x="-854695" y="2244718"/>
                  <a:ext cx="88104" cy="138553"/>
                </a:xfrm>
                <a:prstGeom prst="parallelogram">
                  <a:avLst>
                    <a:gd name="adj" fmla="val 38754"/>
                  </a:avLst>
                </a:prstGeom>
                <a:solidFill>
                  <a:srgbClr val="4E5355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350" kern="0">
                    <a:solidFill>
                      <a:srgbClr val="FFFFFF"/>
                    </a:solidFill>
                    <a:latin typeface="经典特宋简"/>
                  </a:endParaRPr>
                </a:p>
              </p:txBody>
            </p:sp>
          </p:grpSp>
        </p:grpSp>
        <p:sp>
          <p:nvSpPr>
            <p:cNvPr id="23" name="TextBox 13"/>
            <p:cNvSpPr txBox="1"/>
            <p:nvPr/>
          </p:nvSpPr>
          <p:spPr>
            <a:xfrm>
              <a:off x="3640205" y="4365354"/>
              <a:ext cx="1784612" cy="73825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>
                <a:defRPr sz="2800">
                  <a:solidFill>
                    <a:schemeClr val="bg1"/>
                  </a:solidFill>
                  <a:latin typeface="Algerian" pitchFamily="82" charset="0"/>
                </a:defRPr>
              </a:lvl1pPr>
            </a:lstStyle>
            <a:p>
              <a:pPr>
                <a:defRPr/>
              </a:pPr>
              <a:r>
                <a:rPr lang="zh-CN" altLang="en-US" sz="1500" kern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计算机网络</a:t>
              </a:r>
              <a:endParaRPr lang="en-US" altLang="zh-CN" sz="15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zh-CN" altLang="en-US" sz="1500" kern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在线实验平台</a:t>
              </a:r>
            </a:p>
          </p:txBody>
        </p:sp>
      </p:grpSp>
      <p:sp>
        <p:nvSpPr>
          <p:cNvPr id="26631" name="Rectangle 12"/>
          <p:cNvSpPr>
            <a:spLocks noChangeArrowheads="1"/>
          </p:cNvSpPr>
          <p:nvPr/>
        </p:nvSpPr>
        <p:spPr bwMode="auto">
          <a:xfrm>
            <a:off x="1496616" y="885825"/>
            <a:ext cx="615672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9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p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8000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95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18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学生使用流程</a:t>
            </a:r>
            <a:r>
              <a: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r>
              <a:rPr lang="zh-CN" altLang="en-US" sz="18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①在线提交申请、预约设备 ②获取硬件资源和软件资源 </a:t>
            </a:r>
            <a:r>
              <a:rPr lang="zh-CN" altLang="en-US" sz="18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③ 在线完成实验、实时与教师交流 </a:t>
            </a:r>
            <a:r>
              <a:rPr lang="zh-CN" altLang="en-US" sz="1800" b="0">
                <a:solidFill>
                  <a:srgbClr val="000000"/>
                </a:solidFill>
                <a:latin typeface="Constantia" panose="02030602050306030303" pitchFamily="18" charset="0"/>
                <a:ea typeface="微软雅黑" panose="020B0503020204020204" pitchFamily="34" charset="-122"/>
              </a:rPr>
              <a:t>④获取实验结果和数据分析</a:t>
            </a:r>
            <a:endParaRPr lang="zh-CN" altLang="en-US" sz="1800" b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7511952" y="1859756"/>
            <a:ext cx="461665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9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p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8000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00000"/>
                </a:solidFill>
              </a:rPr>
              <a:t>远程配置路由器交换机</a:t>
            </a:r>
          </a:p>
        </p:txBody>
      </p:sp>
      <p:pic>
        <p:nvPicPr>
          <p:cNvPr id="30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456" y="1565672"/>
            <a:ext cx="3534966" cy="1837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3217069"/>
            <a:ext cx="3539729" cy="1829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0539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计算机网络在线实验平台使用</a:t>
            </a:r>
          </a:p>
        </p:txBody>
      </p:sp>
      <p:grpSp>
        <p:nvGrpSpPr>
          <p:cNvPr id="27651" name="Group 1"/>
          <p:cNvGrpSpPr>
            <a:grpSpLocks/>
          </p:cNvGrpSpPr>
          <p:nvPr/>
        </p:nvGrpSpPr>
        <p:grpSpPr bwMode="auto">
          <a:xfrm>
            <a:off x="1393031" y="1815704"/>
            <a:ext cx="2001441" cy="1002506"/>
            <a:chOff x="2637573" y="2420888"/>
            <a:chExt cx="2668335" cy="1336932"/>
          </a:xfrm>
        </p:grpSpPr>
        <p:sp>
          <p:nvSpPr>
            <p:cNvPr id="33" name="矩形 4"/>
            <p:cNvSpPr/>
            <p:nvPr/>
          </p:nvSpPr>
          <p:spPr>
            <a:xfrm>
              <a:off x="2637573" y="2420888"/>
              <a:ext cx="2668335" cy="1336932"/>
            </a:xfrm>
            <a:custGeom>
              <a:avLst/>
              <a:gdLst>
                <a:gd name="connsiteX0" fmla="*/ 2491594 w 2668335"/>
                <a:gd name="connsiteY0" fmla="*/ 35832 h 1336932"/>
                <a:gd name="connsiteX1" fmla="*/ 2498310 w 2668335"/>
                <a:gd name="connsiteY1" fmla="*/ 38934 h 1336932"/>
                <a:gd name="connsiteX2" fmla="*/ 2491594 w 2668335"/>
                <a:gd name="connsiteY2" fmla="*/ 35832 h 1336932"/>
                <a:gd name="connsiteX3" fmla="*/ 1447433 w 2668335"/>
                <a:gd name="connsiteY3" fmla="*/ 0 h 1336932"/>
                <a:gd name="connsiteX4" fmla="*/ 2377495 w 2668335"/>
                <a:gd name="connsiteY4" fmla="*/ 4128 h 1336932"/>
                <a:gd name="connsiteX5" fmla="*/ 2485992 w 2668335"/>
                <a:gd name="connsiteY5" fmla="*/ 33244 h 1336932"/>
                <a:gd name="connsiteX6" fmla="*/ 2668335 w 2668335"/>
                <a:gd name="connsiteY6" fmla="*/ 284379 h 1336932"/>
                <a:gd name="connsiteX7" fmla="*/ 2668335 w 2668335"/>
                <a:gd name="connsiteY7" fmla="*/ 1145193 h 1336932"/>
                <a:gd name="connsiteX8" fmla="*/ 259344 w 2668335"/>
                <a:gd name="connsiteY8" fmla="*/ 1145193 h 1336932"/>
                <a:gd name="connsiteX9" fmla="*/ 0 w 2668335"/>
                <a:gd name="connsiteY9" fmla="*/ 1336932 h 1336932"/>
                <a:gd name="connsiteX10" fmla="*/ 858315 w 2668335"/>
                <a:gd name="connsiteY10" fmla="*/ 144541 h 1336932"/>
                <a:gd name="connsiteX11" fmla="*/ 925815 w 2668335"/>
                <a:gd name="connsiteY11" fmla="*/ 53822 h 1336932"/>
                <a:gd name="connsiteX12" fmla="*/ 1036078 w 2668335"/>
                <a:gd name="connsiteY12" fmla="*/ 3518 h 1336932"/>
                <a:gd name="connsiteX13" fmla="*/ 1447433 w 2668335"/>
                <a:gd name="connsiteY13" fmla="*/ 0 h 1336932"/>
                <a:gd name="connsiteX0" fmla="*/ 1447433 w 2668335"/>
                <a:gd name="connsiteY0" fmla="*/ 0 h 1336932"/>
                <a:gd name="connsiteX1" fmla="*/ 2377495 w 2668335"/>
                <a:gd name="connsiteY1" fmla="*/ 4128 h 1336932"/>
                <a:gd name="connsiteX2" fmla="*/ 2485992 w 2668335"/>
                <a:gd name="connsiteY2" fmla="*/ 33244 h 1336932"/>
                <a:gd name="connsiteX3" fmla="*/ 2668335 w 2668335"/>
                <a:gd name="connsiteY3" fmla="*/ 284379 h 1336932"/>
                <a:gd name="connsiteX4" fmla="*/ 2668335 w 2668335"/>
                <a:gd name="connsiteY4" fmla="*/ 1145193 h 1336932"/>
                <a:gd name="connsiteX5" fmla="*/ 259344 w 2668335"/>
                <a:gd name="connsiteY5" fmla="*/ 1145193 h 1336932"/>
                <a:gd name="connsiteX6" fmla="*/ 0 w 2668335"/>
                <a:gd name="connsiteY6" fmla="*/ 1336932 h 1336932"/>
                <a:gd name="connsiteX7" fmla="*/ 858315 w 2668335"/>
                <a:gd name="connsiteY7" fmla="*/ 144541 h 1336932"/>
                <a:gd name="connsiteX8" fmla="*/ 925815 w 2668335"/>
                <a:gd name="connsiteY8" fmla="*/ 53822 h 1336932"/>
                <a:gd name="connsiteX9" fmla="*/ 1036078 w 2668335"/>
                <a:gd name="connsiteY9" fmla="*/ 3518 h 1336932"/>
                <a:gd name="connsiteX10" fmla="*/ 1447433 w 2668335"/>
                <a:gd name="connsiteY10" fmla="*/ 0 h 1336932"/>
                <a:gd name="connsiteX0" fmla="*/ 1447433 w 2668335"/>
                <a:gd name="connsiteY0" fmla="*/ 0 h 1336932"/>
                <a:gd name="connsiteX1" fmla="*/ 2325108 w 2668335"/>
                <a:gd name="connsiteY1" fmla="*/ 6510 h 1336932"/>
                <a:gd name="connsiteX2" fmla="*/ 2485992 w 2668335"/>
                <a:gd name="connsiteY2" fmla="*/ 33244 h 1336932"/>
                <a:gd name="connsiteX3" fmla="*/ 2668335 w 2668335"/>
                <a:gd name="connsiteY3" fmla="*/ 284379 h 1336932"/>
                <a:gd name="connsiteX4" fmla="*/ 2668335 w 2668335"/>
                <a:gd name="connsiteY4" fmla="*/ 1145193 h 1336932"/>
                <a:gd name="connsiteX5" fmla="*/ 259344 w 2668335"/>
                <a:gd name="connsiteY5" fmla="*/ 1145193 h 1336932"/>
                <a:gd name="connsiteX6" fmla="*/ 0 w 2668335"/>
                <a:gd name="connsiteY6" fmla="*/ 1336932 h 1336932"/>
                <a:gd name="connsiteX7" fmla="*/ 858315 w 2668335"/>
                <a:gd name="connsiteY7" fmla="*/ 144541 h 1336932"/>
                <a:gd name="connsiteX8" fmla="*/ 925815 w 2668335"/>
                <a:gd name="connsiteY8" fmla="*/ 53822 h 1336932"/>
                <a:gd name="connsiteX9" fmla="*/ 1036078 w 2668335"/>
                <a:gd name="connsiteY9" fmla="*/ 3518 h 1336932"/>
                <a:gd name="connsiteX10" fmla="*/ 1447433 w 2668335"/>
                <a:gd name="connsiteY10" fmla="*/ 0 h 1336932"/>
                <a:gd name="connsiteX0" fmla="*/ 1447433 w 2668335"/>
                <a:gd name="connsiteY0" fmla="*/ 0 h 1336932"/>
                <a:gd name="connsiteX1" fmla="*/ 2325108 w 2668335"/>
                <a:gd name="connsiteY1" fmla="*/ 6510 h 1336932"/>
                <a:gd name="connsiteX2" fmla="*/ 2485992 w 2668335"/>
                <a:gd name="connsiteY2" fmla="*/ 33244 h 1336932"/>
                <a:gd name="connsiteX3" fmla="*/ 2668335 w 2668335"/>
                <a:gd name="connsiteY3" fmla="*/ 284379 h 1336932"/>
                <a:gd name="connsiteX4" fmla="*/ 2668335 w 2668335"/>
                <a:gd name="connsiteY4" fmla="*/ 1145193 h 1336932"/>
                <a:gd name="connsiteX5" fmla="*/ 259344 w 2668335"/>
                <a:gd name="connsiteY5" fmla="*/ 1145193 h 1336932"/>
                <a:gd name="connsiteX6" fmla="*/ 0 w 2668335"/>
                <a:gd name="connsiteY6" fmla="*/ 1336932 h 1336932"/>
                <a:gd name="connsiteX7" fmla="*/ 858315 w 2668335"/>
                <a:gd name="connsiteY7" fmla="*/ 144541 h 1336932"/>
                <a:gd name="connsiteX8" fmla="*/ 925815 w 2668335"/>
                <a:gd name="connsiteY8" fmla="*/ 53822 h 1336932"/>
                <a:gd name="connsiteX9" fmla="*/ 1036078 w 2668335"/>
                <a:gd name="connsiteY9" fmla="*/ 3518 h 1336932"/>
                <a:gd name="connsiteX10" fmla="*/ 1447433 w 2668335"/>
                <a:gd name="connsiteY10" fmla="*/ 0 h 1336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8335" h="1336932">
                  <a:moveTo>
                    <a:pt x="1447433" y="0"/>
                  </a:moveTo>
                  <a:lnTo>
                    <a:pt x="2325108" y="6510"/>
                  </a:lnTo>
                  <a:cubicBezTo>
                    <a:pt x="2432281" y="6468"/>
                    <a:pt x="2460835" y="19228"/>
                    <a:pt x="2485992" y="33244"/>
                  </a:cubicBezTo>
                  <a:cubicBezTo>
                    <a:pt x="2577884" y="117841"/>
                    <a:pt x="2668335" y="166815"/>
                    <a:pt x="2668335" y="284379"/>
                  </a:cubicBezTo>
                  <a:lnTo>
                    <a:pt x="2668335" y="1145193"/>
                  </a:lnTo>
                  <a:lnTo>
                    <a:pt x="259344" y="1145193"/>
                  </a:lnTo>
                  <a:cubicBezTo>
                    <a:pt x="137892" y="1145193"/>
                    <a:pt x="89641" y="1241725"/>
                    <a:pt x="0" y="1336932"/>
                  </a:cubicBezTo>
                  <a:lnTo>
                    <a:pt x="858315" y="144541"/>
                  </a:lnTo>
                  <a:lnTo>
                    <a:pt x="925815" y="53822"/>
                  </a:lnTo>
                  <a:cubicBezTo>
                    <a:pt x="956885" y="27470"/>
                    <a:pt x="994266" y="8688"/>
                    <a:pt x="1036078" y="3518"/>
                  </a:cubicBezTo>
                  <a:cubicBezTo>
                    <a:pt x="1114663" y="930"/>
                    <a:pt x="1269702" y="24"/>
                    <a:pt x="1447433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DCA976"/>
                </a:gs>
                <a:gs pos="27000">
                  <a:srgbClr val="F9B61F"/>
                </a:gs>
                <a:gs pos="82000">
                  <a:srgbClr val="F9B61F"/>
                </a:gs>
                <a:gs pos="19000">
                  <a:srgbClr val="C98124"/>
                </a:gs>
                <a:gs pos="47000">
                  <a:srgbClr val="E89918"/>
                </a:gs>
              </a:gsLst>
              <a:lin ang="2100000" scaled="0"/>
              <a:tileRect/>
            </a:gradFill>
            <a:ln w="25400" cap="flat" cmpd="sng" algn="ctr">
              <a:noFill/>
              <a:prstDash val="solid"/>
            </a:ln>
            <a:effectLst>
              <a:outerShdw blurRad="254000" dist="38100" dir="2700000" sx="99000" sy="99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sz="1350" kern="0" dirty="0">
                <a:solidFill>
                  <a:srgbClr val="FFFFFF"/>
                </a:solidFill>
                <a:latin typeface="经典特宋简"/>
              </a:endParaRPr>
            </a:p>
          </p:txBody>
        </p:sp>
        <p:grpSp>
          <p:nvGrpSpPr>
            <p:cNvPr id="27678" name="组合 9"/>
            <p:cNvGrpSpPr>
              <a:grpSpLocks/>
            </p:cNvGrpSpPr>
            <p:nvPr/>
          </p:nvGrpSpPr>
          <p:grpSpPr bwMode="auto">
            <a:xfrm>
              <a:off x="3278863" y="2708280"/>
              <a:ext cx="1792297" cy="738806"/>
              <a:chOff x="3150458" y="679036"/>
              <a:chExt cx="1792297" cy="738806"/>
            </a:xfrm>
          </p:grpSpPr>
          <p:sp>
            <p:nvSpPr>
              <p:cNvPr id="35" name="TextBox 27"/>
              <p:cNvSpPr txBox="1"/>
              <p:nvPr/>
            </p:nvSpPr>
            <p:spPr>
              <a:xfrm>
                <a:off x="3459106" y="720319"/>
                <a:ext cx="795442" cy="67723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2700" kern="0" dirty="0">
                    <a:solidFill>
                      <a:srgbClr val="FFFFFF"/>
                    </a:solidFill>
                    <a:latin typeface="Algerian" pitchFamily="82" charset="0"/>
                    <a:ea typeface="方正姚体" pitchFamily="2" charset="-122"/>
                    <a:cs typeface="Meiryo" pitchFamily="34" charset="-128"/>
                  </a:rPr>
                  <a:t>01</a:t>
                </a:r>
                <a:endParaRPr lang="zh-CN" altLang="en-US" sz="2700" kern="0" dirty="0">
                  <a:solidFill>
                    <a:srgbClr val="FFFFFF"/>
                  </a:solidFill>
                  <a:latin typeface="Algerian" pitchFamily="82" charset="0"/>
                  <a:ea typeface="方正姚体" pitchFamily="2" charset="-122"/>
                  <a:cs typeface="Meiryo" pitchFamily="34" charset="-128"/>
                </a:endParaRPr>
              </a:p>
            </p:txBody>
          </p:sp>
          <p:sp>
            <p:nvSpPr>
              <p:cNvPr id="36" name="等腰三角形 2"/>
              <p:cNvSpPr/>
              <p:nvPr/>
            </p:nvSpPr>
            <p:spPr>
              <a:xfrm rot="16200000">
                <a:off x="3057533" y="927565"/>
                <a:ext cx="450937" cy="265088"/>
              </a:xfrm>
              <a:custGeom>
                <a:avLst/>
                <a:gdLst/>
                <a:ahLst/>
                <a:cxnLst/>
                <a:rect l="l" t="t" r="r" b="b"/>
                <a:pathLst>
                  <a:path w="1080120" h="931138">
                    <a:moveTo>
                      <a:pt x="540060" y="0"/>
                    </a:moveTo>
                    <a:lnTo>
                      <a:pt x="1080120" y="931138"/>
                    </a:lnTo>
                    <a:lnTo>
                      <a:pt x="810090" y="931138"/>
                    </a:lnTo>
                    <a:lnTo>
                      <a:pt x="540060" y="465569"/>
                    </a:lnTo>
                    <a:lnTo>
                      <a:pt x="270030" y="931138"/>
                    </a:lnTo>
                    <a:lnTo>
                      <a:pt x="0" y="931138"/>
                    </a:lnTo>
                    <a:close/>
                  </a:path>
                </a:pathLst>
              </a:custGeom>
              <a:solidFill>
                <a:srgbClr val="543F3B">
                  <a:alpha val="79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350" kern="0">
                  <a:solidFill>
                    <a:srgbClr val="FFFFFF"/>
                  </a:solidFill>
                  <a:latin typeface="经典特宋简"/>
                </a:endParaRPr>
              </a:p>
            </p:txBody>
          </p:sp>
          <p:sp>
            <p:nvSpPr>
              <p:cNvPr id="37" name="矩形 30"/>
              <p:cNvSpPr/>
              <p:nvPr/>
            </p:nvSpPr>
            <p:spPr>
              <a:xfrm>
                <a:off x="4183643" y="679036"/>
                <a:ext cx="759112" cy="738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500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预约</a:t>
                </a:r>
                <a:endParaRPr lang="en-US" altLang="zh-CN" sz="15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defRPr/>
                </a:pPr>
                <a:r>
                  <a:rPr lang="zh-CN" altLang="en-US" sz="1500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设备</a:t>
                </a:r>
              </a:p>
            </p:txBody>
          </p:sp>
        </p:grpSp>
      </p:grpSp>
      <p:grpSp>
        <p:nvGrpSpPr>
          <p:cNvPr id="27652" name="Group 33"/>
          <p:cNvGrpSpPr>
            <a:grpSpLocks/>
          </p:cNvGrpSpPr>
          <p:nvPr/>
        </p:nvGrpSpPr>
        <p:grpSpPr bwMode="auto">
          <a:xfrm>
            <a:off x="3245645" y="1832373"/>
            <a:ext cx="1002506" cy="2001440"/>
            <a:chOff x="5107277" y="2443113"/>
            <a:chExt cx="1336932" cy="2668335"/>
          </a:xfrm>
        </p:grpSpPr>
        <p:sp>
          <p:nvSpPr>
            <p:cNvPr id="39" name="矩形 4"/>
            <p:cNvSpPr/>
            <p:nvPr/>
          </p:nvSpPr>
          <p:spPr>
            <a:xfrm rot="5400000">
              <a:off x="4441575" y="3108815"/>
              <a:ext cx="2668335" cy="1336932"/>
            </a:xfrm>
            <a:custGeom>
              <a:avLst/>
              <a:gdLst>
                <a:gd name="connsiteX0" fmla="*/ 2491594 w 2668335"/>
                <a:gd name="connsiteY0" fmla="*/ 35832 h 1336932"/>
                <a:gd name="connsiteX1" fmla="*/ 2498310 w 2668335"/>
                <a:gd name="connsiteY1" fmla="*/ 38934 h 1336932"/>
                <a:gd name="connsiteX2" fmla="*/ 2491594 w 2668335"/>
                <a:gd name="connsiteY2" fmla="*/ 35832 h 1336932"/>
                <a:gd name="connsiteX3" fmla="*/ 1447433 w 2668335"/>
                <a:gd name="connsiteY3" fmla="*/ 0 h 1336932"/>
                <a:gd name="connsiteX4" fmla="*/ 2377495 w 2668335"/>
                <a:gd name="connsiteY4" fmla="*/ 4128 h 1336932"/>
                <a:gd name="connsiteX5" fmla="*/ 2485992 w 2668335"/>
                <a:gd name="connsiteY5" fmla="*/ 33244 h 1336932"/>
                <a:gd name="connsiteX6" fmla="*/ 2668335 w 2668335"/>
                <a:gd name="connsiteY6" fmla="*/ 284379 h 1336932"/>
                <a:gd name="connsiteX7" fmla="*/ 2668335 w 2668335"/>
                <a:gd name="connsiteY7" fmla="*/ 1145193 h 1336932"/>
                <a:gd name="connsiteX8" fmla="*/ 259344 w 2668335"/>
                <a:gd name="connsiteY8" fmla="*/ 1145193 h 1336932"/>
                <a:gd name="connsiteX9" fmla="*/ 0 w 2668335"/>
                <a:gd name="connsiteY9" fmla="*/ 1336932 h 1336932"/>
                <a:gd name="connsiteX10" fmla="*/ 858315 w 2668335"/>
                <a:gd name="connsiteY10" fmla="*/ 144541 h 1336932"/>
                <a:gd name="connsiteX11" fmla="*/ 925815 w 2668335"/>
                <a:gd name="connsiteY11" fmla="*/ 53822 h 1336932"/>
                <a:gd name="connsiteX12" fmla="*/ 1036078 w 2668335"/>
                <a:gd name="connsiteY12" fmla="*/ 3518 h 1336932"/>
                <a:gd name="connsiteX13" fmla="*/ 1447433 w 2668335"/>
                <a:gd name="connsiteY13" fmla="*/ 0 h 1336932"/>
                <a:gd name="connsiteX0" fmla="*/ 1447433 w 2668335"/>
                <a:gd name="connsiteY0" fmla="*/ 0 h 1336932"/>
                <a:gd name="connsiteX1" fmla="*/ 2377495 w 2668335"/>
                <a:gd name="connsiteY1" fmla="*/ 4128 h 1336932"/>
                <a:gd name="connsiteX2" fmla="*/ 2485992 w 2668335"/>
                <a:gd name="connsiteY2" fmla="*/ 33244 h 1336932"/>
                <a:gd name="connsiteX3" fmla="*/ 2668335 w 2668335"/>
                <a:gd name="connsiteY3" fmla="*/ 284379 h 1336932"/>
                <a:gd name="connsiteX4" fmla="*/ 2668335 w 2668335"/>
                <a:gd name="connsiteY4" fmla="*/ 1145193 h 1336932"/>
                <a:gd name="connsiteX5" fmla="*/ 259344 w 2668335"/>
                <a:gd name="connsiteY5" fmla="*/ 1145193 h 1336932"/>
                <a:gd name="connsiteX6" fmla="*/ 0 w 2668335"/>
                <a:gd name="connsiteY6" fmla="*/ 1336932 h 1336932"/>
                <a:gd name="connsiteX7" fmla="*/ 858315 w 2668335"/>
                <a:gd name="connsiteY7" fmla="*/ 144541 h 1336932"/>
                <a:gd name="connsiteX8" fmla="*/ 925815 w 2668335"/>
                <a:gd name="connsiteY8" fmla="*/ 53822 h 1336932"/>
                <a:gd name="connsiteX9" fmla="*/ 1036078 w 2668335"/>
                <a:gd name="connsiteY9" fmla="*/ 3518 h 1336932"/>
                <a:gd name="connsiteX10" fmla="*/ 1447433 w 2668335"/>
                <a:gd name="connsiteY10" fmla="*/ 0 h 1336932"/>
                <a:gd name="connsiteX0" fmla="*/ 1447433 w 2668335"/>
                <a:gd name="connsiteY0" fmla="*/ 0 h 1336932"/>
                <a:gd name="connsiteX1" fmla="*/ 2325108 w 2668335"/>
                <a:gd name="connsiteY1" fmla="*/ 6510 h 1336932"/>
                <a:gd name="connsiteX2" fmla="*/ 2485992 w 2668335"/>
                <a:gd name="connsiteY2" fmla="*/ 33244 h 1336932"/>
                <a:gd name="connsiteX3" fmla="*/ 2668335 w 2668335"/>
                <a:gd name="connsiteY3" fmla="*/ 284379 h 1336932"/>
                <a:gd name="connsiteX4" fmla="*/ 2668335 w 2668335"/>
                <a:gd name="connsiteY4" fmla="*/ 1145193 h 1336932"/>
                <a:gd name="connsiteX5" fmla="*/ 259344 w 2668335"/>
                <a:gd name="connsiteY5" fmla="*/ 1145193 h 1336932"/>
                <a:gd name="connsiteX6" fmla="*/ 0 w 2668335"/>
                <a:gd name="connsiteY6" fmla="*/ 1336932 h 1336932"/>
                <a:gd name="connsiteX7" fmla="*/ 858315 w 2668335"/>
                <a:gd name="connsiteY7" fmla="*/ 144541 h 1336932"/>
                <a:gd name="connsiteX8" fmla="*/ 925815 w 2668335"/>
                <a:gd name="connsiteY8" fmla="*/ 53822 h 1336932"/>
                <a:gd name="connsiteX9" fmla="*/ 1036078 w 2668335"/>
                <a:gd name="connsiteY9" fmla="*/ 3518 h 1336932"/>
                <a:gd name="connsiteX10" fmla="*/ 1447433 w 2668335"/>
                <a:gd name="connsiteY10" fmla="*/ 0 h 1336932"/>
                <a:gd name="connsiteX0" fmla="*/ 1447433 w 2668335"/>
                <a:gd name="connsiteY0" fmla="*/ 0 h 1336932"/>
                <a:gd name="connsiteX1" fmla="*/ 2325108 w 2668335"/>
                <a:gd name="connsiteY1" fmla="*/ 6510 h 1336932"/>
                <a:gd name="connsiteX2" fmla="*/ 2485992 w 2668335"/>
                <a:gd name="connsiteY2" fmla="*/ 33244 h 1336932"/>
                <a:gd name="connsiteX3" fmla="*/ 2668335 w 2668335"/>
                <a:gd name="connsiteY3" fmla="*/ 284379 h 1336932"/>
                <a:gd name="connsiteX4" fmla="*/ 2668335 w 2668335"/>
                <a:gd name="connsiteY4" fmla="*/ 1145193 h 1336932"/>
                <a:gd name="connsiteX5" fmla="*/ 259344 w 2668335"/>
                <a:gd name="connsiteY5" fmla="*/ 1145193 h 1336932"/>
                <a:gd name="connsiteX6" fmla="*/ 0 w 2668335"/>
                <a:gd name="connsiteY6" fmla="*/ 1336932 h 1336932"/>
                <a:gd name="connsiteX7" fmla="*/ 858315 w 2668335"/>
                <a:gd name="connsiteY7" fmla="*/ 144541 h 1336932"/>
                <a:gd name="connsiteX8" fmla="*/ 925815 w 2668335"/>
                <a:gd name="connsiteY8" fmla="*/ 53822 h 1336932"/>
                <a:gd name="connsiteX9" fmla="*/ 1036078 w 2668335"/>
                <a:gd name="connsiteY9" fmla="*/ 3518 h 1336932"/>
                <a:gd name="connsiteX10" fmla="*/ 1447433 w 2668335"/>
                <a:gd name="connsiteY10" fmla="*/ 0 h 1336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8335" h="1336932">
                  <a:moveTo>
                    <a:pt x="1447433" y="0"/>
                  </a:moveTo>
                  <a:lnTo>
                    <a:pt x="2325108" y="6510"/>
                  </a:lnTo>
                  <a:cubicBezTo>
                    <a:pt x="2432281" y="6468"/>
                    <a:pt x="2460835" y="19228"/>
                    <a:pt x="2485992" y="33244"/>
                  </a:cubicBezTo>
                  <a:cubicBezTo>
                    <a:pt x="2577884" y="117841"/>
                    <a:pt x="2668335" y="166815"/>
                    <a:pt x="2668335" y="284379"/>
                  </a:cubicBezTo>
                  <a:lnTo>
                    <a:pt x="2668335" y="1145193"/>
                  </a:lnTo>
                  <a:lnTo>
                    <a:pt x="259344" y="1145193"/>
                  </a:lnTo>
                  <a:cubicBezTo>
                    <a:pt x="137892" y="1145193"/>
                    <a:pt x="89641" y="1241725"/>
                    <a:pt x="0" y="1336932"/>
                  </a:cubicBezTo>
                  <a:lnTo>
                    <a:pt x="858315" y="144541"/>
                  </a:lnTo>
                  <a:lnTo>
                    <a:pt x="925815" y="53822"/>
                  </a:lnTo>
                  <a:cubicBezTo>
                    <a:pt x="956885" y="27470"/>
                    <a:pt x="994266" y="8688"/>
                    <a:pt x="1036078" y="3518"/>
                  </a:cubicBezTo>
                  <a:cubicBezTo>
                    <a:pt x="1114663" y="930"/>
                    <a:pt x="1269702" y="24"/>
                    <a:pt x="1447433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87CDDD"/>
                </a:gs>
                <a:gs pos="82000">
                  <a:srgbClr val="63BED2"/>
                </a:gs>
                <a:gs pos="47000">
                  <a:srgbClr val="50B7D0"/>
                </a:gs>
                <a:gs pos="30000">
                  <a:srgbClr val="278199"/>
                </a:gs>
                <a:gs pos="24000">
                  <a:srgbClr val="14A0C8"/>
                </a:gs>
              </a:gsLst>
              <a:lin ang="2400000" scaled="0"/>
              <a:tileRect/>
            </a:gradFill>
            <a:ln w="25400" cap="flat" cmpd="sng" algn="ctr">
              <a:noFill/>
              <a:prstDash val="solid"/>
            </a:ln>
            <a:effectLst>
              <a:outerShdw blurRad="254000" dist="38100" dir="8100000" sx="99000" sy="99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sz="1350" kern="0" dirty="0">
                <a:solidFill>
                  <a:srgbClr val="FFFFFF"/>
                </a:solidFill>
                <a:latin typeface="经典特宋简"/>
              </a:endParaRPr>
            </a:p>
          </p:txBody>
        </p:sp>
        <p:grpSp>
          <p:nvGrpSpPr>
            <p:cNvPr id="27673" name="组合 10"/>
            <p:cNvGrpSpPr>
              <a:grpSpLocks/>
            </p:cNvGrpSpPr>
            <p:nvPr/>
          </p:nvGrpSpPr>
          <p:grpSpPr bwMode="auto">
            <a:xfrm>
              <a:off x="5456503" y="3263773"/>
              <a:ext cx="795671" cy="1691004"/>
              <a:chOff x="5328098" y="1234529"/>
              <a:chExt cx="795671" cy="1691004"/>
            </a:xfrm>
          </p:grpSpPr>
          <p:sp>
            <p:nvSpPr>
              <p:cNvPr id="41" name="等腰三角形 2"/>
              <p:cNvSpPr/>
              <p:nvPr/>
            </p:nvSpPr>
            <p:spPr>
              <a:xfrm>
                <a:off x="5501259" y="1234529"/>
                <a:ext cx="449348" cy="265088"/>
              </a:xfrm>
              <a:custGeom>
                <a:avLst/>
                <a:gdLst/>
                <a:ahLst/>
                <a:cxnLst/>
                <a:rect l="l" t="t" r="r" b="b"/>
                <a:pathLst>
                  <a:path w="1080120" h="931138">
                    <a:moveTo>
                      <a:pt x="540060" y="0"/>
                    </a:moveTo>
                    <a:lnTo>
                      <a:pt x="1080120" y="931138"/>
                    </a:lnTo>
                    <a:lnTo>
                      <a:pt x="810090" y="931138"/>
                    </a:lnTo>
                    <a:lnTo>
                      <a:pt x="540060" y="465569"/>
                    </a:lnTo>
                    <a:lnTo>
                      <a:pt x="270030" y="931138"/>
                    </a:lnTo>
                    <a:lnTo>
                      <a:pt x="0" y="931138"/>
                    </a:lnTo>
                    <a:close/>
                  </a:path>
                </a:pathLst>
              </a:custGeom>
              <a:solidFill>
                <a:srgbClr val="543F3B">
                  <a:alpha val="79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350" kern="0">
                  <a:solidFill>
                    <a:srgbClr val="FFFFFF"/>
                  </a:solidFill>
                  <a:latin typeface="经典特宋简"/>
                </a:endParaRPr>
              </a:p>
            </p:txBody>
          </p:sp>
          <p:sp>
            <p:nvSpPr>
              <p:cNvPr id="42" name="TextBox 25"/>
              <p:cNvSpPr txBox="1"/>
              <p:nvPr/>
            </p:nvSpPr>
            <p:spPr>
              <a:xfrm>
                <a:off x="5328098" y="1613906"/>
                <a:ext cx="795671" cy="67704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2700" kern="0" dirty="0">
                    <a:solidFill>
                      <a:srgbClr val="FFFFFF"/>
                    </a:solidFill>
                    <a:latin typeface="Algerian" pitchFamily="82" charset="0"/>
                    <a:ea typeface="方正姚体" pitchFamily="2" charset="-122"/>
                    <a:cs typeface="Meiryo" pitchFamily="34" charset="-128"/>
                  </a:rPr>
                  <a:t>04</a:t>
                </a:r>
                <a:endParaRPr lang="zh-CN" altLang="en-US" sz="2700" kern="0" dirty="0">
                  <a:solidFill>
                    <a:srgbClr val="FFFFFF"/>
                  </a:solidFill>
                  <a:latin typeface="Algerian" pitchFamily="82" charset="0"/>
                  <a:ea typeface="方正姚体" pitchFamily="2" charset="-122"/>
                  <a:cs typeface="Meiryo" pitchFamily="34" charset="-128"/>
                </a:endParaRPr>
              </a:p>
            </p:txBody>
          </p:sp>
          <p:sp>
            <p:nvSpPr>
              <p:cNvPr id="43" name="矩形 27"/>
              <p:cNvSpPr/>
              <p:nvPr/>
            </p:nvSpPr>
            <p:spPr>
              <a:xfrm>
                <a:off x="5360558" y="2186939"/>
                <a:ext cx="759331" cy="738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500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结果</a:t>
                </a:r>
                <a:endParaRPr lang="en-US" altLang="zh-CN" sz="15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defRPr/>
                </a:pPr>
                <a:r>
                  <a:rPr lang="zh-CN" altLang="en-US" sz="1500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分析</a:t>
                </a:r>
                <a:endParaRPr lang="en-US" altLang="zh-CN" sz="15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7653" name="Group 2"/>
          <p:cNvGrpSpPr>
            <a:grpSpLocks/>
          </p:cNvGrpSpPr>
          <p:nvPr/>
        </p:nvGrpSpPr>
        <p:grpSpPr bwMode="auto">
          <a:xfrm>
            <a:off x="1371601" y="2675335"/>
            <a:ext cx="1003697" cy="2001440"/>
            <a:chOff x="2609793" y="3566617"/>
            <a:chExt cx="1336932" cy="2668335"/>
          </a:xfrm>
        </p:grpSpPr>
        <p:sp>
          <p:nvSpPr>
            <p:cNvPr id="45" name="矩形 4"/>
            <p:cNvSpPr/>
            <p:nvPr/>
          </p:nvSpPr>
          <p:spPr>
            <a:xfrm rot="5400000" flipH="1" flipV="1">
              <a:off x="1944091" y="4232319"/>
              <a:ext cx="2668335" cy="1336932"/>
            </a:xfrm>
            <a:custGeom>
              <a:avLst/>
              <a:gdLst>
                <a:gd name="connsiteX0" fmla="*/ 2491594 w 2668335"/>
                <a:gd name="connsiteY0" fmla="*/ 35832 h 1336932"/>
                <a:gd name="connsiteX1" fmla="*/ 2498310 w 2668335"/>
                <a:gd name="connsiteY1" fmla="*/ 38934 h 1336932"/>
                <a:gd name="connsiteX2" fmla="*/ 2491594 w 2668335"/>
                <a:gd name="connsiteY2" fmla="*/ 35832 h 1336932"/>
                <a:gd name="connsiteX3" fmla="*/ 1447433 w 2668335"/>
                <a:gd name="connsiteY3" fmla="*/ 0 h 1336932"/>
                <a:gd name="connsiteX4" fmla="*/ 2377495 w 2668335"/>
                <a:gd name="connsiteY4" fmla="*/ 4128 h 1336932"/>
                <a:gd name="connsiteX5" fmla="*/ 2485992 w 2668335"/>
                <a:gd name="connsiteY5" fmla="*/ 33244 h 1336932"/>
                <a:gd name="connsiteX6" fmla="*/ 2668335 w 2668335"/>
                <a:gd name="connsiteY6" fmla="*/ 284379 h 1336932"/>
                <a:gd name="connsiteX7" fmla="*/ 2668335 w 2668335"/>
                <a:gd name="connsiteY7" fmla="*/ 1145193 h 1336932"/>
                <a:gd name="connsiteX8" fmla="*/ 259344 w 2668335"/>
                <a:gd name="connsiteY8" fmla="*/ 1145193 h 1336932"/>
                <a:gd name="connsiteX9" fmla="*/ 0 w 2668335"/>
                <a:gd name="connsiteY9" fmla="*/ 1336932 h 1336932"/>
                <a:gd name="connsiteX10" fmla="*/ 858315 w 2668335"/>
                <a:gd name="connsiteY10" fmla="*/ 144541 h 1336932"/>
                <a:gd name="connsiteX11" fmla="*/ 925815 w 2668335"/>
                <a:gd name="connsiteY11" fmla="*/ 53822 h 1336932"/>
                <a:gd name="connsiteX12" fmla="*/ 1036078 w 2668335"/>
                <a:gd name="connsiteY12" fmla="*/ 3518 h 1336932"/>
                <a:gd name="connsiteX13" fmla="*/ 1447433 w 2668335"/>
                <a:gd name="connsiteY13" fmla="*/ 0 h 1336932"/>
                <a:gd name="connsiteX0" fmla="*/ 1447433 w 2668335"/>
                <a:gd name="connsiteY0" fmla="*/ 0 h 1336932"/>
                <a:gd name="connsiteX1" fmla="*/ 2377495 w 2668335"/>
                <a:gd name="connsiteY1" fmla="*/ 4128 h 1336932"/>
                <a:gd name="connsiteX2" fmla="*/ 2485992 w 2668335"/>
                <a:gd name="connsiteY2" fmla="*/ 33244 h 1336932"/>
                <a:gd name="connsiteX3" fmla="*/ 2668335 w 2668335"/>
                <a:gd name="connsiteY3" fmla="*/ 284379 h 1336932"/>
                <a:gd name="connsiteX4" fmla="*/ 2668335 w 2668335"/>
                <a:gd name="connsiteY4" fmla="*/ 1145193 h 1336932"/>
                <a:gd name="connsiteX5" fmla="*/ 259344 w 2668335"/>
                <a:gd name="connsiteY5" fmla="*/ 1145193 h 1336932"/>
                <a:gd name="connsiteX6" fmla="*/ 0 w 2668335"/>
                <a:gd name="connsiteY6" fmla="*/ 1336932 h 1336932"/>
                <a:gd name="connsiteX7" fmla="*/ 858315 w 2668335"/>
                <a:gd name="connsiteY7" fmla="*/ 144541 h 1336932"/>
                <a:gd name="connsiteX8" fmla="*/ 925815 w 2668335"/>
                <a:gd name="connsiteY8" fmla="*/ 53822 h 1336932"/>
                <a:gd name="connsiteX9" fmla="*/ 1036078 w 2668335"/>
                <a:gd name="connsiteY9" fmla="*/ 3518 h 1336932"/>
                <a:gd name="connsiteX10" fmla="*/ 1447433 w 2668335"/>
                <a:gd name="connsiteY10" fmla="*/ 0 h 1336932"/>
                <a:gd name="connsiteX0" fmla="*/ 1447433 w 2668335"/>
                <a:gd name="connsiteY0" fmla="*/ 0 h 1336932"/>
                <a:gd name="connsiteX1" fmla="*/ 2325108 w 2668335"/>
                <a:gd name="connsiteY1" fmla="*/ 6510 h 1336932"/>
                <a:gd name="connsiteX2" fmla="*/ 2485992 w 2668335"/>
                <a:gd name="connsiteY2" fmla="*/ 33244 h 1336932"/>
                <a:gd name="connsiteX3" fmla="*/ 2668335 w 2668335"/>
                <a:gd name="connsiteY3" fmla="*/ 284379 h 1336932"/>
                <a:gd name="connsiteX4" fmla="*/ 2668335 w 2668335"/>
                <a:gd name="connsiteY4" fmla="*/ 1145193 h 1336932"/>
                <a:gd name="connsiteX5" fmla="*/ 259344 w 2668335"/>
                <a:gd name="connsiteY5" fmla="*/ 1145193 h 1336932"/>
                <a:gd name="connsiteX6" fmla="*/ 0 w 2668335"/>
                <a:gd name="connsiteY6" fmla="*/ 1336932 h 1336932"/>
                <a:gd name="connsiteX7" fmla="*/ 858315 w 2668335"/>
                <a:gd name="connsiteY7" fmla="*/ 144541 h 1336932"/>
                <a:gd name="connsiteX8" fmla="*/ 925815 w 2668335"/>
                <a:gd name="connsiteY8" fmla="*/ 53822 h 1336932"/>
                <a:gd name="connsiteX9" fmla="*/ 1036078 w 2668335"/>
                <a:gd name="connsiteY9" fmla="*/ 3518 h 1336932"/>
                <a:gd name="connsiteX10" fmla="*/ 1447433 w 2668335"/>
                <a:gd name="connsiteY10" fmla="*/ 0 h 1336932"/>
                <a:gd name="connsiteX0" fmla="*/ 1447433 w 2668335"/>
                <a:gd name="connsiteY0" fmla="*/ 0 h 1336932"/>
                <a:gd name="connsiteX1" fmla="*/ 2325108 w 2668335"/>
                <a:gd name="connsiteY1" fmla="*/ 6510 h 1336932"/>
                <a:gd name="connsiteX2" fmla="*/ 2485992 w 2668335"/>
                <a:gd name="connsiteY2" fmla="*/ 33244 h 1336932"/>
                <a:gd name="connsiteX3" fmla="*/ 2668335 w 2668335"/>
                <a:gd name="connsiteY3" fmla="*/ 284379 h 1336932"/>
                <a:gd name="connsiteX4" fmla="*/ 2668335 w 2668335"/>
                <a:gd name="connsiteY4" fmla="*/ 1145193 h 1336932"/>
                <a:gd name="connsiteX5" fmla="*/ 259344 w 2668335"/>
                <a:gd name="connsiteY5" fmla="*/ 1145193 h 1336932"/>
                <a:gd name="connsiteX6" fmla="*/ 0 w 2668335"/>
                <a:gd name="connsiteY6" fmla="*/ 1336932 h 1336932"/>
                <a:gd name="connsiteX7" fmla="*/ 858315 w 2668335"/>
                <a:gd name="connsiteY7" fmla="*/ 144541 h 1336932"/>
                <a:gd name="connsiteX8" fmla="*/ 925815 w 2668335"/>
                <a:gd name="connsiteY8" fmla="*/ 53822 h 1336932"/>
                <a:gd name="connsiteX9" fmla="*/ 1036078 w 2668335"/>
                <a:gd name="connsiteY9" fmla="*/ 3518 h 1336932"/>
                <a:gd name="connsiteX10" fmla="*/ 1447433 w 2668335"/>
                <a:gd name="connsiteY10" fmla="*/ 0 h 1336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8335" h="1336932">
                  <a:moveTo>
                    <a:pt x="1447433" y="0"/>
                  </a:moveTo>
                  <a:lnTo>
                    <a:pt x="2325108" y="6510"/>
                  </a:lnTo>
                  <a:cubicBezTo>
                    <a:pt x="2432281" y="6468"/>
                    <a:pt x="2460835" y="19228"/>
                    <a:pt x="2485992" y="33244"/>
                  </a:cubicBezTo>
                  <a:cubicBezTo>
                    <a:pt x="2577884" y="117841"/>
                    <a:pt x="2668335" y="166815"/>
                    <a:pt x="2668335" y="284379"/>
                  </a:cubicBezTo>
                  <a:lnTo>
                    <a:pt x="2668335" y="1145193"/>
                  </a:lnTo>
                  <a:lnTo>
                    <a:pt x="259344" y="1145193"/>
                  </a:lnTo>
                  <a:cubicBezTo>
                    <a:pt x="137892" y="1145193"/>
                    <a:pt x="89641" y="1241725"/>
                    <a:pt x="0" y="1336932"/>
                  </a:cubicBezTo>
                  <a:lnTo>
                    <a:pt x="858315" y="144541"/>
                  </a:lnTo>
                  <a:lnTo>
                    <a:pt x="925815" y="53822"/>
                  </a:lnTo>
                  <a:cubicBezTo>
                    <a:pt x="956885" y="27470"/>
                    <a:pt x="994266" y="8688"/>
                    <a:pt x="1036078" y="3518"/>
                  </a:cubicBezTo>
                  <a:cubicBezTo>
                    <a:pt x="1114663" y="930"/>
                    <a:pt x="1269702" y="24"/>
                    <a:pt x="1447433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DC9C9"/>
                </a:gs>
                <a:gs pos="43000">
                  <a:srgbClr val="D0BFC2"/>
                </a:gs>
                <a:gs pos="24000">
                  <a:srgbClr val="C29B94"/>
                </a:gs>
                <a:gs pos="30000">
                  <a:srgbClr val="967864"/>
                </a:gs>
              </a:gsLst>
              <a:lin ang="2400000" scaled="0"/>
              <a:tileRect/>
            </a:gradFill>
            <a:ln w="25400" cap="flat" cmpd="sng" algn="ctr">
              <a:noFill/>
              <a:prstDash val="solid"/>
            </a:ln>
            <a:effectLst>
              <a:outerShdw blurRad="254000" dist="38100" sx="99000" sy="99000" algn="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sz="1350" kern="0" dirty="0">
                <a:solidFill>
                  <a:srgbClr val="FFFFFF"/>
                </a:solidFill>
                <a:latin typeface="经典特宋简"/>
              </a:endParaRPr>
            </a:p>
          </p:txBody>
        </p:sp>
        <p:grpSp>
          <p:nvGrpSpPr>
            <p:cNvPr id="27668" name="组合 11"/>
            <p:cNvGrpSpPr>
              <a:grpSpLocks/>
            </p:cNvGrpSpPr>
            <p:nvPr/>
          </p:nvGrpSpPr>
          <p:grpSpPr bwMode="auto">
            <a:xfrm flipV="1">
              <a:off x="2788118" y="3733288"/>
              <a:ext cx="794726" cy="1522269"/>
              <a:chOff x="5329152" y="1234701"/>
              <a:chExt cx="794726" cy="1522269"/>
            </a:xfrm>
          </p:grpSpPr>
          <p:sp>
            <p:nvSpPr>
              <p:cNvPr id="47" name="等腰三角形 2"/>
              <p:cNvSpPr/>
              <p:nvPr/>
            </p:nvSpPr>
            <p:spPr>
              <a:xfrm>
                <a:off x="5501316" y="1234701"/>
                <a:ext cx="450401" cy="265088"/>
              </a:xfrm>
              <a:custGeom>
                <a:avLst/>
                <a:gdLst/>
                <a:ahLst/>
                <a:cxnLst/>
                <a:rect l="l" t="t" r="r" b="b"/>
                <a:pathLst>
                  <a:path w="1080120" h="931138">
                    <a:moveTo>
                      <a:pt x="540060" y="0"/>
                    </a:moveTo>
                    <a:lnTo>
                      <a:pt x="1080120" y="931138"/>
                    </a:lnTo>
                    <a:lnTo>
                      <a:pt x="810090" y="931138"/>
                    </a:lnTo>
                    <a:lnTo>
                      <a:pt x="540060" y="465569"/>
                    </a:lnTo>
                    <a:lnTo>
                      <a:pt x="270030" y="931138"/>
                    </a:lnTo>
                    <a:lnTo>
                      <a:pt x="0" y="931138"/>
                    </a:lnTo>
                    <a:close/>
                  </a:path>
                </a:pathLst>
              </a:custGeom>
              <a:solidFill>
                <a:srgbClr val="543F3B">
                  <a:alpha val="79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350" kern="0">
                  <a:solidFill>
                    <a:srgbClr val="FFFFFF"/>
                  </a:solidFill>
                  <a:latin typeface="经典特宋简"/>
                </a:endParaRPr>
              </a:p>
            </p:txBody>
          </p:sp>
          <p:sp>
            <p:nvSpPr>
              <p:cNvPr id="48" name="TextBox 22"/>
              <p:cNvSpPr txBox="1"/>
              <p:nvPr/>
            </p:nvSpPr>
            <p:spPr>
              <a:xfrm flipV="1">
                <a:off x="5329152" y="1406890"/>
                <a:ext cx="794726" cy="67704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2700" kern="0" dirty="0">
                    <a:solidFill>
                      <a:srgbClr val="FFFFFF"/>
                    </a:solidFill>
                    <a:latin typeface="Algerian" pitchFamily="82" charset="0"/>
                    <a:ea typeface="方正姚体" pitchFamily="2" charset="-122"/>
                    <a:cs typeface="Meiryo" pitchFamily="34" charset="-128"/>
                  </a:rPr>
                  <a:t>02</a:t>
                </a:r>
                <a:endParaRPr lang="zh-CN" altLang="en-US" sz="2700" kern="0" dirty="0">
                  <a:solidFill>
                    <a:srgbClr val="FFFFFF"/>
                  </a:solidFill>
                  <a:latin typeface="Algerian" pitchFamily="82" charset="0"/>
                  <a:ea typeface="方正姚体" pitchFamily="2" charset="-122"/>
                  <a:cs typeface="Meiryo" pitchFamily="34" charset="-128"/>
                </a:endParaRPr>
              </a:p>
            </p:txBody>
          </p:sp>
          <p:sp>
            <p:nvSpPr>
              <p:cNvPr id="49" name="矩形 24"/>
              <p:cNvSpPr/>
              <p:nvPr/>
            </p:nvSpPr>
            <p:spPr>
              <a:xfrm flipV="1">
                <a:off x="5347302" y="2018375"/>
                <a:ext cx="758429" cy="738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500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获取</a:t>
                </a:r>
                <a:endParaRPr lang="en-US" altLang="zh-CN" sz="15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defRPr/>
                </a:pPr>
                <a:r>
                  <a:rPr lang="zh-CN" altLang="en-US" sz="1500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资源</a:t>
                </a:r>
              </a:p>
            </p:txBody>
          </p:sp>
        </p:grpSp>
      </p:grpSp>
      <p:grpSp>
        <p:nvGrpSpPr>
          <p:cNvPr id="27654" name="Group 32"/>
          <p:cNvGrpSpPr>
            <a:grpSpLocks/>
          </p:cNvGrpSpPr>
          <p:nvPr/>
        </p:nvGrpSpPr>
        <p:grpSpPr bwMode="auto">
          <a:xfrm>
            <a:off x="2226469" y="3689747"/>
            <a:ext cx="2000250" cy="1003697"/>
            <a:chOff x="3748092" y="4920246"/>
            <a:chExt cx="2668335" cy="1336932"/>
          </a:xfrm>
        </p:grpSpPr>
        <p:sp>
          <p:nvSpPr>
            <p:cNvPr id="51" name="矩形 4"/>
            <p:cNvSpPr/>
            <p:nvPr/>
          </p:nvSpPr>
          <p:spPr>
            <a:xfrm flipH="1" flipV="1">
              <a:off x="3748092" y="4920246"/>
              <a:ext cx="2668335" cy="1336932"/>
            </a:xfrm>
            <a:custGeom>
              <a:avLst/>
              <a:gdLst>
                <a:gd name="connsiteX0" fmla="*/ 2491594 w 2668335"/>
                <a:gd name="connsiteY0" fmla="*/ 35832 h 1336932"/>
                <a:gd name="connsiteX1" fmla="*/ 2498310 w 2668335"/>
                <a:gd name="connsiteY1" fmla="*/ 38934 h 1336932"/>
                <a:gd name="connsiteX2" fmla="*/ 2491594 w 2668335"/>
                <a:gd name="connsiteY2" fmla="*/ 35832 h 1336932"/>
                <a:gd name="connsiteX3" fmla="*/ 1447433 w 2668335"/>
                <a:gd name="connsiteY3" fmla="*/ 0 h 1336932"/>
                <a:gd name="connsiteX4" fmla="*/ 2377495 w 2668335"/>
                <a:gd name="connsiteY4" fmla="*/ 4128 h 1336932"/>
                <a:gd name="connsiteX5" fmla="*/ 2485992 w 2668335"/>
                <a:gd name="connsiteY5" fmla="*/ 33244 h 1336932"/>
                <a:gd name="connsiteX6" fmla="*/ 2668335 w 2668335"/>
                <a:gd name="connsiteY6" fmla="*/ 284379 h 1336932"/>
                <a:gd name="connsiteX7" fmla="*/ 2668335 w 2668335"/>
                <a:gd name="connsiteY7" fmla="*/ 1145193 h 1336932"/>
                <a:gd name="connsiteX8" fmla="*/ 259344 w 2668335"/>
                <a:gd name="connsiteY8" fmla="*/ 1145193 h 1336932"/>
                <a:gd name="connsiteX9" fmla="*/ 0 w 2668335"/>
                <a:gd name="connsiteY9" fmla="*/ 1336932 h 1336932"/>
                <a:gd name="connsiteX10" fmla="*/ 858315 w 2668335"/>
                <a:gd name="connsiteY10" fmla="*/ 144541 h 1336932"/>
                <a:gd name="connsiteX11" fmla="*/ 925815 w 2668335"/>
                <a:gd name="connsiteY11" fmla="*/ 53822 h 1336932"/>
                <a:gd name="connsiteX12" fmla="*/ 1036078 w 2668335"/>
                <a:gd name="connsiteY12" fmla="*/ 3518 h 1336932"/>
                <a:gd name="connsiteX13" fmla="*/ 1447433 w 2668335"/>
                <a:gd name="connsiteY13" fmla="*/ 0 h 1336932"/>
                <a:gd name="connsiteX0" fmla="*/ 1447433 w 2668335"/>
                <a:gd name="connsiteY0" fmla="*/ 0 h 1336932"/>
                <a:gd name="connsiteX1" fmla="*/ 2377495 w 2668335"/>
                <a:gd name="connsiteY1" fmla="*/ 4128 h 1336932"/>
                <a:gd name="connsiteX2" fmla="*/ 2485992 w 2668335"/>
                <a:gd name="connsiteY2" fmla="*/ 33244 h 1336932"/>
                <a:gd name="connsiteX3" fmla="*/ 2668335 w 2668335"/>
                <a:gd name="connsiteY3" fmla="*/ 284379 h 1336932"/>
                <a:gd name="connsiteX4" fmla="*/ 2668335 w 2668335"/>
                <a:gd name="connsiteY4" fmla="*/ 1145193 h 1336932"/>
                <a:gd name="connsiteX5" fmla="*/ 259344 w 2668335"/>
                <a:gd name="connsiteY5" fmla="*/ 1145193 h 1336932"/>
                <a:gd name="connsiteX6" fmla="*/ 0 w 2668335"/>
                <a:gd name="connsiteY6" fmla="*/ 1336932 h 1336932"/>
                <a:gd name="connsiteX7" fmla="*/ 858315 w 2668335"/>
                <a:gd name="connsiteY7" fmla="*/ 144541 h 1336932"/>
                <a:gd name="connsiteX8" fmla="*/ 925815 w 2668335"/>
                <a:gd name="connsiteY8" fmla="*/ 53822 h 1336932"/>
                <a:gd name="connsiteX9" fmla="*/ 1036078 w 2668335"/>
                <a:gd name="connsiteY9" fmla="*/ 3518 h 1336932"/>
                <a:gd name="connsiteX10" fmla="*/ 1447433 w 2668335"/>
                <a:gd name="connsiteY10" fmla="*/ 0 h 1336932"/>
                <a:gd name="connsiteX0" fmla="*/ 1447433 w 2668335"/>
                <a:gd name="connsiteY0" fmla="*/ 0 h 1336932"/>
                <a:gd name="connsiteX1" fmla="*/ 2325108 w 2668335"/>
                <a:gd name="connsiteY1" fmla="*/ 6510 h 1336932"/>
                <a:gd name="connsiteX2" fmla="*/ 2485992 w 2668335"/>
                <a:gd name="connsiteY2" fmla="*/ 33244 h 1336932"/>
                <a:gd name="connsiteX3" fmla="*/ 2668335 w 2668335"/>
                <a:gd name="connsiteY3" fmla="*/ 284379 h 1336932"/>
                <a:gd name="connsiteX4" fmla="*/ 2668335 w 2668335"/>
                <a:gd name="connsiteY4" fmla="*/ 1145193 h 1336932"/>
                <a:gd name="connsiteX5" fmla="*/ 259344 w 2668335"/>
                <a:gd name="connsiteY5" fmla="*/ 1145193 h 1336932"/>
                <a:gd name="connsiteX6" fmla="*/ 0 w 2668335"/>
                <a:gd name="connsiteY6" fmla="*/ 1336932 h 1336932"/>
                <a:gd name="connsiteX7" fmla="*/ 858315 w 2668335"/>
                <a:gd name="connsiteY7" fmla="*/ 144541 h 1336932"/>
                <a:gd name="connsiteX8" fmla="*/ 925815 w 2668335"/>
                <a:gd name="connsiteY8" fmla="*/ 53822 h 1336932"/>
                <a:gd name="connsiteX9" fmla="*/ 1036078 w 2668335"/>
                <a:gd name="connsiteY9" fmla="*/ 3518 h 1336932"/>
                <a:gd name="connsiteX10" fmla="*/ 1447433 w 2668335"/>
                <a:gd name="connsiteY10" fmla="*/ 0 h 1336932"/>
                <a:gd name="connsiteX0" fmla="*/ 1447433 w 2668335"/>
                <a:gd name="connsiteY0" fmla="*/ 0 h 1336932"/>
                <a:gd name="connsiteX1" fmla="*/ 2325108 w 2668335"/>
                <a:gd name="connsiteY1" fmla="*/ 6510 h 1336932"/>
                <a:gd name="connsiteX2" fmla="*/ 2485992 w 2668335"/>
                <a:gd name="connsiteY2" fmla="*/ 33244 h 1336932"/>
                <a:gd name="connsiteX3" fmla="*/ 2668335 w 2668335"/>
                <a:gd name="connsiteY3" fmla="*/ 284379 h 1336932"/>
                <a:gd name="connsiteX4" fmla="*/ 2668335 w 2668335"/>
                <a:gd name="connsiteY4" fmla="*/ 1145193 h 1336932"/>
                <a:gd name="connsiteX5" fmla="*/ 259344 w 2668335"/>
                <a:gd name="connsiteY5" fmla="*/ 1145193 h 1336932"/>
                <a:gd name="connsiteX6" fmla="*/ 0 w 2668335"/>
                <a:gd name="connsiteY6" fmla="*/ 1336932 h 1336932"/>
                <a:gd name="connsiteX7" fmla="*/ 858315 w 2668335"/>
                <a:gd name="connsiteY7" fmla="*/ 144541 h 1336932"/>
                <a:gd name="connsiteX8" fmla="*/ 925815 w 2668335"/>
                <a:gd name="connsiteY8" fmla="*/ 53822 h 1336932"/>
                <a:gd name="connsiteX9" fmla="*/ 1036078 w 2668335"/>
                <a:gd name="connsiteY9" fmla="*/ 3518 h 1336932"/>
                <a:gd name="connsiteX10" fmla="*/ 1447433 w 2668335"/>
                <a:gd name="connsiteY10" fmla="*/ 0 h 1336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8335" h="1336932">
                  <a:moveTo>
                    <a:pt x="1447433" y="0"/>
                  </a:moveTo>
                  <a:lnTo>
                    <a:pt x="2325108" y="6510"/>
                  </a:lnTo>
                  <a:cubicBezTo>
                    <a:pt x="2432281" y="6468"/>
                    <a:pt x="2460835" y="19228"/>
                    <a:pt x="2485992" y="33244"/>
                  </a:cubicBezTo>
                  <a:cubicBezTo>
                    <a:pt x="2577884" y="117841"/>
                    <a:pt x="2668335" y="166815"/>
                    <a:pt x="2668335" y="284379"/>
                  </a:cubicBezTo>
                  <a:lnTo>
                    <a:pt x="2668335" y="1145193"/>
                  </a:lnTo>
                  <a:lnTo>
                    <a:pt x="259344" y="1145193"/>
                  </a:lnTo>
                  <a:cubicBezTo>
                    <a:pt x="137892" y="1145193"/>
                    <a:pt x="89641" y="1241725"/>
                    <a:pt x="0" y="1336932"/>
                  </a:cubicBezTo>
                  <a:lnTo>
                    <a:pt x="858315" y="144541"/>
                  </a:lnTo>
                  <a:lnTo>
                    <a:pt x="925815" y="53822"/>
                  </a:lnTo>
                  <a:cubicBezTo>
                    <a:pt x="956885" y="27470"/>
                    <a:pt x="994266" y="8688"/>
                    <a:pt x="1036078" y="3518"/>
                  </a:cubicBezTo>
                  <a:cubicBezTo>
                    <a:pt x="1114663" y="930"/>
                    <a:pt x="1269702" y="24"/>
                    <a:pt x="1447433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C4B47C"/>
                </a:gs>
                <a:gs pos="82000">
                  <a:srgbClr val="E1C251"/>
                </a:gs>
                <a:gs pos="47000">
                  <a:srgbClr val="E2BA26"/>
                </a:gs>
                <a:gs pos="23749">
                  <a:srgbClr val="C38E23"/>
                </a:gs>
                <a:gs pos="30000">
                  <a:srgbClr val="937019"/>
                </a:gs>
              </a:gsLst>
              <a:lin ang="2400000" scaled="0"/>
              <a:tileRect/>
            </a:gradFill>
            <a:ln w="25400" cap="flat" cmpd="sng" algn="ctr">
              <a:noFill/>
              <a:prstDash val="solid"/>
            </a:ln>
            <a:effectLst>
              <a:outerShdw blurRad="254000" dist="38100" dir="13500000" sx="99000" sy="99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sz="1350" kern="0" dirty="0">
                <a:solidFill>
                  <a:srgbClr val="FFFFFF"/>
                </a:solidFill>
                <a:latin typeface="经典特宋简"/>
              </a:endParaRPr>
            </a:p>
          </p:txBody>
        </p:sp>
        <p:grpSp>
          <p:nvGrpSpPr>
            <p:cNvPr id="27663" name="组合 12"/>
            <p:cNvGrpSpPr>
              <a:grpSpLocks/>
            </p:cNvGrpSpPr>
            <p:nvPr/>
          </p:nvGrpSpPr>
          <p:grpSpPr bwMode="auto">
            <a:xfrm flipH="1">
              <a:off x="3973631" y="5265977"/>
              <a:ext cx="1788420" cy="785507"/>
              <a:chOff x="3150280" y="720726"/>
              <a:chExt cx="1788420" cy="785507"/>
            </a:xfrm>
          </p:grpSpPr>
          <p:sp>
            <p:nvSpPr>
              <p:cNvPr id="53" name="TextBox 18"/>
              <p:cNvSpPr txBox="1"/>
              <p:nvPr/>
            </p:nvSpPr>
            <p:spPr>
              <a:xfrm>
                <a:off x="3420200" y="720726"/>
                <a:ext cx="795915" cy="67643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2700" kern="0" dirty="0">
                    <a:solidFill>
                      <a:srgbClr val="FFFFFF"/>
                    </a:solidFill>
                    <a:latin typeface="Algerian" pitchFamily="82" charset="0"/>
                    <a:ea typeface="方正姚体" pitchFamily="2" charset="-122"/>
                    <a:cs typeface="Meiryo" pitchFamily="34" charset="-128"/>
                  </a:rPr>
                  <a:t>03</a:t>
                </a:r>
                <a:endParaRPr lang="zh-CN" altLang="en-US" sz="2700" kern="0" dirty="0">
                  <a:solidFill>
                    <a:srgbClr val="FFFFFF"/>
                  </a:solidFill>
                  <a:latin typeface="Algerian" pitchFamily="82" charset="0"/>
                  <a:ea typeface="方正姚体" pitchFamily="2" charset="-122"/>
                  <a:cs typeface="Meiryo" pitchFamily="34" charset="-128"/>
                </a:endParaRPr>
              </a:p>
            </p:txBody>
          </p:sp>
          <p:sp>
            <p:nvSpPr>
              <p:cNvPr id="54" name="等腰三角形 2"/>
              <p:cNvSpPr/>
              <p:nvPr/>
            </p:nvSpPr>
            <p:spPr>
              <a:xfrm rot="16200000">
                <a:off x="3057702" y="927491"/>
                <a:ext cx="450402" cy="265245"/>
              </a:xfrm>
              <a:custGeom>
                <a:avLst/>
                <a:gdLst/>
                <a:ahLst/>
                <a:cxnLst/>
                <a:rect l="l" t="t" r="r" b="b"/>
                <a:pathLst>
                  <a:path w="1080120" h="931138">
                    <a:moveTo>
                      <a:pt x="540060" y="0"/>
                    </a:moveTo>
                    <a:lnTo>
                      <a:pt x="1080120" y="931138"/>
                    </a:lnTo>
                    <a:lnTo>
                      <a:pt x="810090" y="931138"/>
                    </a:lnTo>
                    <a:lnTo>
                      <a:pt x="540060" y="465569"/>
                    </a:lnTo>
                    <a:lnTo>
                      <a:pt x="270030" y="931138"/>
                    </a:lnTo>
                    <a:lnTo>
                      <a:pt x="0" y="931138"/>
                    </a:lnTo>
                    <a:close/>
                  </a:path>
                </a:pathLst>
              </a:custGeom>
              <a:solidFill>
                <a:srgbClr val="543F3B">
                  <a:alpha val="79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350" kern="0">
                  <a:solidFill>
                    <a:srgbClr val="FFFFFF"/>
                  </a:solidFill>
                  <a:latin typeface="经典特宋简"/>
                </a:endParaRPr>
              </a:p>
            </p:txBody>
          </p:sp>
          <p:sp>
            <p:nvSpPr>
              <p:cNvPr id="55" name="矩形 21"/>
              <p:cNvSpPr/>
              <p:nvPr/>
            </p:nvSpPr>
            <p:spPr>
              <a:xfrm>
                <a:off x="4179137" y="768303"/>
                <a:ext cx="759563" cy="737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500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在线</a:t>
                </a:r>
                <a:endParaRPr lang="en-US" altLang="zh-CN" sz="15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defRPr/>
                </a:pPr>
                <a:r>
                  <a:rPr lang="zh-CN" altLang="en-US" sz="1500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</a:t>
                </a:r>
                <a:endParaRPr lang="en-US" altLang="zh-CN" sz="15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7655" name="Group 34"/>
          <p:cNvGrpSpPr>
            <a:grpSpLocks/>
          </p:cNvGrpSpPr>
          <p:nvPr/>
        </p:nvGrpSpPr>
        <p:grpSpPr bwMode="auto">
          <a:xfrm>
            <a:off x="2144628" y="2733676"/>
            <a:ext cx="1338829" cy="1094542"/>
            <a:chOff x="3639382" y="3645024"/>
            <a:chExt cx="1786257" cy="1458589"/>
          </a:xfrm>
        </p:grpSpPr>
        <p:grpSp>
          <p:nvGrpSpPr>
            <p:cNvPr id="27658" name="组合 13"/>
            <p:cNvGrpSpPr>
              <a:grpSpLocks/>
            </p:cNvGrpSpPr>
            <p:nvPr/>
          </p:nvGrpSpPr>
          <p:grpSpPr bwMode="auto">
            <a:xfrm>
              <a:off x="4068571" y="3645024"/>
              <a:ext cx="927881" cy="696818"/>
              <a:chOff x="6471190" y="1571976"/>
              <a:chExt cx="2438557" cy="1831303"/>
            </a:xfrm>
          </p:grpSpPr>
          <p:sp>
            <p:nvSpPr>
              <p:cNvPr id="59" name="矩形 77"/>
              <p:cNvSpPr/>
              <p:nvPr/>
            </p:nvSpPr>
            <p:spPr>
              <a:xfrm>
                <a:off x="6874297" y="1571976"/>
                <a:ext cx="1657394" cy="688019"/>
              </a:xfrm>
              <a:custGeom>
                <a:avLst/>
                <a:gdLst/>
                <a:ahLst/>
                <a:cxnLst/>
                <a:rect l="l" t="t" r="r" b="b"/>
                <a:pathLst>
                  <a:path w="1653088" h="687928">
                    <a:moveTo>
                      <a:pt x="154063" y="143410"/>
                    </a:moveTo>
                    <a:cubicBezTo>
                      <a:pt x="127010" y="143410"/>
                      <a:pt x="105079" y="165341"/>
                      <a:pt x="105079" y="192394"/>
                    </a:cubicBezTo>
                    <a:lnTo>
                      <a:pt x="105079" y="495534"/>
                    </a:lnTo>
                    <a:cubicBezTo>
                      <a:pt x="105079" y="522587"/>
                      <a:pt x="127010" y="544518"/>
                      <a:pt x="154063" y="544518"/>
                    </a:cubicBezTo>
                    <a:lnTo>
                      <a:pt x="349993" y="544518"/>
                    </a:lnTo>
                    <a:cubicBezTo>
                      <a:pt x="377046" y="544518"/>
                      <a:pt x="398977" y="522587"/>
                      <a:pt x="398977" y="495534"/>
                    </a:cubicBezTo>
                    <a:lnTo>
                      <a:pt x="398977" y="192394"/>
                    </a:lnTo>
                    <a:cubicBezTo>
                      <a:pt x="398977" y="165341"/>
                      <a:pt x="377046" y="143410"/>
                      <a:pt x="349993" y="143410"/>
                    </a:cubicBezTo>
                    <a:close/>
                    <a:moveTo>
                      <a:pt x="84011" y="0"/>
                    </a:moveTo>
                    <a:lnTo>
                      <a:pt x="420045" y="0"/>
                    </a:lnTo>
                    <a:cubicBezTo>
                      <a:pt x="466443" y="0"/>
                      <a:pt x="504056" y="37613"/>
                      <a:pt x="504056" y="84011"/>
                    </a:cubicBezTo>
                    <a:lnTo>
                      <a:pt x="504056" y="278486"/>
                    </a:lnTo>
                    <a:lnTo>
                      <a:pt x="1332148" y="278486"/>
                    </a:lnTo>
                    <a:lnTo>
                      <a:pt x="1332148" y="0"/>
                    </a:lnTo>
                    <a:lnTo>
                      <a:pt x="1404156" y="0"/>
                    </a:lnTo>
                    <a:lnTo>
                      <a:pt x="1404156" y="278486"/>
                    </a:lnTo>
                    <a:lnTo>
                      <a:pt x="1581080" y="278486"/>
                    </a:lnTo>
                    <a:lnTo>
                      <a:pt x="1581080" y="0"/>
                    </a:lnTo>
                    <a:lnTo>
                      <a:pt x="1653088" y="0"/>
                    </a:lnTo>
                    <a:lnTo>
                      <a:pt x="1653088" y="278486"/>
                    </a:lnTo>
                    <a:lnTo>
                      <a:pt x="1653088" y="409442"/>
                    </a:lnTo>
                    <a:lnTo>
                      <a:pt x="504056" y="409442"/>
                    </a:lnTo>
                    <a:lnTo>
                      <a:pt x="504056" y="603917"/>
                    </a:lnTo>
                    <a:cubicBezTo>
                      <a:pt x="504056" y="650315"/>
                      <a:pt x="466443" y="687928"/>
                      <a:pt x="420045" y="687928"/>
                    </a:cubicBezTo>
                    <a:lnTo>
                      <a:pt x="84011" y="687928"/>
                    </a:lnTo>
                    <a:cubicBezTo>
                      <a:pt x="37613" y="687928"/>
                      <a:pt x="0" y="650315"/>
                      <a:pt x="0" y="603917"/>
                    </a:cubicBezTo>
                    <a:lnTo>
                      <a:pt x="0" y="84011"/>
                    </a:lnTo>
                    <a:cubicBezTo>
                      <a:pt x="0" y="37613"/>
                      <a:pt x="37613" y="0"/>
                      <a:pt x="84011" y="0"/>
                    </a:cubicBezTo>
                    <a:close/>
                  </a:path>
                </a:pathLst>
              </a:custGeom>
              <a:solidFill>
                <a:srgbClr val="4E535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350" kern="0">
                  <a:solidFill>
                    <a:srgbClr val="FFFFFF"/>
                  </a:solidFill>
                  <a:latin typeface="经典特宋简"/>
                </a:endParaRPr>
              </a:p>
            </p:txBody>
          </p:sp>
          <p:grpSp>
            <p:nvGrpSpPr>
              <p:cNvPr id="60" name="组合 16"/>
              <p:cNvGrpSpPr/>
              <p:nvPr/>
            </p:nvGrpSpPr>
            <p:grpSpPr>
              <a:xfrm>
                <a:off x="6471190" y="2414822"/>
                <a:ext cx="2438557" cy="988457"/>
                <a:chOff x="-854695" y="2169995"/>
                <a:chExt cx="526158" cy="213276"/>
              </a:xfrm>
              <a:solidFill>
                <a:srgbClr val="FFFFFF"/>
              </a:solidFill>
            </p:grpSpPr>
            <p:sp>
              <p:nvSpPr>
                <p:cNvPr id="61" name="任意多边形 17"/>
                <p:cNvSpPr/>
                <p:nvPr/>
              </p:nvSpPr>
              <p:spPr>
                <a:xfrm>
                  <a:off x="-828600" y="2169995"/>
                  <a:ext cx="500063" cy="169069"/>
                </a:xfrm>
                <a:custGeom>
                  <a:avLst/>
                  <a:gdLst>
                    <a:gd name="connsiteX0" fmla="*/ 0 w 500063"/>
                    <a:gd name="connsiteY0" fmla="*/ 71437 h 169069"/>
                    <a:gd name="connsiteX1" fmla="*/ 104775 w 500063"/>
                    <a:gd name="connsiteY1" fmla="*/ 169069 h 169069"/>
                    <a:gd name="connsiteX2" fmla="*/ 135731 w 500063"/>
                    <a:gd name="connsiteY2" fmla="*/ 152400 h 169069"/>
                    <a:gd name="connsiteX3" fmla="*/ 328613 w 500063"/>
                    <a:gd name="connsiteY3" fmla="*/ 157162 h 169069"/>
                    <a:gd name="connsiteX4" fmla="*/ 452438 w 500063"/>
                    <a:gd name="connsiteY4" fmla="*/ 78581 h 169069"/>
                    <a:gd name="connsiteX5" fmla="*/ 500063 w 500063"/>
                    <a:gd name="connsiteY5" fmla="*/ 11906 h 169069"/>
                    <a:gd name="connsiteX6" fmla="*/ 454819 w 500063"/>
                    <a:gd name="connsiteY6" fmla="*/ 4762 h 169069"/>
                    <a:gd name="connsiteX7" fmla="*/ 376238 w 500063"/>
                    <a:gd name="connsiteY7" fmla="*/ 71437 h 169069"/>
                    <a:gd name="connsiteX8" fmla="*/ 328613 w 500063"/>
                    <a:gd name="connsiteY8" fmla="*/ 90487 h 169069"/>
                    <a:gd name="connsiteX9" fmla="*/ 295275 w 500063"/>
                    <a:gd name="connsiteY9" fmla="*/ 92869 h 169069"/>
                    <a:gd name="connsiteX10" fmla="*/ 216694 w 500063"/>
                    <a:gd name="connsiteY10" fmla="*/ 83344 h 169069"/>
                    <a:gd name="connsiteX11" fmla="*/ 192881 w 500063"/>
                    <a:gd name="connsiteY11" fmla="*/ 71437 h 169069"/>
                    <a:gd name="connsiteX12" fmla="*/ 219075 w 500063"/>
                    <a:gd name="connsiteY12" fmla="*/ 71437 h 169069"/>
                    <a:gd name="connsiteX13" fmla="*/ 302419 w 500063"/>
                    <a:gd name="connsiteY13" fmla="*/ 61912 h 169069"/>
                    <a:gd name="connsiteX14" fmla="*/ 340519 w 500063"/>
                    <a:gd name="connsiteY14" fmla="*/ 54769 h 169069"/>
                    <a:gd name="connsiteX15" fmla="*/ 357188 w 500063"/>
                    <a:gd name="connsiteY15" fmla="*/ 30956 h 169069"/>
                    <a:gd name="connsiteX16" fmla="*/ 352425 w 500063"/>
                    <a:gd name="connsiteY16" fmla="*/ 16669 h 169069"/>
                    <a:gd name="connsiteX17" fmla="*/ 147638 w 500063"/>
                    <a:gd name="connsiteY17" fmla="*/ 0 h 169069"/>
                    <a:gd name="connsiteX18" fmla="*/ 107156 w 500063"/>
                    <a:gd name="connsiteY18" fmla="*/ 2381 h 169069"/>
                    <a:gd name="connsiteX19" fmla="*/ 0 w 500063"/>
                    <a:gd name="connsiteY19" fmla="*/ 71437 h 169069"/>
                    <a:gd name="connsiteX0" fmla="*/ 0 w 500063"/>
                    <a:gd name="connsiteY0" fmla="*/ 71437 h 169069"/>
                    <a:gd name="connsiteX1" fmla="*/ 104775 w 500063"/>
                    <a:gd name="connsiteY1" fmla="*/ 169069 h 169069"/>
                    <a:gd name="connsiteX2" fmla="*/ 135731 w 500063"/>
                    <a:gd name="connsiteY2" fmla="*/ 152400 h 169069"/>
                    <a:gd name="connsiteX3" fmla="*/ 328613 w 500063"/>
                    <a:gd name="connsiteY3" fmla="*/ 157162 h 169069"/>
                    <a:gd name="connsiteX4" fmla="*/ 452438 w 500063"/>
                    <a:gd name="connsiteY4" fmla="*/ 78581 h 169069"/>
                    <a:gd name="connsiteX5" fmla="*/ 500063 w 500063"/>
                    <a:gd name="connsiteY5" fmla="*/ 11906 h 169069"/>
                    <a:gd name="connsiteX6" fmla="*/ 454819 w 500063"/>
                    <a:gd name="connsiteY6" fmla="*/ 4762 h 169069"/>
                    <a:gd name="connsiteX7" fmla="*/ 376238 w 500063"/>
                    <a:gd name="connsiteY7" fmla="*/ 71437 h 169069"/>
                    <a:gd name="connsiteX8" fmla="*/ 328613 w 500063"/>
                    <a:gd name="connsiteY8" fmla="*/ 90487 h 169069"/>
                    <a:gd name="connsiteX9" fmla="*/ 295275 w 500063"/>
                    <a:gd name="connsiteY9" fmla="*/ 92869 h 169069"/>
                    <a:gd name="connsiteX10" fmla="*/ 216694 w 500063"/>
                    <a:gd name="connsiteY10" fmla="*/ 83344 h 169069"/>
                    <a:gd name="connsiteX11" fmla="*/ 192881 w 500063"/>
                    <a:gd name="connsiteY11" fmla="*/ 71437 h 169069"/>
                    <a:gd name="connsiteX12" fmla="*/ 219075 w 500063"/>
                    <a:gd name="connsiteY12" fmla="*/ 71437 h 169069"/>
                    <a:gd name="connsiteX13" fmla="*/ 302419 w 500063"/>
                    <a:gd name="connsiteY13" fmla="*/ 61912 h 169069"/>
                    <a:gd name="connsiteX14" fmla="*/ 340519 w 500063"/>
                    <a:gd name="connsiteY14" fmla="*/ 54769 h 169069"/>
                    <a:gd name="connsiteX15" fmla="*/ 357188 w 500063"/>
                    <a:gd name="connsiteY15" fmla="*/ 30956 h 169069"/>
                    <a:gd name="connsiteX16" fmla="*/ 359568 w 500063"/>
                    <a:gd name="connsiteY16" fmla="*/ 0 h 169069"/>
                    <a:gd name="connsiteX17" fmla="*/ 147638 w 500063"/>
                    <a:gd name="connsiteY17" fmla="*/ 0 h 169069"/>
                    <a:gd name="connsiteX18" fmla="*/ 107156 w 500063"/>
                    <a:gd name="connsiteY18" fmla="*/ 2381 h 169069"/>
                    <a:gd name="connsiteX19" fmla="*/ 0 w 500063"/>
                    <a:gd name="connsiteY19" fmla="*/ 71437 h 169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00063" h="169069">
                      <a:moveTo>
                        <a:pt x="0" y="71437"/>
                      </a:moveTo>
                      <a:lnTo>
                        <a:pt x="104775" y="169069"/>
                      </a:lnTo>
                      <a:lnTo>
                        <a:pt x="135731" y="152400"/>
                      </a:lnTo>
                      <a:lnTo>
                        <a:pt x="328613" y="157162"/>
                      </a:lnTo>
                      <a:lnTo>
                        <a:pt x="452438" y="78581"/>
                      </a:lnTo>
                      <a:lnTo>
                        <a:pt x="500063" y="11906"/>
                      </a:lnTo>
                      <a:lnTo>
                        <a:pt x="454819" y="4762"/>
                      </a:lnTo>
                      <a:lnTo>
                        <a:pt x="376238" y="71437"/>
                      </a:lnTo>
                      <a:lnTo>
                        <a:pt x="328613" y="90487"/>
                      </a:lnTo>
                      <a:lnTo>
                        <a:pt x="295275" y="92869"/>
                      </a:lnTo>
                      <a:lnTo>
                        <a:pt x="216694" y="83344"/>
                      </a:lnTo>
                      <a:lnTo>
                        <a:pt x="192881" y="71437"/>
                      </a:lnTo>
                      <a:lnTo>
                        <a:pt x="219075" y="71437"/>
                      </a:lnTo>
                      <a:lnTo>
                        <a:pt x="302419" y="61912"/>
                      </a:lnTo>
                      <a:lnTo>
                        <a:pt x="340519" y="54769"/>
                      </a:lnTo>
                      <a:lnTo>
                        <a:pt x="357188" y="30956"/>
                      </a:lnTo>
                      <a:lnTo>
                        <a:pt x="359568" y="0"/>
                      </a:lnTo>
                      <a:lnTo>
                        <a:pt x="147638" y="0"/>
                      </a:lnTo>
                      <a:lnTo>
                        <a:pt x="107156" y="2381"/>
                      </a:lnTo>
                      <a:lnTo>
                        <a:pt x="0" y="71437"/>
                      </a:lnTo>
                      <a:close/>
                    </a:path>
                  </a:pathLst>
                </a:custGeom>
                <a:solidFill>
                  <a:srgbClr val="4E5355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350" kern="0">
                    <a:solidFill>
                      <a:srgbClr val="FFFFFF"/>
                    </a:solidFill>
                    <a:latin typeface="经典特宋简"/>
                  </a:endParaRPr>
                </a:p>
              </p:txBody>
            </p:sp>
            <p:sp>
              <p:nvSpPr>
                <p:cNvPr id="62" name="平行四边形 18"/>
                <p:cNvSpPr/>
                <p:nvPr/>
              </p:nvSpPr>
              <p:spPr>
                <a:xfrm rot="19611732" flipV="1">
                  <a:off x="-854695" y="2244718"/>
                  <a:ext cx="88104" cy="138553"/>
                </a:xfrm>
                <a:prstGeom prst="parallelogram">
                  <a:avLst>
                    <a:gd name="adj" fmla="val 38754"/>
                  </a:avLst>
                </a:prstGeom>
                <a:solidFill>
                  <a:srgbClr val="4E5355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350" kern="0">
                    <a:solidFill>
                      <a:srgbClr val="FFFFFF"/>
                    </a:solidFill>
                    <a:latin typeface="经典特宋简"/>
                  </a:endParaRPr>
                </a:p>
              </p:txBody>
            </p:sp>
          </p:grpSp>
        </p:grpSp>
        <p:sp>
          <p:nvSpPr>
            <p:cNvPr id="58" name="TextBox 13"/>
            <p:cNvSpPr txBox="1"/>
            <p:nvPr/>
          </p:nvSpPr>
          <p:spPr>
            <a:xfrm>
              <a:off x="3639382" y="4365354"/>
              <a:ext cx="1786257" cy="73825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>
                <a:defRPr sz="2800">
                  <a:solidFill>
                    <a:schemeClr val="bg1"/>
                  </a:solidFill>
                  <a:latin typeface="Algerian" pitchFamily="82" charset="0"/>
                </a:defRPr>
              </a:lvl1pPr>
            </a:lstStyle>
            <a:p>
              <a:pPr>
                <a:defRPr/>
              </a:pPr>
              <a:r>
                <a:rPr lang="zh-CN" altLang="en-US" sz="1500" kern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计算机网络</a:t>
              </a:r>
              <a:endParaRPr lang="en-US" altLang="zh-CN" sz="15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zh-CN" altLang="en-US" sz="1500" kern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在线实验平台</a:t>
              </a:r>
            </a:p>
          </p:txBody>
        </p:sp>
      </p:grpSp>
      <p:sp>
        <p:nvSpPr>
          <p:cNvPr id="27656" name="Rectangle 12"/>
          <p:cNvSpPr>
            <a:spLocks noChangeArrowheads="1"/>
          </p:cNvSpPr>
          <p:nvPr/>
        </p:nvSpPr>
        <p:spPr bwMode="auto">
          <a:xfrm>
            <a:off x="1493044" y="929878"/>
            <a:ext cx="615672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9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p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8000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95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18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学生使用流程</a:t>
            </a:r>
            <a:r>
              <a:rPr lang="zh-CN" altLang="en-US" sz="18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r>
              <a:rPr lang="zh-CN" altLang="en-US" sz="18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①在线提交申请、预约设备 ②获取硬件资源和软件资源 ③ 在线完成实验、实时与教师交流 </a:t>
            </a:r>
            <a:r>
              <a:rPr lang="zh-CN" altLang="en-US" sz="1800">
                <a:solidFill>
                  <a:srgbClr val="FF0000"/>
                </a:solidFill>
                <a:latin typeface="Constantia" panose="02030602050306030303" pitchFamily="18" charset="0"/>
                <a:ea typeface="微软雅黑" panose="020B0503020204020204" pitchFamily="34" charset="-122"/>
              </a:rPr>
              <a:t>④获取实验结果和数据分析</a:t>
            </a:r>
            <a:endParaRPr lang="zh-CN" altLang="en-US" sz="180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1762126"/>
            <a:ext cx="3762375" cy="261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95602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介绍提纲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091696" y="1242866"/>
            <a:ext cx="4906642" cy="2697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SzPct val="6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lnSpc>
                <a:spcPct val="125000"/>
              </a:lnSpc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anose="020B0604020202020204" pitchFamily="34" charset="0"/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anose="020B0604020202020204" pitchFamily="34" charset="0"/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anose="020B0604020202020204" pitchFamily="34" charset="0"/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anose="020B0604020202020204" pitchFamily="34" charset="0"/>
              <a:buChar char="»"/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just">
              <a:lnSpc>
                <a:spcPct val="105000"/>
              </a:lnSpc>
              <a:spcBef>
                <a:spcPts val="900"/>
              </a:spcBef>
              <a:buClrTx/>
              <a:buSzTx/>
              <a:buNone/>
              <a:defRPr/>
            </a:pPr>
            <a:r>
              <a:rPr kumimoji="0" lang="zh-CN" altLang="en-US" sz="3600" b="1" dirty="0">
                <a:solidFill>
                  <a:srgbClr val="003399"/>
                </a:solidFill>
                <a:latin typeface="黑体"/>
                <a:ea typeface="黑体"/>
              </a:rPr>
              <a:t>一、课程基本情况</a:t>
            </a:r>
            <a:endParaRPr kumimoji="0" lang="en-US" altLang="zh-CN" sz="3600" b="1" dirty="0">
              <a:solidFill>
                <a:srgbClr val="003399"/>
              </a:solidFill>
              <a:latin typeface="黑体"/>
              <a:ea typeface="黑体"/>
            </a:endParaRPr>
          </a:p>
          <a:p>
            <a:pPr algn="just">
              <a:lnSpc>
                <a:spcPct val="105000"/>
              </a:lnSpc>
              <a:spcBef>
                <a:spcPts val="900"/>
              </a:spcBef>
              <a:buClrTx/>
              <a:buSzTx/>
              <a:buNone/>
              <a:defRPr/>
            </a:pPr>
            <a:r>
              <a:rPr kumimoji="0" lang="zh-CN" altLang="en-US" sz="3600" b="1" dirty="0">
                <a:solidFill>
                  <a:srgbClr val="003399"/>
                </a:solidFill>
                <a:latin typeface="黑体"/>
                <a:ea typeface="黑体"/>
              </a:rPr>
              <a:t>二、课程成绩计算</a:t>
            </a:r>
            <a:endParaRPr kumimoji="0" lang="en-US" altLang="zh-CN" sz="3600" b="1" dirty="0">
              <a:solidFill>
                <a:srgbClr val="003399"/>
              </a:solidFill>
              <a:latin typeface="黑体"/>
              <a:ea typeface="黑体"/>
            </a:endParaRPr>
          </a:p>
          <a:p>
            <a:pPr algn="just">
              <a:lnSpc>
                <a:spcPct val="105000"/>
              </a:lnSpc>
              <a:spcBef>
                <a:spcPts val="900"/>
              </a:spcBef>
              <a:buClrTx/>
              <a:buSzTx/>
              <a:buNone/>
              <a:defRPr/>
            </a:pPr>
            <a:r>
              <a:rPr kumimoji="0" lang="zh-CN" altLang="en-US" sz="3600" b="1" dirty="0">
                <a:solidFill>
                  <a:srgbClr val="003399"/>
                </a:solidFill>
                <a:latin typeface="黑体"/>
                <a:ea typeface="黑体"/>
              </a:rPr>
              <a:t>三、教学实验环境</a:t>
            </a:r>
            <a:endParaRPr kumimoji="0" lang="en-US" altLang="zh-CN" sz="3600" b="1" dirty="0">
              <a:solidFill>
                <a:srgbClr val="003399"/>
              </a:solidFill>
              <a:latin typeface="黑体"/>
              <a:ea typeface="黑体"/>
            </a:endParaRPr>
          </a:p>
          <a:p>
            <a:pPr algn="just">
              <a:lnSpc>
                <a:spcPct val="105000"/>
              </a:lnSpc>
              <a:spcBef>
                <a:spcPts val="9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600" b="1" dirty="0">
                <a:solidFill>
                  <a:srgbClr val="FF0000"/>
                </a:solidFill>
                <a:latin typeface="黑体"/>
                <a:ea typeface="黑体"/>
              </a:rPr>
              <a:t>四、小结</a:t>
            </a:r>
          </a:p>
        </p:txBody>
      </p:sp>
    </p:spTree>
    <p:extLst>
      <p:ext uri="{BB962C8B-B14F-4D97-AF65-F5344CB8AC3E}">
        <p14:creationId xmlns:p14="http://schemas.microsoft.com/office/powerpoint/2010/main" val="155377599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注意事项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157195" y="712349"/>
            <a:ext cx="8834410" cy="4353921"/>
          </a:xfrm>
        </p:spPr>
        <p:txBody>
          <a:bodyPr/>
          <a:lstStyle/>
          <a:p>
            <a:pPr>
              <a:defRPr/>
            </a:pPr>
            <a:r>
              <a:rPr lang="zh-CN" altLang="en-US" sz="2100" dirty="0"/>
              <a:t>建课程微信群，</a:t>
            </a:r>
            <a:r>
              <a:rPr lang="zh-CN" altLang="en-US" sz="21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群昵称请设置为学号</a:t>
            </a:r>
            <a:r>
              <a:rPr lang="en-US" altLang="zh-CN" sz="21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zh-CN" altLang="en-US" sz="21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姓名</a:t>
            </a:r>
            <a:r>
              <a:rPr lang="zh-CN" altLang="en-US" sz="2100" dirty="0"/>
              <a:t>；</a:t>
            </a:r>
            <a:endParaRPr lang="en-US" altLang="zh-CN" sz="2100" dirty="0"/>
          </a:p>
          <a:p>
            <a:pPr>
              <a:defRPr/>
            </a:pPr>
            <a:r>
              <a:rPr lang="zh-CN" altLang="en-US" sz="2100" dirty="0"/>
              <a:t>请大家注册</a:t>
            </a:r>
            <a:r>
              <a:rPr lang="en-US" altLang="zh-CN" sz="2100" dirty="0">
                <a:solidFill>
                  <a:srgbClr val="FF0000"/>
                </a:solidFill>
              </a:rPr>
              <a:t>MOOC</a:t>
            </a:r>
            <a:r>
              <a:rPr lang="zh-CN" altLang="en-US" sz="2100" dirty="0">
                <a:solidFill>
                  <a:srgbClr val="FF0000"/>
                </a:solidFill>
              </a:rPr>
              <a:t>平台</a:t>
            </a:r>
            <a:r>
              <a:rPr lang="zh-CN" altLang="en-US" sz="2100" dirty="0"/>
              <a:t>和</a:t>
            </a:r>
            <a:r>
              <a:rPr lang="zh-CN" altLang="en-US" sz="2100" dirty="0">
                <a:solidFill>
                  <a:srgbClr val="FF0000"/>
                </a:solidFill>
              </a:rPr>
              <a:t>网络实验在线平台，</a:t>
            </a:r>
            <a:r>
              <a:rPr lang="zh-CN" altLang="en-US" sz="21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用户名最好用学号</a:t>
            </a:r>
            <a:r>
              <a:rPr lang="zh-CN" altLang="en-US" sz="2100" dirty="0">
                <a:solidFill>
                  <a:srgbClr val="FF0000"/>
                </a:solidFill>
              </a:rPr>
              <a:t>。（用谷歌浏览器）</a:t>
            </a:r>
            <a:endParaRPr lang="en-US" altLang="zh-CN" sz="21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CN" sz="2100" dirty="0">
                <a:hlinkClick r:id="rId2"/>
              </a:rPr>
              <a:t>https://www.icourse163.org/course/BUAA-1002744004</a:t>
            </a:r>
            <a:endParaRPr lang="en-US" altLang="zh-CN" sz="2100" dirty="0"/>
          </a:p>
          <a:p>
            <a:pPr lvl="1">
              <a:lnSpc>
                <a:spcPct val="90000"/>
              </a:lnSpc>
              <a:defRPr/>
            </a:pPr>
            <a:r>
              <a:rPr lang="en-US" altLang="zh-CN" sz="2100" dirty="0">
                <a:hlinkClick r:id="rId3"/>
              </a:rPr>
              <a:t>https://network-lab.mooc.buaa.edu.cn</a:t>
            </a:r>
            <a:endParaRPr lang="en-US" altLang="zh-CN" sz="2100" dirty="0"/>
          </a:p>
          <a:p>
            <a:pPr>
              <a:defRPr/>
            </a:pPr>
            <a:r>
              <a:rPr lang="zh-CN" altLang="en-US" sz="2100" dirty="0"/>
              <a:t>关于实验分班、分组</a:t>
            </a:r>
            <a:endParaRPr lang="en-US" altLang="zh-CN" sz="2100" dirty="0"/>
          </a:p>
          <a:p>
            <a:pPr lvl="1">
              <a:defRPr/>
            </a:pPr>
            <a:r>
              <a:rPr lang="zh-CN" altLang="zh-CN" sz="2100" dirty="0"/>
              <a:t>在一个实验班中，不同的组可以</a:t>
            </a:r>
            <a:r>
              <a:rPr lang="zh-CN" altLang="en-US" sz="2100" dirty="0"/>
              <a:t>选</a:t>
            </a:r>
            <a:r>
              <a:rPr lang="zh-CN" altLang="zh-CN" sz="2100" dirty="0"/>
              <a:t>不同的实验套件，进度也可以不同</a:t>
            </a:r>
            <a:endParaRPr lang="en-US" altLang="zh-CN" sz="2100" dirty="0"/>
          </a:p>
          <a:p>
            <a:pPr lvl="1">
              <a:defRPr/>
            </a:pPr>
            <a:r>
              <a:rPr lang="en-US" altLang="zh-CN" sz="2100" dirty="0"/>
              <a:t>2</a:t>
            </a:r>
            <a:r>
              <a:rPr lang="zh-CN" altLang="zh-CN" sz="2100" dirty="0"/>
              <a:t>人一组，同组的同学需要选择同一个实验套件</a:t>
            </a:r>
            <a:endParaRPr lang="en-US" altLang="zh-CN" sz="2100" dirty="0"/>
          </a:p>
          <a:p>
            <a:pPr>
              <a:defRPr/>
            </a:pPr>
            <a:r>
              <a:rPr lang="zh-CN" altLang="en-US" sz="2100" dirty="0">
                <a:solidFill>
                  <a:srgbClr val="FF0000"/>
                </a:solidFill>
              </a:rPr>
              <a:t>第一次课在第三周：</a:t>
            </a:r>
            <a:r>
              <a:rPr lang="en-US" altLang="zh-CN" sz="2100" dirty="0">
                <a:solidFill>
                  <a:srgbClr val="FF0000"/>
                </a:solidFill>
              </a:rPr>
              <a:t>9</a:t>
            </a:r>
            <a:r>
              <a:rPr lang="zh-CN" altLang="en-US" sz="2100" dirty="0">
                <a:solidFill>
                  <a:srgbClr val="FF0000"/>
                </a:solidFill>
              </a:rPr>
              <a:t>月</a:t>
            </a:r>
            <a:r>
              <a:rPr lang="en-US" altLang="zh-CN" sz="2100" dirty="0">
                <a:solidFill>
                  <a:srgbClr val="FF0000"/>
                </a:solidFill>
              </a:rPr>
              <a:t>18</a:t>
            </a:r>
            <a:r>
              <a:rPr lang="zh-CN" altLang="en-US" sz="2100" dirty="0">
                <a:solidFill>
                  <a:srgbClr val="FF0000"/>
                </a:solidFill>
              </a:rPr>
              <a:t>日</a:t>
            </a:r>
            <a:r>
              <a:rPr lang="en-US" altLang="zh-CN" sz="2100" dirty="0">
                <a:solidFill>
                  <a:srgbClr val="FF0000"/>
                </a:solidFill>
              </a:rPr>
              <a:t>--9</a:t>
            </a:r>
            <a:r>
              <a:rPr lang="zh-CN" altLang="en-US" sz="2100" dirty="0">
                <a:solidFill>
                  <a:srgbClr val="FF0000"/>
                </a:solidFill>
              </a:rPr>
              <a:t>月</a:t>
            </a:r>
            <a:r>
              <a:rPr lang="en-US" altLang="zh-CN" sz="2100" dirty="0">
                <a:solidFill>
                  <a:srgbClr val="FF0000"/>
                </a:solidFill>
              </a:rPr>
              <a:t>24</a:t>
            </a:r>
            <a:r>
              <a:rPr lang="zh-CN" altLang="en-US" sz="2100" dirty="0">
                <a:solidFill>
                  <a:srgbClr val="FF0000"/>
                </a:solidFill>
              </a:rPr>
              <a:t>日。</a:t>
            </a:r>
            <a:endParaRPr lang="en-US" altLang="zh-CN" sz="21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sz="2100" dirty="0"/>
              <a:t>有问题，请联系张力军：</a:t>
            </a:r>
            <a:r>
              <a:rPr lang="en-US" altLang="zh-CN" sz="2100" dirty="0"/>
              <a:t>13910011869</a:t>
            </a:r>
            <a:r>
              <a:rPr lang="zh-CN" altLang="en-US" sz="2100" dirty="0"/>
              <a:t>，</a:t>
            </a:r>
            <a:r>
              <a:rPr lang="en-US" altLang="zh-CN" sz="2100" dirty="0"/>
              <a:t>ljzhang@buaa.edu.cn</a:t>
            </a:r>
          </a:p>
        </p:txBody>
      </p:sp>
    </p:spTree>
    <p:extLst>
      <p:ext uri="{BB962C8B-B14F-4D97-AF65-F5344CB8AC3E}">
        <p14:creationId xmlns:p14="http://schemas.microsoft.com/office/powerpoint/2010/main" val="49942380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43050"/>
            <a:ext cx="5044679" cy="215384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6000" dirty="0">
                <a:solidFill>
                  <a:srgbClr val="0000FF"/>
                </a:solidFill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191925290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课程定位和目标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544" y="635953"/>
            <a:ext cx="8760946" cy="426261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zh-CN" altLang="en-US" dirty="0"/>
              <a:t>配合高等计算机网络课程，通过实验对所学的网络理论和技术加深理解和应用提高。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dirty="0"/>
              <a:t>培养动手能力和应用能力的同时，强调对协议的分析和研究，以及</a:t>
            </a:r>
            <a:r>
              <a:rPr lang="zh-CN" altLang="en-US" dirty="0">
                <a:solidFill>
                  <a:srgbClr val="FF0000"/>
                </a:solidFill>
              </a:rPr>
              <a:t>培养解决复杂网络工程问题的能力</a:t>
            </a:r>
            <a:r>
              <a:rPr lang="zh-CN" altLang="en-US" dirty="0"/>
              <a:t>。 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dirty="0"/>
              <a:t>熟悉实验环境、熟练使用实验设备及</a:t>
            </a:r>
            <a:r>
              <a:rPr lang="zh-CN" altLang="en-US" dirty="0">
                <a:solidFill>
                  <a:srgbClr val="FF0000"/>
                </a:solidFill>
              </a:rPr>
              <a:t>网络模拟软件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dirty="0"/>
              <a:t>扎实地掌握</a:t>
            </a:r>
            <a:r>
              <a:rPr lang="en-US" altLang="zh-CN" dirty="0">
                <a:solidFill>
                  <a:srgbClr val="FF0000"/>
                </a:solidFill>
              </a:rPr>
              <a:t>TCP/IP</a:t>
            </a:r>
            <a:r>
              <a:rPr lang="zh-CN" altLang="en-US" dirty="0"/>
              <a:t>各层的主要</a:t>
            </a:r>
            <a:r>
              <a:rPr lang="zh-CN" altLang="en-US" dirty="0">
                <a:solidFill>
                  <a:srgbClr val="FF0000"/>
                </a:solidFill>
              </a:rPr>
              <a:t>协议和原理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dirty="0"/>
              <a:t>重点掌握</a:t>
            </a:r>
            <a:r>
              <a:rPr lang="en-US" altLang="zh-CN" dirty="0">
                <a:solidFill>
                  <a:srgbClr val="FF0000"/>
                </a:solidFill>
              </a:rPr>
              <a:t>OSPF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BGP</a:t>
            </a:r>
            <a:r>
              <a:rPr lang="zh-CN" altLang="en-US" dirty="0"/>
              <a:t>路由协议，报文结构、交互机制和路由算法－</a:t>
            </a:r>
            <a:r>
              <a:rPr lang="en-US" altLang="zh-CN" dirty="0"/>
              <a:t>&gt;</a:t>
            </a:r>
            <a:r>
              <a:rPr lang="zh-CN" altLang="en-US" dirty="0">
                <a:solidFill>
                  <a:srgbClr val="FF0000"/>
                </a:solidFill>
              </a:rPr>
              <a:t>协议设计思想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dirty="0"/>
              <a:t>重点掌握</a:t>
            </a:r>
            <a:r>
              <a:rPr lang="zh-CN" altLang="en-US" dirty="0">
                <a:solidFill>
                  <a:srgbClr val="FF0000"/>
                </a:solidFill>
              </a:rPr>
              <a:t>组播</a:t>
            </a:r>
            <a:r>
              <a:rPr lang="en-US" altLang="zh-CN" dirty="0">
                <a:solidFill>
                  <a:srgbClr val="FF0000"/>
                </a:solidFill>
              </a:rPr>
              <a:t>/IPv6/MPLS VPN</a:t>
            </a:r>
            <a:r>
              <a:rPr lang="zh-CN" altLang="en-US" dirty="0"/>
              <a:t>技术的基本原理和思想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dirty="0"/>
              <a:t>掌握</a:t>
            </a:r>
            <a:r>
              <a:rPr lang="zh-CN" altLang="en-US" dirty="0">
                <a:solidFill>
                  <a:srgbClr val="FF0000"/>
                </a:solidFill>
              </a:rPr>
              <a:t>网络管理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无线网络</a:t>
            </a:r>
            <a:r>
              <a:rPr lang="zh-CN" altLang="en-US" dirty="0"/>
              <a:t>的基本原理和应用。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25412" y="3927937"/>
            <a:ext cx="8893175" cy="1159220"/>
          </a:xfrm>
          <a:prstGeom prst="horizontalScroll">
            <a:avLst>
              <a:gd name="adj" fmla="val 12500"/>
            </a:avLst>
          </a:prstGeom>
          <a:solidFill>
            <a:srgbClr val="FFFF66">
              <a:alpha val="89803"/>
            </a:srgbClr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1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自觉应用</a:t>
            </a:r>
            <a:r>
              <a:rPr lang="en-US" altLang="zh-CN" sz="21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TCP/IP</a:t>
            </a:r>
            <a:r>
              <a:rPr lang="zh-CN" altLang="en-US" sz="21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基本原理，分析、解决实验中的各种问题。</a:t>
            </a:r>
            <a:endParaRPr lang="en-US" altLang="zh-CN" sz="21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1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所有问题都是可以找到原因的，都是可以解决的。</a:t>
            </a:r>
          </a:p>
        </p:txBody>
      </p:sp>
    </p:spTree>
    <p:extLst>
      <p:ext uri="{BB962C8B-B14F-4D97-AF65-F5344CB8AC3E}">
        <p14:creationId xmlns:p14="http://schemas.microsoft.com/office/powerpoint/2010/main" val="11477917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2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766" y="2497215"/>
            <a:ext cx="1957388" cy="242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2607" y="38004"/>
            <a:ext cx="5429250" cy="563165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实验教材及教学资源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0774" y="699664"/>
            <a:ext cx="8400663" cy="2678086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</a:pPr>
            <a:r>
              <a:rPr lang="zh-CN" altLang="en-US" sz="2100" dirty="0">
                <a:solidFill>
                  <a:srgbClr val="FF0000"/>
                </a:solidFill>
              </a:rPr>
              <a:t>教材</a:t>
            </a:r>
            <a:r>
              <a:rPr lang="zh-CN" altLang="en-US" sz="2100" dirty="0"/>
              <a:t>：</a:t>
            </a:r>
            <a:r>
              <a:rPr lang="en-US" altLang="zh-CN" sz="2100" dirty="0"/>
              <a:t>《</a:t>
            </a:r>
            <a:r>
              <a:rPr lang="zh-CN" altLang="en-US" sz="2100" dirty="0"/>
              <a:t>计算机网络实验教程（第二版）</a:t>
            </a:r>
            <a:r>
              <a:rPr lang="en-US" altLang="zh-CN" sz="2100" dirty="0"/>
              <a:t>》</a:t>
            </a:r>
            <a:r>
              <a:rPr lang="zh-CN" altLang="en-US" sz="2100" dirty="0"/>
              <a:t>，钱德沛、张力军主编，刘艳芳、焦福菊、吕良双、吴秀娟 编；高等教育出版社，</a:t>
            </a:r>
            <a:r>
              <a:rPr lang="en-US" altLang="zh-CN" sz="2100" dirty="0"/>
              <a:t>2017</a:t>
            </a:r>
            <a:r>
              <a:rPr lang="zh-CN" altLang="en-US" sz="2100" dirty="0"/>
              <a:t>年</a:t>
            </a:r>
            <a:r>
              <a:rPr lang="en-US" altLang="zh-CN" sz="2100" dirty="0"/>
              <a:t>9</a:t>
            </a:r>
            <a:r>
              <a:rPr lang="zh-CN" altLang="en-US" sz="2100" dirty="0"/>
              <a:t>月</a:t>
            </a:r>
            <a:endParaRPr lang="en-US" altLang="zh-CN" sz="2100" dirty="0"/>
          </a:p>
          <a:p>
            <a:pPr marL="300038" lvl="1" indent="0" eaLnBrk="1" hangingPunct="1">
              <a:lnSpc>
                <a:spcPct val="80000"/>
              </a:lnSpc>
            </a:pPr>
            <a:r>
              <a:rPr lang="zh-CN" altLang="en-US" sz="1800" dirty="0"/>
              <a:t>高教书苑在线阅读：</a:t>
            </a:r>
            <a:r>
              <a:rPr lang="en-US" altLang="zh-CN" sz="1600" dirty="0">
                <a:hlinkClick r:id="rId3"/>
              </a:rPr>
              <a:t>https://ebook.hep.com.cn/ebooks/index.html#/read?id=1018433543543459840</a:t>
            </a:r>
            <a:r>
              <a:rPr lang="en-US" altLang="zh-CN" sz="1600" dirty="0"/>
              <a:t> </a:t>
            </a:r>
            <a:endParaRPr lang="en-US" altLang="zh-CN" sz="1800" dirty="0"/>
          </a:p>
          <a:p>
            <a:pPr marL="0" indent="0" eaLnBrk="1" hangingPunct="1">
              <a:lnSpc>
                <a:spcPct val="80000"/>
              </a:lnSpc>
            </a:pPr>
            <a:r>
              <a:rPr lang="en-US" altLang="zh-CN" sz="2100" dirty="0">
                <a:solidFill>
                  <a:srgbClr val="FF0000"/>
                </a:solidFill>
              </a:rPr>
              <a:t>MOOC</a:t>
            </a:r>
            <a:r>
              <a:rPr lang="zh-CN" altLang="en-US" sz="2100" dirty="0">
                <a:solidFill>
                  <a:srgbClr val="FF0000"/>
                </a:solidFill>
              </a:rPr>
              <a:t>课程网站</a:t>
            </a:r>
            <a:r>
              <a:rPr lang="zh-CN" altLang="en-US" sz="2100" dirty="0"/>
              <a:t>：学堂在线</a:t>
            </a:r>
            <a:endParaRPr lang="en-US" altLang="zh-CN" sz="2100" dirty="0"/>
          </a:p>
          <a:p>
            <a:pPr marL="300038" lvl="1" indent="0" eaLnBrk="1" hangingPunct="1">
              <a:lnSpc>
                <a:spcPct val="80000"/>
              </a:lnSpc>
            </a:pPr>
            <a:r>
              <a:rPr lang="zh-CN" altLang="en-US" sz="1800" dirty="0"/>
              <a:t>中国大学</a:t>
            </a:r>
            <a:r>
              <a:rPr lang="en-US" altLang="zh-CN" sz="1800" dirty="0"/>
              <a:t>MOOC https://www.icourse163.org/course/BUAA-1002744004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zh-CN" sz="2100" dirty="0">
                <a:solidFill>
                  <a:srgbClr val="FF0000"/>
                </a:solidFill>
              </a:rPr>
              <a:t>FTP</a:t>
            </a:r>
            <a:r>
              <a:rPr lang="zh-CN" altLang="en-US" sz="2100" dirty="0"/>
              <a:t>：</a:t>
            </a:r>
            <a:r>
              <a:rPr lang="en-US" altLang="zh-CN" sz="2100" dirty="0"/>
              <a:t>//10.111.1.29  (</a:t>
            </a:r>
            <a:r>
              <a:rPr lang="zh-CN" altLang="en-US" sz="2100" dirty="0"/>
              <a:t>校园网内使用</a:t>
            </a:r>
            <a:r>
              <a:rPr lang="en-US" altLang="zh-CN" sz="2100" dirty="0"/>
              <a:t>)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zh-CN" altLang="en-US" sz="2100" dirty="0">
                <a:solidFill>
                  <a:srgbClr val="FF0000"/>
                </a:solidFill>
              </a:rPr>
              <a:t>实验环境</a:t>
            </a:r>
            <a:r>
              <a:rPr lang="zh-CN" altLang="en-US" sz="2100" dirty="0"/>
              <a:t>：网络实验室</a:t>
            </a:r>
            <a:r>
              <a:rPr lang="en-US" altLang="zh-CN" sz="2100" dirty="0"/>
              <a:t>+</a:t>
            </a:r>
            <a:r>
              <a:rPr lang="zh-CN" altLang="en-US" sz="2100" dirty="0"/>
              <a:t>在线（硬件）实验平台</a:t>
            </a:r>
            <a:r>
              <a:rPr lang="en-US" altLang="zh-CN" sz="2100" dirty="0"/>
              <a:t>+</a:t>
            </a:r>
            <a:r>
              <a:rPr lang="zh-CN" altLang="en-US" sz="2100" dirty="0">
                <a:solidFill>
                  <a:srgbClr val="FF0000"/>
                </a:solidFill>
              </a:rPr>
              <a:t>模拟软件</a:t>
            </a:r>
            <a:r>
              <a:rPr lang="en-US" altLang="zh-CN" sz="2100" dirty="0" err="1">
                <a:solidFill>
                  <a:srgbClr val="FF0000"/>
                </a:solidFill>
              </a:rPr>
              <a:t>eNSP</a:t>
            </a:r>
            <a:endParaRPr lang="en-US" altLang="zh-CN" sz="2100" dirty="0">
              <a:solidFill>
                <a:srgbClr val="FF0000"/>
              </a:solidFill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2975372" y="592931"/>
            <a:ext cx="685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9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p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8000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2971800" y="382191"/>
            <a:ext cx="685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9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p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8000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0774" y="3377750"/>
            <a:ext cx="5209725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100" b="1" kern="0" dirty="0">
                <a:solidFill>
                  <a:srgbClr val="330066"/>
                </a:solidFill>
                <a:latin typeface="Arial"/>
                <a:ea typeface="宋体"/>
              </a:rPr>
              <a:t>实验报告：</a:t>
            </a:r>
            <a:r>
              <a:rPr lang="zh-CN" altLang="en-US" sz="2100" b="1" kern="0" dirty="0">
                <a:solidFill>
                  <a:srgbClr val="FF0000"/>
                </a:solidFill>
                <a:latin typeface="Arial"/>
                <a:ea typeface="宋体"/>
              </a:rPr>
              <a:t>统一印刷</a:t>
            </a:r>
            <a:endParaRPr lang="en-US" altLang="zh-CN" sz="2100" b="1" kern="0" dirty="0">
              <a:solidFill>
                <a:srgbClr val="FF0000"/>
              </a:solidFill>
              <a:latin typeface="Arial"/>
              <a:ea typeface="宋体"/>
            </a:endParaRPr>
          </a:p>
          <a:p>
            <a:pPr>
              <a:defRPr/>
            </a:pPr>
            <a:r>
              <a:rPr lang="zh-CN" altLang="en-US" sz="2000" dirty="0"/>
              <a:t>已经联系了复印店统一打印装订，上课时到网络实验室发给大家（</a:t>
            </a:r>
            <a:r>
              <a:rPr lang="zh-CN" altLang="en-US" sz="2000" dirty="0">
                <a:solidFill>
                  <a:srgbClr val="FF0000"/>
                </a:solidFill>
              </a:rPr>
              <a:t>免费</a:t>
            </a:r>
            <a:r>
              <a:rPr lang="zh-CN" altLang="en-US" sz="2000" dirty="0"/>
              <a:t>）。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5243672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实验方法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167943" y="708262"/>
            <a:ext cx="6155531" cy="3888581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zh-CN" altLang="en-US" dirty="0"/>
              <a:t>循序渐进、由易到难</a:t>
            </a:r>
            <a:endParaRPr lang="en-US" altLang="zh-CN" dirty="0"/>
          </a:p>
          <a:p>
            <a:pPr marL="0" indent="0" eaLnBrk="1" hangingPunct="1">
              <a:defRPr/>
            </a:pPr>
            <a:r>
              <a:rPr lang="zh-CN" altLang="en-US" sz="2100" dirty="0"/>
              <a:t>验证型－</a:t>
            </a:r>
            <a:r>
              <a:rPr lang="en-US" altLang="zh-CN" sz="2100" dirty="0"/>
              <a:t>&gt;</a:t>
            </a:r>
            <a:r>
              <a:rPr lang="zh-CN" altLang="en-US" sz="2100" dirty="0"/>
              <a:t>分析型－</a:t>
            </a:r>
            <a:r>
              <a:rPr lang="en-US" altLang="zh-CN" sz="2100" dirty="0"/>
              <a:t>&gt;</a:t>
            </a:r>
            <a:r>
              <a:rPr lang="zh-CN" altLang="en-US" sz="2100" dirty="0"/>
              <a:t>设计型－</a:t>
            </a:r>
            <a:r>
              <a:rPr lang="en-US" altLang="zh-CN" sz="2100" dirty="0"/>
              <a:t>&gt;</a:t>
            </a:r>
            <a:r>
              <a:rPr lang="zh-CN" altLang="en-US" sz="2100" dirty="0"/>
              <a:t>综合型－</a:t>
            </a:r>
            <a:r>
              <a:rPr lang="en-US" altLang="zh-CN" sz="2100" dirty="0"/>
              <a:t>&gt;</a:t>
            </a:r>
            <a:r>
              <a:rPr lang="zh-CN" altLang="en-US" sz="2100" dirty="0"/>
              <a:t>创新型</a:t>
            </a:r>
            <a:endParaRPr lang="en-US" altLang="zh-CN" sz="2100" dirty="0"/>
          </a:p>
          <a:p>
            <a:pPr marL="0" indent="0" eaLnBrk="1" hangingPunct="1">
              <a:defRPr/>
            </a:pPr>
            <a:r>
              <a:rPr lang="zh-CN" altLang="en-US" sz="2100" dirty="0"/>
              <a:t>协议配置，验证</a:t>
            </a:r>
            <a:endParaRPr lang="en-US" altLang="zh-CN" sz="2100" dirty="0"/>
          </a:p>
          <a:p>
            <a:pPr marL="0" indent="0" eaLnBrk="1" hangingPunct="1">
              <a:defRPr/>
            </a:pPr>
            <a:r>
              <a:rPr lang="zh-CN" altLang="en-US" sz="2100" dirty="0"/>
              <a:t>报文截获，分析</a:t>
            </a:r>
            <a:r>
              <a:rPr lang="zh-CN" altLang="en-US" sz="2100" dirty="0">
                <a:solidFill>
                  <a:srgbClr val="FF0000"/>
                </a:solidFill>
              </a:rPr>
              <a:t>报文格式和协议的交互机制</a:t>
            </a:r>
            <a:endParaRPr lang="en-US" altLang="zh-CN" sz="210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zh-CN" altLang="en-US" sz="2100" dirty="0"/>
              <a:t>综合应用</a:t>
            </a:r>
            <a:endParaRPr lang="en-US" altLang="zh-CN" sz="2100" dirty="0"/>
          </a:p>
          <a:p>
            <a:pPr lvl="1" eaLnBrk="1" hangingPunct="1">
              <a:defRPr/>
            </a:pPr>
            <a:r>
              <a:rPr lang="zh-CN" altLang="en-US" sz="2100" dirty="0">
                <a:solidFill>
                  <a:srgbClr val="FF0000"/>
                </a:solidFill>
              </a:rPr>
              <a:t>网络工程综合设计</a:t>
            </a:r>
            <a:endParaRPr lang="en-US" altLang="zh-CN" sz="210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zh-CN" altLang="en-US" sz="2100" dirty="0"/>
              <a:t>创新实验</a:t>
            </a:r>
            <a:r>
              <a:rPr lang="en-US" altLang="zh-CN" sz="2100" dirty="0"/>
              <a:t>--</a:t>
            </a:r>
            <a:r>
              <a:rPr lang="zh-CN" altLang="en-US" sz="2100" dirty="0"/>
              <a:t>提高层次</a:t>
            </a:r>
            <a:endParaRPr lang="en-US" altLang="zh-CN" sz="2100" dirty="0"/>
          </a:p>
          <a:p>
            <a:pPr marL="300038" lvl="1" indent="0" eaLnBrk="1" hangingPunct="1">
              <a:defRPr/>
            </a:pPr>
            <a:r>
              <a:rPr lang="zh-CN" altLang="en-US" sz="2100" dirty="0"/>
              <a:t>协议、算法的研究与实现</a:t>
            </a:r>
          </a:p>
        </p:txBody>
      </p:sp>
    </p:spTree>
    <p:extLst>
      <p:ext uri="{BB962C8B-B14F-4D97-AF65-F5344CB8AC3E}">
        <p14:creationId xmlns:p14="http://schemas.microsoft.com/office/powerpoint/2010/main" val="390696425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 eaLnBrk="1" hangingPunct="1"/>
            <a:r>
              <a:rPr lang="zh-CN" altLang="en-US">
                <a:ea typeface="宋体" panose="02010600030101010101" pitchFamily="2" charset="-122"/>
              </a:rPr>
              <a:t>课程安排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2995" y="683740"/>
            <a:ext cx="8810372" cy="4316627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defRPr/>
            </a:pPr>
            <a:r>
              <a:rPr lang="zh-CN" altLang="en-US" sz="2100" b="1" dirty="0"/>
              <a:t>实验课要求：规范、严格</a:t>
            </a:r>
            <a:endParaRPr lang="en-US" altLang="zh-CN" sz="2100" b="1" dirty="0"/>
          </a:p>
          <a:p>
            <a:pPr marL="0" indent="0" eaLnBrk="1" hangingPunct="1">
              <a:spcBef>
                <a:spcPct val="0"/>
              </a:spcBef>
              <a:defRPr/>
            </a:pPr>
            <a:r>
              <a:rPr lang="en-US" altLang="zh-CN" sz="2100" b="1" dirty="0">
                <a:solidFill>
                  <a:srgbClr val="FF0000"/>
                </a:solidFill>
              </a:rPr>
              <a:t>3</a:t>
            </a:r>
            <a:r>
              <a:rPr lang="zh-CN" altLang="en-US" sz="2100" b="1" dirty="0">
                <a:solidFill>
                  <a:srgbClr val="FF0000"/>
                </a:solidFill>
              </a:rPr>
              <a:t>学分</a:t>
            </a:r>
            <a:r>
              <a:rPr lang="en-US" altLang="zh-CN" sz="2100" b="1" dirty="0">
                <a:solidFill>
                  <a:srgbClr val="FF0000"/>
                </a:solidFill>
              </a:rPr>
              <a:t>/48</a:t>
            </a:r>
            <a:r>
              <a:rPr lang="zh-CN" altLang="en-US" sz="2100" b="1" dirty="0">
                <a:solidFill>
                  <a:srgbClr val="FF0000"/>
                </a:solidFill>
              </a:rPr>
              <a:t>学时</a:t>
            </a:r>
            <a:r>
              <a:rPr lang="zh-CN" altLang="en-US" sz="2100" b="1" dirty="0"/>
              <a:t>：内容要充实，不能太简单</a:t>
            </a:r>
            <a:endParaRPr lang="en-US" altLang="zh-CN" sz="2100" b="1" dirty="0"/>
          </a:p>
          <a:p>
            <a:pPr marL="0" indent="0" eaLnBrk="1" hangingPunct="1">
              <a:defRPr/>
            </a:pPr>
            <a:r>
              <a:rPr lang="zh-CN" altLang="en-US" sz="2100" b="1" dirty="0"/>
              <a:t>实验前讲解</a:t>
            </a:r>
            <a:endParaRPr lang="en-US" altLang="zh-CN" sz="2100" b="1" dirty="0"/>
          </a:p>
          <a:p>
            <a:pPr marL="300038" lvl="1" indent="0" eaLnBrk="1" hangingPunct="1">
              <a:defRPr/>
            </a:pPr>
            <a:r>
              <a:rPr lang="en-US" altLang="zh-CN" sz="2100" b="1" dirty="0"/>
              <a:t>MOOC</a:t>
            </a:r>
            <a:r>
              <a:rPr lang="zh-CN" altLang="en-US" sz="2100" b="1" dirty="0"/>
              <a:t>网站：</a:t>
            </a:r>
            <a:r>
              <a:rPr lang="zh-CN" altLang="en-US" sz="2100" b="1" dirty="0">
                <a:solidFill>
                  <a:srgbClr val="00B0F0"/>
                </a:solidFill>
              </a:rPr>
              <a:t>学堂在线</a:t>
            </a:r>
            <a:endParaRPr lang="en-US" altLang="zh-CN" sz="2100" b="1" dirty="0">
              <a:solidFill>
                <a:srgbClr val="00B0F0"/>
              </a:solidFill>
            </a:endParaRPr>
          </a:p>
          <a:p>
            <a:pPr marL="300038" lvl="1" indent="0" eaLnBrk="1" hangingPunct="1">
              <a:defRPr/>
            </a:pPr>
            <a:r>
              <a:rPr lang="zh-CN" altLang="en-US" sz="2100" b="1" dirty="0">
                <a:solidFill>
                  <a:srgbClr val="FF0000"/>
                </a:solidFill>
              </a:rPr>
              <a:t>中国大学</a:t>
            </a:r>
            <a:r>
              <a:rPr lang="en-US" altLang="zh-CN" sz="2100" b="1" dirty="0">
                <a:solidFill>
                  <a:srgbClr val="FF0000"/>
                </a:solidFill>
              </a:rPr>
              <a:t>MOOC</a:t>
            </a:r>
            <a:r>
              <a:rPr lang="zh-CN" altLang="en-US" sz="2100" b="1" dirty="0"/>
              <a:t>：</a:t>
            </a:r>
            <a:r>
              <a:rPr lang="en-US" altLang="zh-CN" sz="1800" b="1" dirty="0"/>
              <a:t>https://www.icourse163.org/course/BUAA-1002744004</a:t>
            </a:r>
            <a:endParaRPr lang="en-US" altLang="zh-CN" sz="2100" b="1" dirty="0"/>
          </a:p>
          <a:p>
            <a:pPr marL="0" lvl="1" indent="0" eaLnBrk="1" hangingPunct="1">
              <a:buSzPct val="90000"/>
              <a:buFont typeface="Wingdings" panose="05000000000000000000" pitchFamily="2" charset="2"/>
              <a:buChar char="n"/>
              <a:defRPr/>
            </a:pPr>
            <a:r>
              <a:rPr lang="zh-CN" altLang="en-US" sz="2100" b="1" dirty="0">
                <a:cs typeface="+mn-cs"/>
              </a:rPr>
              <a:t>课堂实验（</a:t>
            </a:r>
            <a:r>
              <a:rPr lang="zh-CN" altLang="en-US" sz="2100" b="1" dirty="0"/>
              <a:t>新主楼</a:t>
            </a:r>
            <a:r>
              <a:rPr lang="en-US" altLang="zh-CN" sz="2100" b="1" dirty="0">
                <a:solidFill>
                  <a:srgbClr val="FF0000"/>
                </a:solidFill>
              </a:rPr>
              <a:t>F330</a:t>
            </a:r>
            <a:r>
              <a:rPr lang="zh-CN" altLang="en-US" sz="2100" b="1" dirty="0">
                <a:solidFill>
                  <a:srgbClr val="FF0000"/>
                </a:solidFill>
              </a:rPr>
              <a:t>）</a:t>
            </a:r>
            <a:r>
              <a:rPr lang="zh-CN" altLang="en-US" sz="2100" b="1" dirty="0"/>
              <a:t>每次课</a:t>
            </a:r>
            <a:r>
              <a:rPr lang="en-US" altLang="zh-CN" sz="2100" b="1" dirty="0"/>
              <a:t>4</a:t>
            </a:r>
            <a:r>
              <a:rPr lang="zh-CN" altLang="en-US" sz="2100" b="1" dirty="0"/>
              <a:t>学时，</a:t>
            </a:r>
            <a:r>
              <a:rPr lang="zh-CN" altLang="en-US" sz="2100" b="1" dirty="0">
                <a:solidFill>
                  <a:srgbClr val="FF0000"/>
                </a:solidFill>
              </a:rPr>
              <a:t>可延长至</a:t>
            </a:r>
            <a:r>
              <a:rPr lang="en-US" altLang="zh-CN" sz="2100" b="1" dirty="0">
                <a:solidFill>
                  <a:srgbClr val="FF0000"/>
                </a:solidFill>
              </a:rPr>
              <a:t>4</a:t>
            </a:r>
            <a:r>
              <a:rPr lang="zh-CN" altLang="en-US" sz="2100" b="1" dirty="0">
                <a:solidFill>
                  <a:srgbClr val="FF0000"/>
                </a:solidFill>
              </a:rPr>
              <a:t>小时</a:t>
            </a:r>
            <a:endParaRPr lang="en-US" altLang="zh-CN" sz="2100" b="1" dirty="0">
              <a:cs typeface="+mn-cs"/>
            </a:endParaRPr>
          </a:p>
          <a:p>
            <a:pPr marL="300038" lvl="2" indent="0" eaLnBrk="1" hangingPunct="1">
              <a:buSzPct val="90000"/>
              <a:defRPr/>
            </a:pPr>
            <a:r>
              <a:rPr lang="zh-CN" altLang="en-US" sz="1800" b="1" dirty="0"/>
              <a:t>上午</a:t>
            </a:r>
            <a:r>
              <a:rPr lang="en-US" altLang="zh-CN" sz="1800" b="1" dirty="0"/>
              <a:t>1-4</a:t>
            </a:r>
            <a:r>
              <a:rPr lang="zh-CN" altLang="en-US" sz="1800" b="1" dirty="0"/>
              <a:t>节，</a:t>
            </a:r>
            <a:r>
              <a:rPr lang="en-US" altLang="zh-CN" sz="1800" b="1" dirty="0"/>
              <a:t>8:00-11:25</a:t>
            </a:r>
            <a:r>
              <a:rPr lang="zh-CN" altLang="en-US" sz="1800" b="1" dirty="0"/>
              <a:t>（下课时间）</a:t>
            </a:r>
            <a:r>
              <a:rPr lang="en-US" altLang="zh-CN" sz="1800" b="1" dirty="0">
                <a:solidFill>
                  <a:srgbClr val="FF0000"/>
                </a:solidFill>
              </a:rPr>
              <a:t>—12:00</a:t>
            </a:r>
            <a:r>
              <a:rPr lang="zh-CN" altLang="en-US" sz="1800" b="1" dirty="0">
                <a:solidFill>
                  <a:srgbClr val="FF0000"/>
                </a:solidFill>
              </a:rPr>
              <a:t>（实验室最早关闭时间）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marL="300038" lvl="2" indent="0" eaLnBrk="1" hangingPunct="1">
              <a:buSzPct val="90000"/>
              <a:defRPr/>
            </a:pPr>
            <a:r>
              <a:rPr lang="zh-CN" altLang="en-US" sz="1800" b="1" dirty="0"/>
              <a:t>下午</a:t>
            </a:r>
            <a:r>
              <a:rPr lang="en-US" altLang="zh-CN" sz="1800" b="1" dirty="0"/>
              <a:t>6-9</a:t>
            </a:r>
            <a:r>
              <a:rPr lang="zh-CN" altLang="en-US" sz="1800" b="1" dirty="0"/>
              <a:t>节，</a:t>
            </a:r>
            <a:r>
              <a:rPr lang="en-US" altLang="zh-CN" sz="1800" b="1" dirty="0"/>
              <a:t>14:00-17</a:t>
            </a:r>
            <a:r>
              <a:rPr lang="zh-CN" altLang="en-US" sz="1800" b="1" dirty="0"/>
              <a:t>：</a:t>
            </a:r>
            <a:r>
              <a:rPr lang="en-US" altLang="zh-CN" sz="1800" b="1" dirty="0"/>
              <a:t>25</a:t>
            </a:r>
            <a:r>
              <a:rPr lang="zh-CN" altLang="en-US" sz="1800" b="1" dirty="0"/>
              <a:t>（下课时间）</a:t>
            </a:r>
            <a:r>
              <a:rPr lang="en-US" altLang="zh-CN" sz="1800" b="1" dirty="0">
                <a:solidFill>
                  <a:srgbClr val="FF0000"/>
                </a:solidFill>
              </a:rPr>
              <a:t>—18:00</a:t>
            </a:r>
            <a:r>
              <a:rPr lang="zh-CN" altLang="en-US" sz="1800" b="1" dirty="0">
                <a:solidFill>
                  <a:srgbClr val="FF0000"/>
                </a:solidFill>
              </a:rPr>
              <a:t>（实验室最早关闭时间）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marL="300038" lvl="2" indent="0" eaLnBrk="1" hangingPunct="1">
              <a:buSzPct val="90000"/>
              <a:defRPr/>
            </a:pPr>
            <a:r>
              <a:rPr lang="zh-CN" altLang="en-US" sz="1800" b="1" dirty="0"/>
              <a:t>晚上</a:t>
            </a:r>
            <a:r>
              <a:rPr lang="en-US" altLang="zh-CN" sz="1800" b="1" dirty="0"/>
              <a:t>11-14</a:t>
            </a:r>
            <a:r>
              <a:rPr lang="zh-CN" altLang="en-US" sz="1800" b="1" dirty="0"/>
              <a:t>节，</a:t>
            </a:r>
            <a:r>
              <a:rPr lang="en-US" altLang="zh-CN" sz="1800" b="1" dirty="0"/>
              <a:t>19:00-22:15</a:t>
            </a:r>
            <a:r>
              <a:rPr lang="zh-CN" altLang="en-US" sz="1800" b="1" dirty="0"/>
              <a:t>（下课时间）</a:t>
            </a:r>
            <a:r>
              <a:rPr lang="en-US" altLang="zh-CN" sz="1800" b="1" dirty="0">
                <a:solidFill>
                  <a:srgbClr val="FF0000"/>
                </a:solidFill>
              </a:rPr>
              <a:t>—23:00</a:t>
            </a:r>
            <a:r>
              <a:rPr lang="zh-CN" altLang="en-US" sz="1800" b="1" dirty="0">
                <a:solidFill>
                  <a:srgbClr val="FF0000"/>
                </a:solidFill>
              </a:rPr>
              <a:t>（实验室最早关闭时间）</a:t>
            </a:r>
            <a:endParaRPr lang="en-US" altLang="zh-CN" sz="1800" b="1" dirty="0"/>
          </a:p>
          <a:p>
            <a:pPr marL="0" indent="0" eaLnBrk="1" hangingPunct="1">
              <a:defRPr/>
            </a:pPr>
            <a:r>
              <a:rPr lang="zh-CN" altLang="en-US" sz="2100" b="1" dirty="0"/>
              <a:t>时间安排：</a:t>
            </a:r>
            <a:r>
              <a:rPr lang="en-US" altLang="zh-CN" sz="2100" b="1" dirty="0">
                <a:solidFill>
                  <a:srgbClr val="FF0000"/>
                </a:solidFill>
              </a:rPr>
              <a:t>9.18-11.26</a:t>
            </a:r>
            <a:r>
              <a:rPr lang="zh-CN" altLang="en-US" sz="2100" b="1" dirty="0">
                <a:solidFill>
                  <a:srgbClr val="FF0000"/>
                </a:solidFill>
              </a:rPr>
              <a:t>，每周一次课。</a:t>
            </a:r>
            <a:r>
              <a:rPr lang="en-US" altLang="zh-CN" sz="2100" b="1" dirty="0"/>
              <a:t> 2</a:t>
            </a:r>
            <a:r>
              <a:rPr lang="zh-CN" altLang="en-US" sz="2100" b="1" dirty="0"/>
              <a:t>人一组，可以自由组合。</a:t>
            </a:r>
            <a:endParaRPr lang="en-US" altLang="zh-CN" sz="2100" b="1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zh-CN" altLang="en-US" sz="2100" b="1" dirty="0"/>
              <a:t>在线答疑：</a:t>
            </a:r>
            <a:r>
              <a:rPr lang="zh-CN" altLang="en-US" sz="2100" b="1" dirty="0">
                <a:solidFill>
                  <a:srgbClr val="FF0000"/>
                </a:solidFill>
              </a:rPr>
              <a:t>教师</a:t>
            </a:r>
            <a:r>
              <a:rPr lang="zh-CN" altLang="en-US" sz="2100" b="1" dirty="0"/>
              <a:t>每天（下午和晚上），</a:t>
            </a:r>
            <a:r>
              <a:rPr lang="zh-CN" altLang="en-US" sz="2100" b="1" dirty="0">
                <a:solidFill>
                  <a:srgbClr val="FF0000"/>
                </a:solidFill>
              </a:rPr>
              <a:t>助教</a:t>
            </a:r>
            <a:r>
              <a:rPr lang="zh-CN" altLang="en-US" sz="2100" b="1" dirty="0"/>
              <a:t>每天（上午、下午）</a:t>
            </a:r>
            <a:endParaRPr lang="en-US" altLang="zh-CN" sz="2100" b="1" dirty="0"/>
          </a:p>
        </p:txBody>
      </p:sp>
    </p:spTree>
    <p:extLst>
      <p:ext uri="{BB962C8B-B14F-4D97-AF65-F5344CB8AC3E}">
        <p14:creationId xmlns:p14="http://schemas.microsoft.com/office/powerpoint/2010/main" val="4590003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课程安排说明（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430" y="635954"/>
            <a:ext cx="8484972" cy="4397365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zh-CN" altLang="en-US" sz="2100" b="1" dirty="0">
                <a:solidFill>
                  <a:srgbClr val="FF0000"/>
                </a:solidFill>
              </a:rPr>
              <a:t>建设了远程在线实验平台</a:t>
            </a:r>
            <a:endParaRPr lang="en-US" altLang="zh-CN" sz="2100" b="1" dirty="0">
              <a:solidFill>
                <a:srgbClr val="FF0000"/>
              </a:solidFill>
            </a:endParaRPr>
          </a:p>
          <a:p>
            <a:pPr marL="300038" lvl="1" indent="0" eaLnBrk="1" hangingPunct="1">
              <a:spcBef>
                <a:spcPct val="0"/>
              </a:spcBef>
            </a:pPr>
            <a:r>
              <a:rPr lang="zh-CN" altLang="en-US" sz="1800" b="1" dirty="0"/>
              <a:t>在线实验平台</a:t>
            </a:r>
            <a:r>
              <a:rPr lang="en-US" altLang="zh-CN" sz="1800" b="1" dirty="0"/>
              <a:t>24</a:t>
            </a:r>
            <a:r>
              <a:rPr lang="zh-CN" altLang="en-US" sz="1800" b="1" dirty="0"/>
              <a:t>小时开放</a:t>
            </a:r>
            <a:endParaRPr lang="en-US" altLang="zh-CN" sz="1800" b="1" dirty="0"/>
          </a:p>
          <a:p>
            <a:pPr marL="300038" lvl="1" indent="0" eaLnBrk="1" hangingPunct="1">
              <a:spcBef>
                <a:spcPct val="0"/>
              </a:spcBef>
            </a:pPr>
            <a:r>
              <a:rPr lang="zh-CN" altLang="en-US" sz="1800" b="1" dirty="0"/>
              <a:t>提供在线实验教学、课前预习、课后复习的平台</a:t>
            </a:r>
            <a:endParaRPr lang="en-US" altLang="zh-CN" sz="1800" b="1" dirty="0"/>
          </a:p>
          <a:p>
            <a:pPr marL="300038" lvl="1" indent="0" eaLnBrk="1" hangingPunct="1">
              <a:spcBef>
                <a:spcPct val="0"/>
              </a:spcBef>
            </a:pPr>
            <a:r>
              <a:rPr lang="zh-CN" altLang="en-US" sz="1800" b="1" dirty="0"/>
              <a:t>满足学生随时、随地实验的需要</a:t>
            </a:r>
            <a:endParaRPr lang="en-US" altLang="zh-CN" sz="1800" b="1" dirty="0"/>
          </a:p>
          <a:p>
            <a:pPr marL="0" indent="0" eaLnBrk="1" hangingPunct="1">
              <a:spcBef>
                <a:spcPct val="0"/>
              </a:spcBef>
            </a:pPr>
            <a:r>
              <a:rPr lang="zh-CN" altLang="en-US" sz="2100" b="1" dirty="0">
                <a:solidFill>
                  <a:srgbClr val="FF0000"/>
                </a:solidFill>
              </a:rPr>
              <a:t>线上线下混合式教学方式</a:t>
            </a:r>
            <a:endParaRPr lang="en-US" altLang="zh-CN" sz="2100" b="1" dirty="0">
              <a:solidFill>
                <a:srgbClr val="FF0000"/>
              </a:solidFill>
            </a:endParaRPr>
          </a:p>
          <a:p>
            <a:pPr marL="300038" lvl="1" indent="0" eaLnBrk="1" hangingPunct="1">
              <a:spcBef>
                <a:spcPct val="0"/>
              </a:spcBef>
            </a:pPr>
            <a:r>
              <a:rPr lang="zh-CN" altLang="en-US" sz="1800" b="1" dirty="0"/>
              <a:t>线上课前预习</a:t>
            </a:r>
            <a:r>
              <a:rPr lang="en-US" altLang="zh-CN" sz="1800" b="1" dirty="0"/>
              <a:t>-</a:t>
            </a:r>
            <a:r>
              <a:rPr lang="zh-CN" altLang="en-US" sz="1800" b="1" dirty="0"/>
              <a:t>中国大学</a:t>
            </a:r>
            <a:r>
              <a:rPr lang="en-US" altLang="zh-CN" sz="1800" b="1" dirty="0"/>
              <a:t>MOOC</a:t>
            </a:r>
            <a:r>
              <a:rPr lang="zh-CN" altLang="en-US" sz="1800" b="1" dirty="0"/>
              <a:t>平台</a:t>
            </a:r>
            <a:endParaRPr lang="en-US" altLang="zh-CN" sz="1800" b="1" dirty="0"/>
          </a:p>
          <a:p>
            <a:pPr marL="600075" lvl="2" indent="0" eaLnBrk="1" hangingPunct="1">
              <a:spcBef>
                <a:spcPct val="0"/>
              </a:spcBef>
            </a:pPr>
            <a:r>
              <a:rPr lang="zh-CN" altLang="en-US" sz="1500" b="1" dirty="0"/>
              <a:t>原理讲解、操作演示、练习题，</a:t>
            </a:r>
            <a:r>
              <a:rPr lang="zh-CN" altLang="en-US" sz="1500" b="1" dirty="0">
                <a:solidFill>
                  <a:srgbClr val="FF0000"/>
                </a:solidFill>
              </a:rPr>
              <a:t>取消手写预习报告</a:t>
            </a:r>
            <a:r>
              <a:rPr lang="zh-CN" altLang="en-US" sz="1500" b="1" dirty="0"/>
              <a:t>。</a:t>
            </a:r>
          </a:p>
          <a:p>
            <a:pPr marL="300038" lvl="1" indent="0" eaLnBrk="1" hangingPunct="1">
              <a:spcBef>
                <a:spcPct val="0"/>
              </a:spcBef>
            </a:pPr>
            <a:r>
              <a:rPr lang="zh-CN" altLang="en-US" sz="1800" b="1" dirty="0"/>
              <a:t>线下课堂教学：</a:t>
            </a:r>
            <a:r>
              <a:rPr lang="zh-CN" altLang="en-US" sz="1800" b="1" dirty="0">
                <a:solidFill>
                  <a:srgbClr val="FF0000"/>
                </a:solidFill>
              </a:rPr>
              <a:t>网络实验室</a:t>
            </a:r>
            <a:r>
              <a:rPr lang="en-US" altLang="zh-CN" sz="1800" b="1" dirty="0">
                <a:solidFill>
                  <a:srgbClr val="FF0000"/>
                </a:solidFill>
              </a:rPr>
              <a:t>F330</a:t>
            </a:r>
            <a:r>
              <a:rPr lang="en-US" altLang="zh-CN" sz="1800" b="1" dirty="0"/>
              <a:t>-</a:t>
            </a:r>
            <a:r>
              <a:rPr lang="zh-CN" altLang="en-US" sz="1800" b="1" dirty="0">
                <a:solidFill>
                  <a:srgbClr val="FF0000"/>
                </a:solidFill>
              </a:rPr>
              <a:t>大部分实验内容</a:t>
            </a:r>
          </a:p>
          <a:p>
            <a:pPr marL="300038" lvl="1" indent="0" eaLnBrk="1" hangingPunct="1">
              <a:spcBef>
                <a:spcPct val="0"/>
              </a:spcBef>
            </a:pPr>
            <a:r>
              <a:rPr lang="zh-CN" altLang="en-US" sz="1800" b="1" dirty="0"/>
              <a:t>线上实验教学：在线实验平台</a:t>
            </a:r>
            <a:r>
              <a:rPr lang="en-US" altLang="zh-CN" sz="1800" b="1" dirty="0"/>
              <a:t>+</a:t>
            </a:r>
            <a:r>
              <a:rPr lang="zh-CN" altLang="en-US" sz="1800" b="1" dirty="0"/>
              <a:t>网络模拟软件</a:t>
            </a:r>
            <a:r>
              <a:rPr lang="en-US" altLang="zh-CN" sz="1800" b="1" dirty="0" err="1"/>
              <a:t>eNSP</a:t>
            </a:r>
            <a:endParaRPr lang="en-US" altLang="zh-CN" sz="1800" b="1" dirty="0"/>
          </a:p>
          <a:p>
            <a:pPr marL="600075" lvl="2" indent="0" eaLnBrk="1" hangingPunct="1">
              <a:spcBef>
                <a:spcPct val="0"/>
              </a:spcBef>
            </a:pPr>
            <a:r>
              <a:rPr lang="zh-CN" altLang="en-US" sz="1500" b="1" dirty="0"/>
              <a:t>课外的</a:t>
            </a:r>
            <a:r>
              <a:rPr lang="zh-CN" altLang="en-US" sz="1500" b="1" dirty="0">
                <a:solidFill>
                  <a:srgbClr val="FF0000"/>
                </a:solidFill>
              </a:rPr>
              <a:t>巩固复习</a:t>
            </a:r>
            <a:r>
              <a:rPr lang="zh-CN" altLang="en-US" sz="1500" b="1" dirty="0"/>
              <a:t>和</a:t>
            </a:r>
            <a:r>
              <a:rPr lang="zh-CN" altLang="en-US" sz="1500" b="1" dirty="0">
                <a:solidFill>
                  <a:srgbClr val="FF0000"/>
                </a:solidFill>
              </a:rPr>
              <a:t>拓展学习</a:t>
            </a:r>
            <a:r>
              <a:rPr lang="zh-CN" altLang="en-US" sz="1500" b="1" dirty="0"/>
              <a:t>，</a:t>
            </a:r>
            <a:r>
              <a:rPr lang="zh-CN" altLang="en-US" sz="1500" b="1" dirty="0">
                <a:solidFill>
                  <a:srgbClr val="FF0000"/>
                </a:solidFill>
              </a:rPr>
              <a:t>在线实验内容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zh-CN" altLang="en-US" sz="2100" b="1" dirty="0"/>
              <a:t>采取切实措施持续改进教学效果</a:t>
            </a:r>
            <a:endParaRPr lang="en-US" altLang="zh-CN" sz="2100" b="1" dirty="0"/>
          </a:p>
          <a:p>
            <a:pPr marL="300038" lvl="1" indent="0" eaLnBrk="1" hangingPunct="1">
              <a:spcBef>
                <a:spcPct val="0"/>
              </a:spcBef>
            </a:pPr>
            <a:r>
              <a:rPr lang="zh-CN" altLang="en-US" sz="1800" b="1" dirty="0"/>
              <a:t>采用小班上课，提高学生对教学资源的占用</a:t>
            </a:r>
            <a:endParaRPr lang="en-US" altLang="zh-CN" sz="1800" b="1" dirty="0"/>
          </a:p>
          <a:p>
            <a:pPr marL="300038" lvl="1" indent="0" eaLnBrk="1" hangingPunct="1">
              <a:spcBef>
                <a:spcPct val="0"/>
              </a:spcBef>
            </a:pPr>
            <a:r>
              <a:rPr lang="zh-CN" altLang="en-US" sz="1800" b="1" dirty="0"/>
              <a:t>加强教学管理，量化对违纪行为的处理</a:t>
            </a:r>
            <a:endParaRPr lang="en-US" altLang="zh-CN" sz="1800" b="1" dirty="0"/>
          </a:p>
          <a:p>
            <a:pPr marL="300038" lvl="1" indent="0" eaLnBrk="1" hangingPunct="1">
              <a:spcBef>
                <a:spcPct val="0"/>
              </a:spcBef>
            </a:pPr>
            <a:r>
              <a:rPr lang="zh-CN" altLang="en-US" sz="1800" b="1" dirty="0"/>
              <a:t>加强实验指导和考查，严查抄袭</a:t>
            </a:r>
          </a:p>
        </p:txBody>
      </p:sp>
    </p:spTree>
    <p:extLst>
      <p:ext uri="{BB962C8B-B14F-4D97-AF65-F5344CB8AC3E}">
        <p14:creationId xmlns:p14="http://schemas.microsoft.com/office/powerpoint/2010/main" val="8554357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课程安排说明（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35954"/>
            <a:ext cx="9045570" cy="4339893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几点希望和建议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0038" lvl="1" indent="0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认真预习：</a:t>
            </a:r>
            <a:endParaRPr lang="en-US" altLang="zh-CN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0075" lvl="2" indent="0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仔细阅读实验教材，带着问题来实验室做实验，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而不是现翻书</a:t>
            </a:r>
            <a:endParaRPr lang="en-US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0075" lvl="2" indent="0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认真观看视频讲解（理解原理）、实验操作录屏（了解实验操作）、</a:t>
            </a:r>
            <a:r>
              <a:rPr lang="en-US" altLang="zh-CN" sz="1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eNSP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0075" lvl="2" indent="0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提前浏览常见问题解答的相关问题，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MOOC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课程测试题只是预习的一小部分</a:t>
            </a:r>
            <a:endParaRPr lang="en-US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0038" lvl="1" indent="0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网络故障排查：如何自觉应用</a:t>
            </a: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协议原理解决问题</a:t>
            </a:r>
            <a:endParaRPr lang="en-US" altLang="zh-CN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0038" lvl="1" indent="0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实验习惯：分阶段完成、逐步排查，</a:t>
            </a:r>
            <a:r>
              <a:rPr lang="zh-CN" altLang="en-US" sz="2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避免欲速不达</a:t>
            </a:r>
            <a:endParaRPr lang="en-US" altLang="zh-CN" sz="21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0038" lvl="1" indent="0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特别注意：</a:t>
            </a:r>
            <a:r>
              <a:rPr lang="zh-CN" altLang="en-US" sz="2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网线接触不良</a:t>
            </a: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，物理层的小问题，会带来大麻烦</a:t>
            </a:r>
            <a:endParaRPr lang="en-US" altLang="zh-CN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0038" lvl="1" indent="0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遇到问题：</a:t>
            </a:r>
            <a:r>
              <a:rPr lang="zh-CN" altLang="en-US" sz="2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先自己尝试</a:t>
            </a: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用正确方法去解决，解决不了再找老师或助教</a:t>
            </a:r>
            <a:endParaRPr lang="en-US" altLang="zh-CN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0713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课程内容及实验套件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173180"/>
              </p:ext>
            </p:extLst>
          </p:nvPr>
        </p:nvGraphicFramePr>
        <p:xfrm>
          <a:off x="98430" y="635954"/>
          <a:ext cx="8963193" cy="44533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6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4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96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4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800" b="1" kern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周号</a:t>
                      </a:r>
                      <a:endParaRPr lang="zh-CN" sz="1800" b="1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800" b="1" kern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套件0 </a:t>
                      </a:r>
                      <a:endParaRPr lang="zh-CN" sz="1800" b="1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800" b="1" kern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（基础型a=0.5）</a:t>
                      </a:r>
                      <a:endParaRPr lang="zh-CN" sz="1800" b="1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800" b="1" kern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套件1</a:t>
                      </a:r>
                      <a:endParaRPr lang="zh-CN" sz="1800" b="1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800" b="1" kern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（基础型</a:t>
                      </a:r>
                      <a:r>
                        <a:rPr lang="en-US" altLang="zh-CN" sz="1800" b="1" kern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zh-CN" sz="1800" b="1" kern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=0.7）</a:t>
                      </a:r>
                      <a:endParaRPr lang="zh-CN" sz="1800" b="1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800" b="1" kern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套件2 </a:t>
                      </a:r>
                      <a:endParaRPr lang="zh-CN" sz="1800" b="1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800" b="1" kern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（进阶型）</a:t>
                      </a:r>
                      <a:endParaRPr lang="zh-CN" sz="1800" b="1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800" b="1" kern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实验时间</a:t>
                      </a:r>
                      <a:endParaRPr lang="zh-CN" sz="1800" b="1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800" b="1" kern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实验方式</a:t>
                      </a:r>
                      <a:endParaRPr lang="zh-CN" sz="1800" b="1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altLang="zh-CN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sz="1800" b="1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altLang="en-US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网络实验入门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微软雅黑" panose="020B0503020204020204" pitchFamily="34" charset="-122"/>
                        </a:rPr>
                        <a:t>网络基础</a:t>
                      </a: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微软雅黑" panose="020B0503020204020204" pitchFamily="34" charset="-122"/>
                        </a:rPr>
                        <a:t>综合实验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微软雅黑" panose="020B0503020204020204" pitchFamily="34" charset="-122"/>
                        </a:rPr>
                        <a:t>网络基础</a:t>
                      </a: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微软雅黑" panose="020B0503020204020204" pitchFamily="34" charset="-122"/>
                        </a:rPr>
                        <a:t>综合实验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altLang="zh-CN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9.18-9.24</a:t>
                      </a:r>
                      <a:endParaRPr lang="zh-CN" sz="1600" b="1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600" b="1" kern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zh-CN" sz="1600" b="1" kern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F330+</a:t>
                      </a:r>
                      <a:r>
                        <a:rPr lang="zh-CN" altLang="en-US" sz="1600" b="1" kern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线上</a:t>
                      </a:r>
                      <a:endParaRPr lang="zh-CN" sz="1600" b="1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6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altLang="zh-CN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sz="1800" b="1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微软雅黑" panose="020B0503020204020204" pitchFamily="34" charset="-122"/>
                        </a:rPr>
                        <a:t>网络基础</a:t>
                      </a: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微软雅黑" panose="020B0503020204020204" pitchFamily="34" charset="-122"/>
                        </a:rPr>
                        <a:t>综合实验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微软雅黑" panose="020B0503020204020204" pitchFamily="34" charset="-122"/>
                        </a:rPr>
                        <a:t>OSPF协议实验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微软雅黑" panose="020B0503020204020204" pitchFamily="34" charset="-122"/>
                        </a:rPr>
                        <a:t>BGP协议实验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9.25-</a:t>
                      </a:r>
                      <a:r>
                        <a:rPr lang="en-US" altLang="zh-CN" sz="1600" b="1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10.1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b="1" kern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zh-CN" sz="1600" b="1" kern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F330+</a:t>
                      </a:r>
                      <a:r>
                        <a:rPr lang="zh-CN" altLang="en-US" sz="1600" b="1" kern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线上</a:t>
                      </a:r>
                      <a:endParaRPr lang="zh-CN" sz="1600" b="1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altLang="zh-CN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sz="1800" b="1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网络基础综合实验</a:t>
                      </a:r>
                      <a:endParaRPr lang="zh-CN" sz="1800" b="1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路由组网设计实验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路由组网设计实验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10.2-10.8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线上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altLang="zh-CN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sz="1800" b="1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alt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OSPF</a:t>
                      </a:r>
                      <a:r>
                        <a:rPr lang="zh-CN" altLang="en-US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协议实验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微软雅黑" panose="020B0503020204020204" pitchFamily="34" charset="-122"/>
                        </a:rPr>
                        <a:t>BGP协议实验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微软雅黑" panose="020B0503020204020204" pitchFamily="34" charset="-122"/>
                        </a:rPr>
                        <a:t>IPv6</a:t>
                      </a:r>
                      <a:r>
                        <a:rPr lang="zh-CN" altLang="en-US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微软雅黑" panose="020B0503020204020204" pitchFamily="34" charset="-122"/>
                        </a:rPr>
                        <a:t>技术</a:t>
                      </a:r>
                      <a:r>
                        <a:rPr lang="zh-CN" alt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微软雅黑" panose="020B0503020204020204" pitchFamily="34" charset="-122"/>
                        </a:rPr>
                        <a:t>实验</a:t>
                      </a:r>
                      <a:endParaRPr lang="zh-CN" altLang="en-US" sz="1800" b="1" kern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10.9-10.15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F330+</a:t>
                      </a:r>
                      <a:r>
                        <a:rPr lang="zh-CN" altLang="en-US" sz="1600" b="1" kern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线上</a:t>
                      </a:r>
                      <a:r>
                        <a:rPr lang="zh-CN" sz="1600" b="1" kern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altLang="zh-CN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sz="1800" b="1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00" dirty="0"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IPv6/</a:t>
                      </a:r>
                      <a:r>
                        <a:rPr lang="zh-CN" altLang="en-US" sz="1800" b="1" i="0" u="none" strike="noStrike" kern="100" dirty="0"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组播实验</a:t>
                      </a:r>
                      <a:endParaRPr lang="zh-CN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微软雅黑" panose="020B0503020204020204" pitchFamily="34" charset="-122"/>
                        </a:rPr>
                        <a:t>IPv6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微软雅黑" panose="020B0503020204020204" pitchFamily="34" charset="-122"/>
                        </a:rPr>
                        <a:t>技术实验</a:t>
                      </a:r>
                      <a:endParaRPr lang="zh-CN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微软雅黑" panose="020B0503020204020204" pitchFamily="34" charset="-122"/>
                        </a:rPr>
                        <a:t>MPLS </a:t>
                      </a:r>
                      <a:r>
                        <a:rPr lang="en-US" altLang="zh-C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微软雅黑" panose="020B0503020204020204" pitchFamily="34" charset="-122"/>
                        </a:rPr>
                        <a:t>&amp; VPN</a:t>
                      </a:r>
                      <a:r>
                        <a:rPr lang="zh-CN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微软雅黑" panose="020B0503020204020204" pitchFamily="34" charset="-122"/>
                        </a:rPr>
                        <a:t>实验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10.16-10.22</a:t>
                      </a:r>
                      <a:endParaRPr lang="zh-CN" sz="1600" b="1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zh-CN" sz="16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F330/</a:t>
                      </a:r>
                      <a:r>
                        <a:rPr lang="zh-CN" altLang="en-US" sz="16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线上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altLang="zh-CN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sz="1800" b="1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网络管理实验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+mn-ea"/>
                          <a:ea typeface="+mn-ea"/>
                        </a:rPr>
                        <a:t>网络管理实验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网络管理实验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10.23-10.29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zh-CN" sz="1600" b="1" kern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F330+</a:t>
                      </a:r>
                      <a:r>
                        <a:rPr lang="zh-CN" altLang="en-US" sz="16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线上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altLang="zh-CN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sz="1800" b="1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无线网络实验</a:t>
                      </a:r>
                      <a:endParaRPr lang="zh-CN" sz="1800" b="1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</a:tabLst>
                        <a:defRPr/>
                      </a:pPr>
                      <a:r>
                        <a:rPr lang="zh-CN" alt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微软雅黑" panose="020B0503020204020204" pitchFamily="34" charset="-122"/>
                        </a:rPr>
                        <a:t>组播技术实验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SRv6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组播实验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10.30-11.5</a:t>
                      </a:r>
                      <a:endParaRPr lang="zh-CN" sz="1600" b="1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6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zh-CN" sz="1600" b="1" kern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F330+</a:t>
                      </a:r>
                      <a:r>
                        <a:rPr lang="zh-CN" altLang="en-US" sz="1600" b="1" kern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线上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altLang="zh-CN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sz="1800" b="1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i="0" u="none" strike="noStrike" kern="100" dirty="0"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传输层实验</a:t>
                      </a:r>
                      <a:endParaRPr lang="zh-CN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i="0" u="none" strike="noStrike" kern="100" dirty="0"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传输层实验</a:t>
                      </a:r>
                      <a:endParaRPr lang="zh-CN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SRv6</a:t>
                      </a:r>
                      <a:r>
                        <a:rPr lang="en-US" alt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zh-CN" sz="1800" b="1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BIERv6</a:t>
                      </a:r>
                      <a:r>
                        <a:rPr lang="zh-CN" altLang="en-US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实验</a:t>
                      </a:r>
                    </a:p>
                  </a:txBody>
                  <a:tcPr marL="68580" marR="6858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altLang="zh-CN" sz="1600" b="1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11.6-11.12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zh-CN" altLang="en-US" sz="1600" b="1" kern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线上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altLang="zh-CN" sz="1800" b="1" kern="1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sz="1800" b="1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综合组网实验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综合组网实验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00B0F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MPLS</a:t>
                      </a:r>
                      <a:r>
                        <a:rPr lang="zh-CN" altLang="en-US" sz="1800" b="1" kern="100" dirty="0">
                          <a:solidFill>
                            <a:srgbClr val="00B0F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复杂组网实验</a:t>
                      </a:r>
                      <a:endParaRPr lang="zh-CN" sz="1800" b="1" kern="100" dirty="0">
                        <a:solidFill>
                          <a:srgbClr val="00B0F0"/>
                        </a:solidFill>
                        <a:effectLst/>
                        <a:highlight>
                          <a:srgbClr val="FFFF00"/>
                        </a:highlight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altLang="zh-CN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11.13-11.19</a:t>
                      </a:r>
                      <a:endParaRPr lang="zh-CN" alt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6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zh-CN" sz="16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F330</a:t>
                      </a:r>
                      <a:endParaRPr lang="zh-CN" sz="16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8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400" b="1" kern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满分</a:t>
                      </a:r>
                      <a:endParaRPr lang="zh-CN" sz="1400" b="1" kern="1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800" b="1" kern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80</a:t>
                      </a:r>
                      <a:endParaRPr lang="zh-CN" sz="1800" b="1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800" b="1" kern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88</a:t>
                      </a:r>
                      <a:endParaRPr lang="zh-CN" sz="1800" b="1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sz="1800" b="1" kern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lang="zh-CN" sz="1800" b="1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11.20-11.26</a:t>
                      </a:r>
                      <a:endParaRPr lang="zh-CN" altLang="en-US" sz="1600" b="1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zh-CN" altLang="en-US" sz="1800" b="1" kern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考试</a:t>
                      </a:r>
                      <a:r>
                        <a:rPr lang="zh-CN" sz="1800" b="1" kern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59468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3_默认设计模板">
  <a:themeElements>
    <a:clrScheme name="3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t" anchorCtr="1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t" anchorCtr="1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默认设计模板">
  <a:themeElements>
    <a:clrScheme name="3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t" anchorCtr="1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t" anchorCtr="1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6023</TotalTime>
  <Words>2166</Words>
  <Application>Microsoft Office PowerPoint</Application>
  <PresentationFormat>全屏显示(16:9)</PresentationFormat>
  <Paragraphs>393</Paragraphs>
  <Slides>29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仿宋_GB2312</vt:lpstr>
      <vt:lpstr>黑体</vt:lpstr>
      <vt:lpstr>经典特宋简</vt:lpstr>
      <vt:lpstr>楷体_GB2312</vt:lpstr>
      <vt:lpstr>宋体</vt:lpstr>
      <vt:lpstr>微软雅黑</vt:lpstr>
      <vt:lpstr>Algerian</vt:lpstr>
      <vt:lpstr>Arial</vt:lpstr>
      <vt:lpstr>Calibri</vt:lpstr>
      <vt:lpstr>Constantia</vt:lpstr>
      <vt:lpstr>Times New Roman</vt:lpstr>
      <vt:lpstr>Wingdings</vt:lpstr>
      <vt:lpstr>3_默认设计模板</vt:lpstr>
      <vt:lpstr>5_默认设计模板</vt:lpstr>
      <vt:lpstr>Image</vt:lpstr>
      <vt:lpstr>PowerPoint 演示文稿</vt:lpstr>
      <vt:lpstr>介绍提纲</vt:lpstr>
      <vt:lpstr>课程定位和目标</vt:lpstr>
      <vt:lpstr>实验教材及教学资源</vt:lpstr>
      <vt:lpstr>实验方法</vt:lpstr>
      <vt:lpstr>课程安排</vt:lpstr>
      <vt:lpstr>课程安排说明（2）</vt:lpstr>
      <vt:lpstr>课程安排说明（3）</vt:lpstr>
      <vt:lpstr>课程内容及实验套件</vt:lpstr>
      <vt:lpstr>复杂网络综合设计实验</vt:lpstr>
      <vt:lpstr>介绍提纲</vt:lpstr>
      <vt:lpstr>关于实验成绩和考试</vt:lpstr>
      <vt:lpstr>关于不同实验套件的成绩计算</vt:lpstr>
      <vt:lpstr>考试卷样例</vt:lpstr>
      <vt:lpstr>试题内容简介（仅供参考）</vt:lpstr>
      <vt:lpstr>介绍提纲</vt:lpstr>
      <vt:lpstr>北航--华为网络实验室建设</vt:lpstr>
      <vt:lpstr>相关网络设备厂商及命令行</vt:lpstr>
      <vt:lpstr>远程在线计算机网络实验平台</vt:lpstr>
      <vt:lpstr>在线网络实验平台的总体架构</vt:lpstr>
      <vt:lpstr>在线实验管理系统</vt:lpstr>
      <vt:lpstr>计算机网络在线实验平台使用</vt:lpstr>
      <vt:lpstr>计算机网络在线实验平台使用</vt:lpstr>
      <vt:lpstr>计算机网络在线实验平台使用</vt:lpstr>
      <vt:lpstr>计算机网络在线实验平台使用</vt:lpstr>
      <vt:lpstr>计算机网络在线实验平台使用</vt:lpstr>
      <vt:lpstr>介绍提纲</vt:lpstr>
      <vt:lpstr>注意事项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  录</dc:title>
  <dc:creator>123</dc:creator>
  <cp:lastModifiedBy>LIJUN ZHANG</cp:lastModifiedBy>
  <cp:revision>474</cp:revision>
  <dcterms:created xsi:type="dcterms:W3CDTF">2018-03-05T11:12:00Z</dcterms:created>
  <dcterms:modified xsi:type="dcterms:W3CDTF">2023-09-13T15:06:03Z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2</vt:lpwstr>
  </property>
</Properties>
</file>