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691725" y="1507100"/>
            <a:ext cx="78168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 sz="7700"/>
              <a:t>Elf in the wood</a:t>
            </a:r>
            <a:endParaRPr sz="77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Проект Подхватилиной Марии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971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Идея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69294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latin typeface="Lato"/>
                <a:ea typeface="Lato"/>
                <a:cs typeface="Lato"/>
                <a:sym typeface="Lato"/>
              </a:rPr>
              <a:t>В современном мире очень популярны компьютерные игры. В данном приложении я попробовала себя в роли разработчика игры для ПК - лабиринт. 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ru" sz="2400">
                <a:latin typeface="Lato"/>
                <a:ea typeface="Lato"/>
                <a:cs typeface="Lato"/>
                <a:sym typeface="Lato"/>
              </a:rPr>
              <a:t>Принцип игры: надо вывести персонажа из лабиринта. 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Технологии</a:t>
            </a:r>
            <a:endParaRPr>
              <a:solidFill>
                <a:schemeClr val="accent5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Char char="●"/>
            </a:pPr>
            <a:r>
              <a:rPr lang="ru">
                <a:solidFill>
                  <a:schemeClr val="accent5"/>
                </a:solidFill>
              </a:rPr>
              <a:t>Os</a:t>
            </a:r>
            <a:endParaRPr>
              <a:solidFill>
                <a:schemeClr val="accent5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Char char="●"/>
            </a:pPr>
            <a:r>
              <a:rPr lang="ru">
                <a:solidFill>
                  <a:schemeClr val="accent5"/>
                </a:solidFill>
              </a:rPr>
              <a:t>Sys</a:t>
            </a:r>
            <a:endParaRPr>
              <a:solidFill>
                <a:schemeClr val="accent5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Char char="●"/>
            </a:pPr>
            <a:r>
              <a:rPr lang="ru">
                <a:solidFill>
                  <a:schemeClr val="accent5"/>
                </a:solidFill>
              </a:rPr>
              <a:t>Pygame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Основные классы: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ru" sz="2400"/>
              <a:t>Tile() - препятствия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ru" sz="2400"/>
              <a:t>Player() - класс игрока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ru" sz="2400"/>
              <a:t>Life() - класс жизней и монеток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ru" sz="2400"/>
              <a:t>Replay() - класс для создания кнопки, чтобы начать уровень заново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ru" sz="2400"/>
              <a:t>Cаmera() - класс камеры</a:t>
            </a:r>
            <a:endParaRPr b="0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83099" y="712150"/>
            <a:ext cx="86121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Доработка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Класс врагов и их анимация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Магазин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Статистика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