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9D0D7-362B-655D-C522-0FC59AD1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5B9886-3F3D-C1CD-DA79-0443E698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82AFF-0D57-A2F4-8970-08A14FE1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65D8D2-566B-EAE0-771B-D254279A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DA0DBE-06B5-E5C5-277E-3FB8E8A9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93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0340A-A0E3-8E2B-D1ED-49062B87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B6E0E9-E78B-531F-D5CE-CBBE27A77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A9E5B-2518-7690-543C-30D94473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31716-A46E-C2F5-77E1-4F89381A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C0B63-75EE-4CC2-BC50-631DA5D9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724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98787E-D3CA-81E6-85CD-1A362FBE1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618122-EC6E-269D-EB47-0DC75BCB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3B546-155A-B57F-5BE3-7A6AD3A9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4CDB3-69EC-9C73-A9D9-279C2EC3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B6BE8-26CD-C1FC-1B17-B77E4A58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940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D1E30-41D2-6FC7-6476-50738F2F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4ADE9-06AE-3225-EB94-67B4156D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4578FA-45AF-E370-5585-C984F725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C929AD-8FC2-574F-4010-5E595D0F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9D504-3D40-DF72-493C-F6D25778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615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F1424-CBEB-C861-7371-7216EEBE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50DCA-C27C-FC25-0E9D-0E6B99D21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A9BAC-B88B-D29B-AAFB-52FC567B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D7E57-95BF-09E9-E2CB-E3DC39AF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963F-7C68-FCA6-FFCB-7F5F32FE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427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B883C-AAB9-D27F-3D6B-03B28241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28356-74EC-C86A-BCB8-4A6392ECC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FF54DC-5AB1-3FD0-7B06-767DCD4CD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D7358A-C46A-8794-FBFC-CF698C2F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DC8D27-290A-063A-FB0B-8343B54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6314F0-9CF0-5AC7-1F6D-F0E9C7FE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79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176C1-6425-6E3F-9224-1E0B9240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7FBFF3-D052-368E-27C2-138763B1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47C3F8-B9C2-FB8E-3F6B-232C2062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DBBB89-31ED-F953-0989-6CE208814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1E5FDF-074B-B86F-CFD4-0EA863918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8F58B9-1173-35D7-97AA-B517F68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021319-544B-169B-C338-C899BF01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553295-2584-D4DE-BEAF-3D13207F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841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619B-48E2-53FF-4BEE-B89833C8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41AD14-AAD4-B217-8BCB-B9A94FEC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48A6A8-4F8E-ED3D-9FB3-2DA4E25B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BA42B5-5E2E-EA54-D120-85DEBA8E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114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5BE11C-651C-7CFB-7D32-97A6588C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D7C486-A5AE-6BFF-2A7F-C4182388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14D553-8A4F-EB4A-5EAB-A7302122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70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051D7-542D-0FA7-2429-41C97911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79BC2-8DDF-B3B7-7410-92DC3DA5A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1460FA-6AFB-2484-8B28-CC98CB2A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147FA2-FEB1-CD87-00FB-19EC8751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ED39EE-9DFE-CAA6-E57A-550DE1F8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FDDF63-C04D-0AA2-979B-FF5F6C5C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181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80456-1A8E-DC3F-7994-53EEBAED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6B8015-604E-C16D-AB83-02D9E0AA6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6C58C0-DEA4-BCE9-6093-70F096AC1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45EE99-FB1C-5D14-1377-9BFDB181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1D9DBA-8EF0-BA0D-A16B-9C2E67FE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1842EF-D6A5-0CA4-1349-B8D97A6A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038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3E0207-708C-A6F4-D60F-6DF25152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4DCF79-AB1E-F5D6-FB4D-7880E31A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F97855-FBAC-5226-7EE8-A3BF405D2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70BF0-5672-2675-C676-326F9B6A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34978-0E15-01AE-69A2-C1B65CDA3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93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0046670-5200-8B9A-FA78-23B1E331F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EB203DD-21BB-5C90-FE91-72E5D26F3F32}"/>
              </a:ext>
            </a:extLst>
          </p:cNvPr>
          <p:cNvSpPr/>
          <p:nvPr/>
        </p:nvSpPr>
        <p:spPr>
          <a:xfrm>
            <a:off x="5357813" y="114300"/>
            <a:ext cx="6643687" cy="6629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F94481-00A5-4DE1-5DC9-B252EFF45C5C}"/>
              </a:ext>
            </a:extLst>
          </p:cNvPr>
          <p:cNvSpPr txBox="1"/>
          <p:nvPr/>
        </p:nvSpPr>
        <p:spPr>
          <a:xfrm>
            <a:off x="5752211" y="504967"/>
            <a:ext cx="585489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b="1" dirty="0">
                <a:solidFill>
                  <a:schemeClr val="bg1"/>
                </a:solidFill>
              </a:rPr>
              <a:t>SISMOS…</a:t>
            </a:r>
          </a:p>
          <a:p>
            <a:pPr algn="ctr"/>
            <a:r>
              <a:rPr lang="es-PE" sz="4400" b="1" dirty="0">
                <a:solidFill>
                  <a:schemeClr val="bg1"/>
                </a:solidFill>
              </a:rPr>
              <a:t>UN MISTERIO </a:t>
            </a:r>
          </a:p>
          <a:p>
            <a:pPr algn="ctr"/>
            <a:r>
              <a:rPr lang="es-PE" sz="4400" b="1" dirty="0">
                <a:solidFill>
                  <a:schemeClr val="bg1"/>
                </a:solidFill>
              </a:rPr>
              <a:t>AUN POR RESOLVER</a:t>
            </a:r>
          </a:p>
          <a:p>
            <a:pPr algn="r"/>
            <a:r>
              <a:rPr lang="es-PE" sz="2000" b="1" dirty="0">
                <a:solidFill>
                  <a:schemeClr val="bg1"/>
                </a:solidFill>
              </a:rPr>
              <a:t>Basado en datos de </a:t>
            </a:r>
          </a:p>
          <a:p>
            <a:pPr algn="r"/>
            <a:r>
              <a:rPr lang="es-PE" sz="2000" b="1" dirty="0">
                <a:solidFill>
                  <a:schemeClr val="bg1"/>
                </a:solidFill>
              </a:rPr>
              <a:t>USA, JAPON Y PERU</a:t>
            </a:r>
          </a:p>
          <a:p>
            <a:pPr algn="ctr"/>
            <a:endParaRPr lang="es-PE" sz="3600" b="1" dirty="0">
              <a:solidFill>
                <a:schemeClr val="bg1"/>
              </a:solidFill>
            </a:endParaRPr>
          </a:p>
          <a:p>
            <a:r>
              <a:rPr lang="es-PE" sz="3600" b="1" dirty="0">
                <a:solidFill>
                  <a:schemeClr val="bg1"/>
                </a:solidFill>
              </a:rPr>
              <a:t>Integrantes</a:t>
            </a:r>
          </a:p>
          <a:p>
            <a:r>
              <a:rPr lang="es-PE" sz="2000" dirty="0">
                <a:solidFill>
                  <a:schemeClr val="bg1"/>
                </a:solidFill>
              </a:rPr>
              <a:t>Juan </a:t>
            </a:r>
            <a:r>
              <a:rPr lang="es-PE" sz="2000" dirty="0" err="1">
                <a:solidFill>
                  <a:schemeClr val="bg1"/>
                </a:solidFill>
              </a:rPr>
              <a:t>Sebastian</a:t>
            </a:r>
            <a:r>
              <a:rPr lang="es-PE" sz="2000" dirty="0">
                <a:solidFill>
                  <a:schemeClr val="bg1"/>
                </a:solidFill>
              </a:rPr>
              <a:t> Arias Ayala</a:t>
            </a:r>
          </a:p>
          <a:p>
            <a:r>
              <a:rPr lang="es-PE" sz="2000" b="0" i="0" dirty="0">
                <a:solidFill>
                  <a:schemeClr val="bg1"/>
                </a:solidFill>
                <a:effectLst/>
                <a:latin typeface="-apple-system"/>
              </a:rPr>
              <a:t>Jerson Brayan </a:t>
            </a:r>
            <a:r>
              <a:rPr lang="es-PE" sz="2000" b="0" i="0" dirty="0" err="1">
                <a:solidFill>
                  <a:schemeClr val="bg1"/>
                </a:solidFill>
                <a:effectLst/>
                <a:latin typeface="-apple-system"/>
              </a:rPr>
              <a:t>Gimenes</a:t>
            </a:r>
            <a:r>
              <a:rPr lang="es-PE" sz="2000" b="0" i="0" dirty="0">
                <a:solidFill>
                  <a:schemeClr val="bg1"/>
                </a:solidFill>
                <a:effectLst/>
                <a:latin typeface="-apple-system"/>
              </a:rPr>
              <a:t> Beltrán</a:t>
            </a:r>
          </a:p>
          <a:p>
            <a:r>
              <a:rPr lang="es-PE" sz="2000" dirty="0">
                <a:solidFill>
                  <a:schemeClr val="bg1"/>
                </a:solidFill>
              </a:rPr>
              <a:t>Pablo Alberto Duque Marín</a:t>
            </a:r>
          </a:p>
          <a:p>
            <a:r>
              <a:rPr lang="es-PE" sz="2000" dirty="0">
                <a:solidFill>
                  <a:schemeClr val="bg1"/>
                </a:solidFill>
              </a:rPr>
              <a:t>Pedro Cornejo Mori</a:t>
            </a:r>
            <a:endParaRPr lang="es-PE" sz="3200" dirty="0">
              <a:solidFill>
                <a:schemeClr val="bg1"/>
              </a:solidFill>
            </a:endParaRPr>
          </a:p>
          <a:p>
            <a:pPr algn="r"/>
            <a:r>
              <a:rPr lang="es-PE" sz="2800" b="1" dirty="0">
                <a:solidFill>
                  <a:schemeClr val="bg1"/>
                </a:solidFill>
              </a:rPr>
              <a:t>Grupo No 12</a:t>
            </a:r>
          </a:p>
          <a:p>
            <a:pPr algn="r"/>
            <a:r>
              <a:rPr lang="es-PE" sz="2800" b="1" dirty="0" err="1">
                <a:solidFill>
                  <a:schemeClr val="bg1"/>
                </a:solidFill>
              </a:rPr>
              <a:t>soyHenry</a:t>
            </a:r>
            <a:endParaRPr lang="es-P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46DDAB0-6284-1409-C147-9BB4C8215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811794" y="457200"/>
            <a:ext cx="1056841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1D39F5C-3AA8-C2F3-C784-61922AB20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811794" y="457200"/>
            <a:ext cx="1056841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0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CA1466A7-0FE6-D01F-EAE5-2446BCB64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5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DB451C-01E1-2D90-60D1-ABA6E5E80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03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FBDD1B-459F-B791-A883-9A1D04C33076}"/>
              </a:ext>
            </a:extLst>
          </p:cNvPr>
          <p:cNvSpPr txBox="1"/>
          <p:nvPr/>
        </p:nvSpPr>
        <p:spPr>
          <a:xfrm>
            <a:off x="9426640" y="1901894"/>
            <a:ext cx="25423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0" i="0" dirty="0">
                <a:solidFill>
                  <a:schemeClr val="bg1"/>
                </a:solidFill>
                <a:effectLst/>
                <a:latin typeface="-apple-system"/>
              </a:rPr>
              <a:t>En los últimos 10 años, Estados Unidos, Japón y Perú han experimentado varios sismos significativos.. En general, se puede decir que los tres países han experimentado sismos significativos en los últimos 10 años, aunque los patrones y frecuencias de los terremotos varían según la ubicación geográfica y las características tectónicas de cada región.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9DDE1B1-AAB6-79D2-9744-04FC40BCD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3646" r="705" b="1851"/>
          <a:stretch/>
        </p:blipFill>
        <p:spPr>
          <a:xfrm>
            <a:off x="736599" y="1217978"/>
            <a:ext cx="7416801" cy="42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1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 descr="Gráfico, Mapa&#10;&#10;Descripción generada automáticamente">
            <a:extLst>
              <a:ext uri="{FF2B5EF4-FFF2-40B4-BE49-F238E27FC236}">
                <a16:creationId xmlns:a16="http://schemas.microsoft.com/office/drawing/2014/main" id="{120DA823-7F61-74B8-03C1-0D0442FD9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09" y="130395"/>
            <a:ext cx="4667522" cy="659721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9B7A8CCD-D63F-01C7-0657-569F63FC9FE5}"/>
              </a:ext>
            </a:extLst>
          </p:cNvPr>
          <p:cNvSpPr txBox="1"/>
          <p:nvPr/>
        </p:nvSpPr>
        <p:spPr>
          <a:xfrm>
            <a:off x="9202998" y="1747103"/>
            <a:ext cx="281747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b="1" i="0" dirty="0">
                <a:solidFill>
                  <a:schemeClr val="bg1"/>
                </a:solidFill>
                <a:effectLst/>
                <a:latin typeface="FuturaStd_Book"/>
              </a:rPr>
              <a:t>MAPAS SÍSMICOS</a:t>
            </a:r>
          </a:p>
          <a:p>
            <a:pPr algn="l"/>
            <a:endParaRPr lang="es-ES" sz="2400" b="1" i="0" dirty="0">
              <a:solidFill>
                <a:schemeClr val="bg1"/>
              </a:solidFill>
              <a:effectLst/>
              <a:latin typeface="FuturaStd_Book"/>
            </a:endParaRPr>
          </a:p>
          <a:p>
            <a:pPr algn="just"/>
            <a:r>
              <a:rPr lang="es-ES" sz="1400" b="0" i="0" dirty="0">
                <a:solidFill>
                  <a:schemeClr val="bg1"/>
                </a:solidFill>
                <a:effectLst/>
                <a:latin typeface="FuturaStd_Book"/>
              </a:rPr>
              <a:t>El Mapa Sísmico del Perú presenta la distribución espacial de los eventos con magnitudes igual o mayores a M4.0 ocurridos desde 1960 a la actualidad. La información utilizada corresponde a los catálogos del Instituto Geofísico del Perú y de </a:t>
            </a:r>
            <a:r>
              <a:rPr lang="es-ES" sz="1400" b="0" i="0" dirty="0" err="1">
                <a:solidFill>
                  <a:schemeClr val="bg1"/>
                </a:solidFill>
                <a:effectLst/>
                <a:latin typeface="FuturaStd_Book"/>
              </a:rPr>
              <a:t>Engdahl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FuturaStd_Book"/>
              </a:rPr>
              <a:t> &amp; Villaseñor (2002). Los sismos fueron clasificados en función de la profundidad de sus focos en superficiales, intermedios y profundos. En el mapa, el tamaño de los símbolos indica la magnitud del sismo.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7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66CC1-33F8-FABD-C6D2-9111FD97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>
            <a:normAutofit/>
          </a:bodyPr>
          <a:lstStyle/>
          <a:p>
            <a:r>
              <a:rPr lang="es-ES" sz="3400" b="0" i="0" u="none" strike="noStrike" dirty="0">
                <a:effectLst/>
                <a:latin typeface="Arial" panose="020B0604020202020204" pitchFamily="34" charset="0"/>
              </a:rPr>
              <a:t>Análisis</a:t>
            </a:r>
            <a:r>
              <a:rPr lang="es-ES" sz="3400" dirty="0">
                <a:latin typeface="Arial" panose="020B0604020202020204" pitchFamily="34" charset="0"/>
              </a:rPr>
              <a:t>:</a:t>
            </a:r>
            <a:br>
              <a:rPr lang="es-ES" sz="3400" b="0" i="0" u="none" strike="noStrike" dirty="0">
                <a:effectLst/>
                <a:latin typeface="Arial" panose="020B0604020202020204" pitchFamily="34" charset="0"/>
              </a:rPr>
            </a:br>
            <a:r>
              <a:rPr lang="es-ES" sz="3400" b="0" i="0" u="none" strike="noStrike" dirty="0">
                <a:effectLst/>
                <a:latin typeface="Arial" panose="020B0604020202020204" pitchFamily="34" charset="0"/>
              </a:rPr>
              <a:t>Medidas preventivas propuestas</a:t>
            </a:r>
            <a:endParaRPr lang="es-PE" sz="3400" dirty="0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FF2F69CE-4E20-4CED-6911-8C9D8F954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9" r="9886" b="-1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AC96D4-7111-6D05-8EBD-2F0F8D04F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19" y="2630161"/>
            <a:ext cx="4589491" cy="3332489"/>
          </a:xfrm>
        </p:spPr>
        <p:txBody>
          <a:bodyPr>
            <a:normAutofit fontScale="925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800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>
                <a:effectLst/>
                <a:latin typeface="Arial" panose="020B0604020202020204" pitchFamily="34" charset="0"/>
              </a:rPr>
              <a:t>Número de alertas emitidas y su tiempo de respuesta. 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>
                <a:effectLst/>
                <a:latin typeface="Arial" panose="020B0604020202020204" pitchFamily="34" charset="0"/>
              </a:rPr>
              <a:t>Reducción del número de víctimas y daños materiales en áreas de riesgo.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800" b="0" i="0" u="none" strike="noStrike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>
                <a:effectLst/>
                <a:latin typeface="Arial" panose="020B0604020202020204" pitchFamily="34" charset="0"/>
              </a:rPr>
              <a:t>Grado de adopción de la plataforma de alerta temprana por parte de la población.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800" b="0" i="0" u="none" strike="noStrike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>
                <a:effectLst/>
                <a:latin typeface="Arial" panose="020B0604020202020204" pitchFamily="34" charset="0"/>
              </a:rPr>
              <a:t>Aumento de la conciencia pública sobre los riesgos sísmicos y las medidas de prevención.</a:t>
            </a:r>
          </a:p>
          <a:p>
            <a:pPr marL="0" indent="0">
              <a:buNone/>
            </a:pPr>
            <a:br>
              <a:rPr lang="es-ES" sz="800"/>
            </a:br>
            <a:endParaRPr lang="es-PE" sz="800" dirty="0"/>
          </a:p>
        </p:txBody>
      </p:sp>
    </p:spTree>
    <p:extLst>
      <p:ext uri="{BB962C8B-B14F-4D97-AF65-F5344CB8AC3E}">
        <p14:creationId xmlns:p14="http://schemas.microsoft.com/office/powerpoint/2010/main" val="259143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8B447023-B011-957F-E3BC-BA17E537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" b="461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55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237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FuturaStd_Book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Análisis: Medidas preventivas propuestas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supertec.pe</dc:creator>
  <cp:lastModifiedBy>supertec.pe</cp:lastModifiedBy>
  <cp:revision>6</cp:revision>
  <dcterms:created xsi:type="dcterms:W3CDTF">2023-06-29T19:40:17Z</dcterms:created>
  <dcterms:modified xsi:type="dcterms:W3CDTF">2023-06-29T20:40:26Z</dcterms:modified>
</cp:coreProperties>
</file>