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BAC6AD-F2B7-4D95-8C80-4C97CDEDA3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496620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0" y="3568680"/>
            <a:ext cx="496620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B55D03-135A-430A-AEC9-0AD29379A5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2544840" y="-756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0" y="356868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2544840" y="356868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223800-0A96-4147-AC28-C468F8EDA98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15987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1679040" y="-7560"/>
            <a:ext cx="15987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3358080" y="-7560"/>
            <a:ext cx="15987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0" y="3568680"/>
            <a:ext cx="15987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1679040" y="3568680"/>
            <a:ext cx="15987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3358080" y="3568680"/>
            <a:ext cx="15987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1CE6F9-66B2-4708-8B08-F361D118C4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0" y="-7560"/>
            <a:ext cx="4966200" cy="68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EE448D-387E-4FF8-AF5E-8CAEEEE02F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4966200" cy="68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E244D-4E8B-4DA3-AE6D-B98F378F02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2423160" cy="68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544840" y="-7560"/>
            <a:ext cx="2423160" cy="68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53989-D096-45BD-A5FB-50BE4BBD0C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AAF9C1-B2AC-4E44-856E-2FE4FC0B78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5146200" y="685800"/>
            <a:ext cx="6238440" cy="640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E980D6-0CC3-4971-9525-5A171E9BB2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2544840" y="-7560"/>
            <a:ext cx="2423160" cy="68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0" y="356868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251693-0FAD-4C51-AA03-679E9C21CD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2423160" cy="684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2544840" y="-756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2544840" y="356868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975B14-BD47-4418-8CFC-36386A1D2E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46200" y="685800"/>
            <a:ext cx="6238440" cy="13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0" y="-756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544840" y="-7560"/>
            <a:ext cx="242316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0" y="3568680"/>
            <a:ext cx="4966200" cy="32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9404DB-19F6-4905-8B8B-4F30C5EC5D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Прямая соединительная линия 20"/>
          <p:cNvCxnSpPr/>
          <p:nvPr/>
        </p:nvCxnSpPr>
        <p:spPr>
          <a:xfrm flipH="1">
            <a:off x="0" y="0"/>
            <a:ext cx="3119760" cy="68616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1" name="Прямая соединительная линия 21"/>
          <p:cNvCxnSpPr/>
          <p:nvPr/>
        </p:nvCxnSpPr>
        <p:spPr>
          <a:xfrm flipH="1">
            <a:off x="0" y="0"/>
            <a:ext cx="903960" cy="654372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2" name="Прямая соединительная линия 22"/>
          <p:cNvCxnSpPr/>
          <p:nvPr/>
        </p:nvCxnSpPr>
        <p:spPr>
          <a:xfrm flipH="1" flipV="1">
            <a:off x="-42840" y="5790960"/>
            <a:ext cx="6286680" cy="106740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3" name="Прямая соединительная линия 23"/>
          <p:cNvCxnSpPr/>
          <p:nvPr/>
        </p:nvCxnSpPr>
        <p:spPr>
          <a:xfrm flipH="1">
            <a:off x="8462880" y="5848200"/>
            <a:ext cx="3729240" cy="101016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4" name="Прямая соединительная линия 24"/>
          <p:cNvCxnSpPr/>
          <p:nvPr/>
        </p:nvCxnSpPr>
        <p:spPr>
          <a:xfrm flipH="1">
            <a:off x="11543040" y="1647720"/>
            <a:ext cx="649080" cy="521064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5" name="Прямая соединительная линия 25"/>
          <p:cNvCxnSpPr/>
          <p:nvPr/>
        </p:nvCxnSpPr>
        <p:spPr>
          <a:xfrm flipH="1" flipV="1">
            <a:off x="10781280" y="0"/>
            <a:ext cx="1410840" cy="425844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6" name="Прямая соединительная линия 26"/>
          <p:cNvCxnSpPr/>
          <p:nvPr/>
        </p:nvCxnSpPr>
        <p:spPr>
          <a:xfrm flipH="1" flipV="1">
            <a:off x="6529320" y="-4680"/>
            <a:ext cx="5662800" cy="93204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7337160" y="6399000"/>
            <a:ext cx="419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&lt;дата/время&gt;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2"/>
          </p:nvPr>
        </p:nvSpPr>
        <p:spPr>
          <a:xfrm>
            <a:off x="154440" y="6399000"/>
            <a:ext cx="44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200" spc="29" strike="noStrike">
                <a:solidFill>
                  <a:schemeClr val="dk2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ru-RU" sz="1200" spc="29" strike="noStrike">
                <a:solidFill>
                  <a:schemeClr val="dk2"/>
                </a:solidFill>
                <a:latin typeface="Times New Roman"/>
              </a:rPr>
              <a:t>&lt;нижний колонтитул&gt;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3"/>
          </p:nvPr>
        </p:nvSpPr>
        <p:spPr>
          <a:xfrm>
            <a:off x="11602440" y="6399000"/>
            <a:ext cx="470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45F922-E5B7-4632-B7F3-42494C39D94B}" type="slidenum"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&lt;номер&gt;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Полилиния: Фигура 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33120" y="-3240"/>
            <a:ext cx="4613040" cy="6861240"/>
          </a:xfrm>
          <a:custGeom>
            <a:avLst/>
            <a:gdLst>
              <a:gd name="textAreaLeft" fmla="*/ 0 w 4613040"/>
              <a:gd name="textAreaRight" fmla="*/ 4613400 w 4613040"/>
              <a:gd name="textAreaTop" fmla="*/ 0 h 6861240"/>
              <a:gd name="textAreaBottom" fmla="*/ 6861600 h 6861240"/>
            </a:gdLst>
            <a:ahLst/>
            <a:rect l="textAreaLeft" t="textAreaTop" r="textAreaRight" b="textAreaBottom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pc="-1" strike="noStrike">
              <a:solidFill>
                <a:schemeClr val="lt1"/>
              </a:solidFill>
              <a:latin typeface="Univers Condensed Light"/>
            </a:endParaRPr>
          </a:p>
        </p:txBody>
      </p:sp>
      <p:sp>
        <p:nvSpPr>
          <p:cNvPr id="11" name="Полилиния: Фигура 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33480" y="-14040"/>
            <a:ext cx="4614840" cy="10440"/>
          </a:xfrm>
          <a:custGeom>
            <a:avLst/>
            <a:gdLst>
              <a:gd name="textAreaLeft" fmla="*/ 0 w 4614840"/>
              <a:gd name="textAreaRight" fmla="*/ 4615200 w 4614840"/>
              <a:gd name="textAreaTop" fmla="*/ 0 h 10440"/>
              <a:gd name="textAreaBottom" fmla="*/ 10800 h 10440"/>
            </a:gdLst>
            <a:ahLst/>
            <a:rect l="textAreaLeft" t="textAreaTop" r="textAreaRight" b="textAreaBottom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4200" bIns="-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Univers Condensed Light"/>
            </a:endParaRPr>
          </a:p>
        </p:txBody>
      </p:sp>
      <p:cxnSp>
        <p:nvCxnSpPr>
          <p:cNvPr id="12" name="Прямая соединительная линия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-33480" y="0"/>
            <a:ext cx="6705720" cy="80964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13" name="Прямая соединительная линия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513960" y="0"/>
            <a:ext cx="510480" cy="685800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14" name="Прямая соединительная 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602440" y="365040"/>
            <a:ext cx="589680" cy="649332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15" name="Прямая соединительная линия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9340560" y="-10440"/>
            <a:ext cx="2851560" cy="167976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cxnSp>
        <p:nvCxnSpPr>
          <p:cNvPr id="16" name="Прямая соединительная линия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-33480" y="6045840"/>
            <a:ext cx="6877080" cy="812520"/>
          </a:xfrm>
          <a:prstGeom prst="straightConnector1">
            <a:avLst/>
          </a:prstGeom>
          <a:ln w="12700">
            <a:solidFill>
              <a:srgbClr val="ba9ca0">
                <a:alpha val="70000"/>
              </a:srgbClr>
            </a:solidFill>
          </a:ln>
        </p:spPr>
      </p:cxn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623320" y="0"/>
            <a:ext cx="9568440" cy="68576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Univers Condensed Light"/>
              </a:rPr>
              <a:t>Вставка рисунка</a:t>
            </a:r>
            <a:endParaRPr b="0" lang="ru-RU" sz="18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/>
          </p:nvPr>
        </p:nvSpPr>
        <p:spPr>
          <a:xfrm>
            <a:off x="520560" y="1040040"/>
            <a:ext cx="3338280" cy="31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ru-RU" sz="3200" spc="-1" strike="noStrike" cap="all">
                <a:solidFill>
                  <a:schemeClr val="dk2"/>
                </a:solidFill>
                <a:latin typeface="Times New Roman"/>
              </a:rPr>
              <a:t>Образец </a:t>
            </a:r>
            <a:r>
              <a:rPr b="0" i="1" lang="ru-RU" sz="3200" spc="-1" strike="noStrike" cap="all">
                <a:solidFill>
                  <a:schemeClr val="dk2"/>
                </a:solidFill>
                <a:latin typeface="Times New Roman"/>
              </a:rPr>
              <a:t>заголовк</a:t>
            </a:r>
            <a:r>
              <a:rPr b="0" i="1" lang="ru-RU" sz="3200" spc="-1" strike="noStrike" cap="all">
                <a:solidFill>
                  <a:schemeClr val="dk2"/>
                </a:solidFill>
                <a:latin typeface="Times New Roman"/>
              </a:rPr>
              <a:t>а</a:t>
            </a:r>
            <a:endParaRPr b="0" lang="ru-RU" sz="32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body"/>
          </p:nvPr>
        </p:nvSpPr>
        <p:spPr>
          <a:xfrm>
            <a:off x="490680" y="4240080"/>
            <a:ext cx="3497040" cy="180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2"/>
                </a:solidFill>
                <a:latin typeface="Univers Condensed Light"/>
              </a:rPr>
              <a:t>Название презентации</a:t>
            </a: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20560" y="1040040"/>
            <a:ext cx="11671560" cy="147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Дипломный </a:t>
            </a: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проект</a:t>
            </a:r>
            <a:br>
              <a:rPr sz="2300"/>
            </a:br>
            <a:br>
              <a:rPr sz="2300"/>
            </a:b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«Разработка </a:t>
            </a: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информацио</a:t>
            </a: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нной </a:t>
            </a: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системы </a:t>
            </a: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управления </a:t>
            </a: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задачами </a:t>
            </a:r>
            <a:r>
              <a:rPr b="0" i="1" lang="ru-RU" sz="2300" spc="-1" strike="noStrike" cap="all">
                <a:solidFill>
                  <a:schemeClr val="dk2"/>
                </a:solidFill>
                <a:latin typeface="Times New Roman"/>
              </a:rPr>
              <a:t>команды»</a:t>
            </a:r>
            <a:endParaRPr b="0" lang="ru-RU" sz="23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440000" y="4240080"/>
            <a:ext cx="3497040" cy="180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65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2"/>
                </a:solidFill>
                <a:latin typeface="Univers Condensed Light"/>
              </a:rPr>
              <a:t>ВЫПОЛНИЛ:</a:t>
            </a:r>
            <a:endParaRPr b="0" lang="ru-RU" sz="1800" spc="-1" strike="noStrike">
              <a:solidFill>
                <a:schemeClr val="dk2"/>
              </a:solidFill>
              <a:latin typeface="Univers Condensed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2"/>
                </a:solidFill>
                <a:latin typeface="Univers Condensed Light"/>
              </a:rPr>
              <a:t>студент группы ИТС-10</a:t>
            </a:r>
            <a:endParaRPr b="0" lang="ru-RU" sz="1800" spc="-1" strike="noStrike">
              <a:solidFill>
                <a:schemeClr val="dk2"/>
              </a:solidFill>
              <a:latin typeface="Univers Condensed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2"/>
                </a:solidFill>
                <a:latin typeface="Univers Condensed Light"/>
              </a:rPr>
              <a:t>Казунка Александр Игоревич</a:t>
            </a:r>
            <a:endParaRPr b="0" lang="ru-RU" sz="1800" spc="-1" strike="noStrike">
              <a:solidFill>
                <a:schemeClr val="dk2"/>
              </a:solidFill>
              <a:latin typeface="Univers Condensed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2"/>
                </a:solidFill>
                <a:latin typeface="Univers Condensed Light"/>
              </a:rPr>
              <a:t>РУКОВОДИТЕЛЬ:</a:t>
            </a:r>
            <a:endParaRPr b="0" lang="ru-RU" sz="1800" spc="-1" strike="noStrike">
              <a:solidFill>
                <a:schemeClr val="dk2"/>
              </a:solidFill>
              <a:latin typeface="Univers Condensed Ligh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2"/>
                </a:solidFill>
                <a:latin typeface="Univers Condensed Light"/>
              </a:rPr>
              <a:t>Соколова Анна Сергеевна</a:t>
            </a:r>
            <a:endParaRPr b="0" lang="ru-RU" sz="1800" spc="-1" strike="noStrike">
              <a:solidFill>
                <a:schemeClr val="dk2"/>
              </a:solidFill>
              <a:latin typeface="Univers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43000" y="533520"/>
            <a:ext cx="9905760" cy="138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Схема 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базы 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данных</a:t>
            </a:r>
            <a:endParaRPr b="0" lang="ru-RU" sz="36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4"/>
          </p:nvPr>
        </p:nvSpPr>
        <p:spPr>
          <a:xfrm>
            <a:off x="154440" y="6399000"/>
            <a:ext cx="44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200" spc="29" strike="noStrike">
                <a:solidFill>
                  <a:schemeClr val="dk2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ru-RU" sz="1200" spc="29" strike="noStrike">
                <a:solidFill>
                  <a:schemeClr val="dk2"/>
                </a:solidFill>
                <a:latin typeface="Times New Roman"/>
              </a:rPr>
              <a:t>УО «ВГТУ» ДП.002 1-40 05 01-</a:t>
            </a:r>
            <a:r>
              <a:rPr b="1" lang="ru-RU" sz="1200" spc="29" strike="noStrike">
                <a:solidFill>
                  <a:schemeClr val="dk2"/>
                </a:solidFill>
                <a:latin typeface="Times New Roman"/>
              </a:rPr>
              <a:t>01 П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5"/>
          </p:nvPr>
        </p:nvSpPr>
        <p:spPr>
          <a:xfrm>
            <a:off x="7337160" y="6399000"/>
            <a:ext cx="419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18.01.2024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sldNum" idx="6"/>
          </p:nvPr>
        </p:nvSpPr>
        <p:spPr>
          <a:xfrm>
            <a:off x="11602440" y="6399000"/>
            <a:ext cx="470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0E20D1-A86A-44FE-9A56-2D7CD46AEBD3}" type="slidenum"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2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 rot="1800">
            <a:off x="3296880" y="1441440"/>
            <a:ext cx="5595480" cy="485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43000" y="533520"/>
            <a:ext cx="9905760" cy="138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Диаграм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ма 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вариант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ов 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использ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ования</a:t>
            </a:r>
            <a:endParaRPr b="0" lang="ru-RU" sz="36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ftr" idx="7"/>
          </p:nvPr>
        </p:nvSpPr>
        <p:spPr>
          <a:xfrm>
            <a:off x="154440" y="6399000"/>
            <a:ext cx="44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defRPr b="1" lang="ru-RU" sz="1200" spc="29" strike="noStrike">
                <a:solidFill>
                  <a:schemeClr val="dk2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ru-RU" sz="1200" spc="29" strike="noStrike">
                <a:solidFill>
                  <a:schemeClr val="dk2"/>
                </a:solidFill>
                <a:latin typeface="Times New Roman"/>
              </a:rPr>
              <a:t>УО «ВГТУ» ДП.009 1-40 05 01-01 П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8"/>
          </p:nvPr>
        </p:nvSpPr>
        <p:spPr>
          <a:xfrm>
            <a:off x="7337160" y="6399000"/>
            <a:ext cx="419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18.01.2024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9"/>
          </p:nvPr>
        </p:nvSpPr>
        <p:spPr>
          <a:xfrm>
            <a:off x="11602440" y="6399000"/>
            <a:ext cx="470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F36DD7FE-6192-4178-9F5B-6017A5662269}" type="slidenum"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3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548080" y="1641240"/>
            <a:ext cx="6782760" cy="465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43000" y="533520"/>
            <a:ext cx="9905760" cy="138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Диаграм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ма 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развёрты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вания</a:t>
            </a:r>
            <a:endParaRPr b="0" lang="ru-RU" sz="36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ftr" idx="10"/>
          </p:nvPr>
        </p:nvSpPr>
        <p:spPr>
          <a:xfrm>
            <a:off x="154440" y="6399000"/>
            <a:ext cx="44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defRPr b="1" lang="ru-RU" sz="1200" spc="29" strike="noStrike">
                <a:solidFill>
                  <a:schemeClr val="dk2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ru-RU" sz="1200" spc="29" strike="noStrike">
                <a:solidFill>
                  <a:schemeClr val="dk2"/>
                </a:solidFill>
                <a:latin typeface="Times New Roman"/>
              </a:rPr>
              <a:t>УО «ВГТУ» ДП.009 1-40 05 01-01 П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11"/>
          </p:nvPr>
        </p:nvSpPr>
        <p:spPr>
          <a:xfrm>
            <a:off x="7337160" y="6399000"/>
            <a:ext cx="419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18.01.2024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12"/>
          </p:nvPr>
        </p:nvSpPr>
        <p:spPr>
          <a:xfrm>
            <a:off x="11602440" y="6399000"/>
            <a:ext cx="470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1B9B5660-EDDB-4CF5-9431-05DABEF4B15F}" type="slidenum"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4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454840" y="1683720"/>
            <a:ext cx="6905160" cy="407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348000" y="533520"/>
            <a:ext cx="5496120" cy="168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Заключе</a:t>
            </a:r>
            <a:r>
              <a:rPr b="0" i="1" lang="ru-RU" sz="3600" spc="-1" strike="noStrike" cap="all">
                <a:solidFill>
                  <a:schemeClr val="dk2"/>
                </a:solidFill>
                <a:latin typeface="Times New Roman"/>
              </a:rPr>
              <a:t>ние</a:t>
            </a:r>
            <a:endParaRPr b="0" lang="ru-RU" sz="36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348000" y="2229480"/>
            <a:ext cx="5496120" cy="38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218" lnSpcReduction="10000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2"/>
                </a:solidFill>
                <a:latin typeface="Univers Condensed Light"/>
              </a:rPr>
              <a:t>В процессе выполнения дипломного проектирования была разработана система управления задачами команды, которая является актуальной на сегодняшний день, так как многие команды нуждаются в своевременном документировании выполненных работ, а также в коммуникации между собой. Программа может быть успешно внедрена в организацию, что соответственно повысит производительность труда и скорость выполнения задач, а также улучшит внутренне взаимодействие внутри команды</a:t>
            </a:r>
            <a:endParaRPr b="0" lang="ru-RU" sz="2400" spc="-1" strike="noStrike">
              <a:solidFill>
                <a:schemeClr val="dk2"/>
              </a:solidFill>
              <a:latin typeface="Univers Condensed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ftr" idx="13"/>
          </p:nvPr>
        </p:nvSpPr>
        <p:spPr>
          <a:xfrm>
            <a:off x="154440" y="6399000"/>
            <a:ext cx="44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200" spc="29" strike="noStrike">
                <a:solidFill>
                  <a:schemeClr val="dk2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ru-RU" sz="1200" spc="29" strike="noStrike">
                <a:solidFill>
                  <a:schemeClr val="dk2"/>
                </a:solidFill>
                <a:latin typeface="Times New Roman"/>
              </a:rPr>
              <a:t>УО «ВГТУ» ДП.009 1-40 05 01-</a:t>
            </a:r>
            <a:r>
              <a:rPr b="1" lang="ru-RU" sz="1200" spc="29" strike="noStrike">
                <a:solidFill>
                  <a:schemeClr val="dk2"/>
                </a:solidFill>
                <a:latin typeface="Times New Roman"/>
              </a:rPr>
              <a:t>01 П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14"/>
          </p:nvPr>
        </p:nvSpPr>
        <p:spPr>
          <a:xfrm>
            <a:off x="7337160" y="6399000"/>
            <a:ext cx="419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rgbClr val="000000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1100" spc="-1" strike="noStrike">
                <a:solidFill>
                  <a:srgbClr val="000000"/>
                </a:solidFill>
                <a:latin typeface="Univers Condensed Light"/>
              </a:rPr>
              <a:t>18.01.2024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sldNum" idx="15"/>
          </p:nvPr>
        </p:nvSpPr>
        <p:spPr>
          <a:xfrm>
            <a:off x="11602440" y="6399000"/>
            <a:ext cx="470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rgbClr val="000000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28F505-51DA-43C8-A673-84C1B488E78D}" type="slidenum">
              <a:rPr b="0" lang="ru-RU" sz="1100" spc="-1" strike="noStrike">
                <a:solidFill>
                  <a:srgbClr val="000000"/>
                </a:solidFill>
                <a:latin typeface="Univers Condensed Light"/>
              </a:rPr>
              <a:t>5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24440" y="2737800"/>
            <a:ext cx="5943240" cy="13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i="1" lang="ru-RU" sz="4800" spc="-1" strike="noStrike" cap="all">
                <a:solidFill>
                  <a:schemeClr val="dk2"/>
                </a:solidFill>
                <a:latin typeface="Times New Roman"/>
              </a:rPr>
              <a:t>Спасибо за </a:t>
            </a:r>
            <a:r>
              <a:rPr b="0" i="1" lang="ru-RU" sz="4800" spc="-1" strike="noStrike" cap="all">
                <a:solidFill>
                  <a:schemeClr val="dk2"/>
                </a:solidFill>
                <a:latin typeface="Times New Roman"/>
              </a:rPr>
              <a:t>внимание!</a:t>
            </a:r>
            <a:endParaRPr b="0" lang="ru-RU" sz="4800" spc="-1" strike="noStrike">
              <a:solidFill>
                <a:schemeClr val="dk1"/>
              </a:solidFill>
              <a:latin typeface="Univers Condensed Ligh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 idx="16"/>
          </p:nvPr>
        </p:nvSpPr>
        <p:spPr>
          <a:xfrm>
            <a:off x="154440" y="6399000"/>
            <a:ext cx="4497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200" spc="29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ru-RU" sz="1200" spc="29" strike="noStrike">
                <a:solidFill>
                  <a:srgbClr val="000000"/>
                </a:solidFill>
                <a:latin typeface="Times New Roman"/>
              </a:rPr>
              <a:t>УО «ВГТУ» ДП.002 1-40 05 01-</a:t>
            </a:r>
            <a:r>
              <a:rPr b="1" lang="ru-RU" sz="1200" spc="29" strike="noStrike">
                <a:solidFill>
                  <a:srgbClr val="000000"/>
                </a:solidFill>
                <a:latin typeface="Times New Roman"/>
              </a:rPr>
              <a:t>01 П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17"/>
          </p:nvPr>
        </p:nvSpPr>
        <p:spPr>
          <a:xfrm>
            <a:off x="7337160" y="6399000"/>
            <a:ext cx="4193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18.01.2024</a:t>
            </a:r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18"/>
          </p:nvPr>
        </p:nvSpPr>
        <p:spPr>
          <a:xfrm>
            <a:off x="11602440" y="6399000"/>
            <a:ext cx="470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100" spc="-1" strike="noStrike">
                <a:solidFill>
                  <a:schemeClr val="dk2"/>
                </a:solidFill>
                <a:latin typeface="Univers Condensed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93D2C1-861A-4F31-8C5E-D62423D25238}" type="slidenum">
              <a:rPr b="0" lang="ru-RU" sz="1100" spc="-1" strike="noStrike">
                <a:solidFill>
                  <a:schemeClr val="dk2"/>
                </a:solidFill>
                <a:latin typeface="Univers Condensed Light"/>
              </a:rPr>
              <a:t>5</a:t>
            </a:fld>
            <a:endParaRPr b="0" lang="ru-RU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ngleLinesVTI">
  <a:themeElements>
    <a:clrScheme name="Custom 34">
      <a:dk1>
        <a:srgbClr val="000000"/>
      </a:dk1>
      <a:lt1>
        <a:srgbClr val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 pitchFamily="0" charset="1"/>
        <a:ea typeface=""/>
        <a:cs typeface=""/>
      </a:majorFont>
      <a:minorFont>
        <a:latin typeface="Univers Condensed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Дизайн с угловыми линиями</Template>
  <TotalTime>164</TotalTime>
  <Application>LibreOffice/7.6.4.1$Linux_X86_64 LibreOffice_project/60$Build-1</Application>
  <AppVersion>15.0000</AppVersion>
  <Words>725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2024-01-27T14:02:59Z</dcterms:created>
  <dc:creator>Иван Войтеховский</dc:creator>
  <dc:description/>
  <dc:language>ru-RU</dc:language>
  <cp:lastModifiedBy/>
  <dcterms:modified xsi:type="dcterms:W3CDTF">2024-01-28T22:46:43Z</dcterms:modified>
  <cp:revision>4</cp:revision>
  <dc:subject/>
  <dc:title>Дипломный проект  «Разработка информационной системы учебного центра ЖКХ г. Витебска»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Широкоэкранный</vt:lpwstr>
  </property>
  <property fmtid="{D5CDD505-2E9C-101B-9397-08002B2CF9AE}" pid="4" name="Slides">
    <vt:i4>10</vt:i4>
  </property>
</Properties>
</file>