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0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3D9-6580-4AB9-81C1-8E7EB393B0B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8C21-1868-4408-9D62-F6072D7F1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:\document\요구사항\03.연간용역(통합결의서)\송신파일\20210121_통합결의서팝업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92"/>
          <a:stretch/>
        </p:blipFill>
        <p:spPr bwMode="auto">
          <a:xfrm>
            <a:off x="179511" y="476672"/>
            <a:ext cx="8607596" cy="4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ocument\요구사항\03.연간용역(통합결의서)\송신파일\20210121_통합결의서팝업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5"/>
          <a:stretch/>
        </p:blipFill>
        <p:spPr bwMode="auto">
          <a:xfrm>
            <a:off x="179511" y="1484784"/>
            <a:ext cx="8607596" cy="46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48906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대체결의서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948906"/>
            <a:ext cx="1224136" cy="24622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6993304" descr="EMB00000e4809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28"/>
          <a:stretch/>
        </p:blipFill>
        <p:spPr bwMode="auto">
          <a:xfrm>
            <a:off x="687869" y="450981"/>
            <a:ext cx="7353102" cy="241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51921" y="1124744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영문계약서인쇄</a:t>
            </a:r>
            <a:endParaRPr lang="ko-KR" altLang="en-US" sz="600">
              <a:solidFill>
                <a:schemeClr val="tx1"/>
              </a:solidFill>
            </a:endParaRPr>
          </a:p>
        </p:txBody>
      </p:sp>
      <p:pic>
        <p:nvPicPr>
          <p:cNvPr id="11" name="_x216993304" descr="EMB00000e4809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1"/>
          <a:stretch/>
        </p:blipFill>
        <p:spPr bwMode="auto">
          <a:xfrm>
            <a:off x="687869" y="3140968"/>
            <a:ext cx="7353102" cy="28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11560" y="2869170"/>
            <a:ext cx="7429411" cy="27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75656" y="2924944"/>
            <a:ext cx="165618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924944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보증기</a:t>
            </a:r>
            <a:r>
              <a:rPr lang="ko-KR" altLang="en-US" sz="600" dirty="0"/>
              <a:t>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51701" y="2187367"/>
            <a:ext cx="372627" cy="1440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52320" y="2164214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일 이내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3923928" y="2924944"/>
            <a:ext cx="165618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75856" y="2924944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인도조건</a:t>
            </a:r>
            <a:endParaRPr lang="ko-KR" altLang="en-US" sz="600" dirty="0"/>
          </a:p>
        </p:txBody>
      </p:sp>
      <p:sp>
        <p:nvSpPr>
          <p:cNvPr id="16" name="타원 15"/>
          <p:cNvSpPr/>
          <p:nvPr/>
        </p:nvSpPr>
        <p:spPr>
          <a:xfrm>
            <a:off x="3635896" y="99485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7043689" y="2079355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03548" y="2761158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40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5" y="457200"/>
            <a:ext cx="8511530" cy="586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68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9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a2m</dc:creator>
  <cp:lastModifiedBy>a2m</cp:lastModifiedBy>
  <cp:revision>5</cp:revision>
  <cp:lastPrinted>2021-01-29T06:46:12Z</cp:lastPrinted>
  <dcterms:created xsi:type="dcterms:W3CDTF">2021-01-22T04:29:10Z</dcterms:created>
  <dcterms:modified xsi:type="dcterms:W3CDTF">2021-01-29T09:42:42Z</dcterms:modified>
</cp:coreProperties>
</file>