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7A85-95DF-45D4-8ACE-B96DB151CD7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FD4E-B4A7-4C13-B51F-E78273094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43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7A85-95DF-45D4-8ACE-B96DB151CD7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FD4E-B4A7-4C13-B51F-E78273094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79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7A85-95DF-45D4-8ACE-B96DB151CD7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FD4E-B4A7-4C13-B51F-E78273094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1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7A85-95DF-45D4-8ACE-B96DB151CD7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FD4E-B4A7-4C13-B51F-E78273094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56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7A85-95DF-45D4-8ACE-B96DB151CD7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FD4E-B4A7-4C13-B51F-E78273094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6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7A85-95DF-45D4-8ACE-B96DB151CD7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FD4E-B4A7-4C13-B51F-E78273094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01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7A85-95DF-45D4-8ACE-B96DB151CD7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FD4E-B4A7-4C13-B51F-E78273094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62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7A85-95DF-45D4-8ACE-B96DB151CD7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FD4E-B4A7-4C13-B51F-E78273094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91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7A85-95DF-45D4-8ACE-B96DB151CD7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FD4E-B4A7-4C13-B51F-E78273094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81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7A85-95DF-45D4-8ACE-B96DB151CD7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FD4E-B4A7-4C13-B51F-E78273094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38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7A85-95DF-45D4-8ACE-B96DB151CD7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FD4E-B4A7-4C13-B51F-E78273094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52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47A85-95DF-45D4-8ACE-B96DB151CD7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6FD4E-B4A7-4C13-B51F-E78273094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75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97"/>
          <a:stretch/>
        </p:blipFill>
        <p:spPr bwMode="auto">
          <a:xfrm>
            <a:off x="434954" y="692696"/>
            <a:ext cx="8349478" cy="1580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97551"/>
            <a:ext cx="1152128" cy="17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83245" y="1728827"/>
            <a:ext cx="165618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검색기준</a:t>
            </a:r>
            <a:endParaRPr lang="ko-KR" altLang="en-US" sz="500" dirty="0"/>
          </a:p>
        </p:txBody>
      </p:sp>
      <p:sp>
        <p:nvSpPr>
          <p:cNvPr id="9" name="TextBox 8"/>
          <p:cNvSpPr txBox="1"/>
          <p:nvPr/>
        </p:nvSpPr>
        <p:spPr>
          <a:xfrm>
            <a:off x="5148064" y="1713438"/>
            <a:ext cx="26642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기간 </a:t>
            </a:r>
            <a:r>
              <a:rPr lang="en-US" altLang="ko-KR" sz="600" dirty="0"/>
              <a:t> </a:t>
            </a:r>
            <a:r>
              <a:rPr lang="en-US" altLang="ko-KR" sz="600" dirty="0" smtClean="0"/>
              <a:t>    </a:t>
            </a:r>
            <a:r>
              <a:rPr lang="ko-KR" altLang="en-US" sz="600" dirty="0" smtClean="0"/>
              <a:t>월별 </a:t>
            </a:r>
            <a:r>
              <a:rPr lang="en-US" altLang="ko-KR" sz="600" dirty="0"/>
              <a:t> </a:t>
            </a:r>
            <a:r>
              <a:rPr lang="en-US" altLang="ko-KR" sz="600" dirty="0" smtClean="0"/>
              <a:t>   </a:t>
            </a:r>
            <a:r>
              <a:rPr lang="ko-KR" altLang="en-US" sz="600" dirty="0" smtClean="0"/>
              <a:t>연도별</a:t>
            </a:r>
            <a:endParaRPr lang="ko-KR" altLang="en-US" sz="600" dirty="0"/>
          </a:p>
        </p:txBody>
      </p:sp>
      <p:sp>
        <p:nvSpPr>
          <p:cNvPr id="7" name="타원 6"/>
          <p:cNvSpPr/>
          <p:nvPr/>
        </p:nvSpPr>
        <p:spPr>
          <a:xfrm flipH="1">
            <a:off x="5434940" y="1772816"/>
            <a:ext cx="72008" cy="720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 flipH="1">
            <a:off x="5724128" y="1772816"/>
            <a:ext cx="72008" cy="720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433093" y="1713438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계약기준</a:t>
            </a:r>
            <a:endParaRPr lang="ko-KR" altLang="en-US" sz="600" dirty="0"/>
          </a:p>
        </p:txBody>
      </p:sp>
      <p:sp>
        <p:nvSpPr>
          <p:cNvPr id="13" name="TextBox 12"/>
          <p:cNvSpPr txBox="1"/>
          <p:nvPr/>
        </p:nvSpPr>
        <p:spPr>
          <a:xfrm>
            <a:off x="3923928" y="1713438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계약기준</a:t>
            </a:r>
            <a:endParaRPr lang="ko-KR" altLang="en-US" sz="600" dirty="0"/>
          </a:p>
        </p:txBody>
      </p:sp>
      <p:sp>
        <p:nvSpPr>
          <p:cNvPr id="16" name="타원 15"/>
          <p:cNvSpPr/>
          <p:nvPr/>
        </p:nvSpPr>
        <p:spPr>
          <a:xfrm flipH="1">
            <a:off x="3347864" y="1777461"/>
            <a:ext cx="72008" cy="720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 flipH="1">
            <a:off x="3922688" y="1777461"/>
            <a:ext cx="72008" cy="720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12"/>
          <a:stretch/>
        </p:blipFill>
        <p:spPr bwMode="auto">
          <a:xfrm>
            <a:off x="434954" y="2780928"/>
            <a:ext cx="8349478" cy="174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34954" y="2348880"/>
            <a:ext cx="8313510" cy="2880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42949" y="2428776"/>
            <a:ext cx="1656184" cy="1440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39320" y="2403376"/>
            <a:ext cx="9643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예외계약그룹명</a:t>
            </a:r>
            <a:endParaRPr lang="ko-KR" altLang="en-US" sz="800" dirty="0"/>
          </a:p>
        </p:txBody>
      </p:sp>
      <p:sp>
        <p:nvSpPr>
          <p:cNvPr id="22" name="직사각형 21"/>
          <p:cNvSpPr/>
          <p:nvPr/>
        </p:nvSpPr>
        <p:spPr>
          <a:xfrm>
            <a:off x="3520272" y="2428776"/>
            <a:ext cx="433288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0841" y="410444"/>
            <a:ext cx="18002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통계관리대장 관리화면</a:t>
            </a:r>
            <a:endParaRPr lang="ko-KR" altLang="en-US" sz="9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4522" y="3140968"/>
            <a:ext cx="135886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3031858" y="2428776"/>
            <a:ext cx="433288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36296" y="953535"/>
            <a:ext cx="86533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예외그룹호출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092900" y="836712"/>
            <a:ext cx="1152128" cy="347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889082" y="2348880"/>
            <a:ext cx="1152128" cy="347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37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113" b="4117"/>
          <a:stretch/>
        </p:blipFill>
        <p:spPr bwMode="auto">
          <a:xfrm>
            <a:off x="5021902" y="1207637"/>
            <a:ext cx="3855398" cy="227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4499992" y="1159304"/>
            <a:ext cx="720080" cy="196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"/>
          <a:stretch/>
        </p:blipFill>
        <p:spPr bwMode="auto">
          <a:xfrm>
            <a:off x="179512" y="1132985"/>
            <a:ext cx="4680520" cy="2085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80964" y="1110497"/>
            <a:ext cx="18002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예외계약그룹</a:t>
            </a:r>
            <a:endParaRPr lang="ko-KR" alt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5021902" y="1120409"/>
            <a:ext cx="18002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계약목록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539552" y="1581532"/>
            <a:ext cx="4176464" cy="144016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구독료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외자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예외그룹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예외그룹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47" y="1653540"/>
            <a:ext cx="193523" cy="135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8311232" y="1183813"/>
            <a:ext cx="576684" cy="14736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</a:t>
            </a:r>
            <a:r>
              <a:rPr lang="ko-KR" altLang="en-US" sz="8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287540" y="1183813"/>
            <a:ext cx="576684" cy="14736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적용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964" y="548680"/>
            <a:ext cx="18002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예외계약그룹 관리화면</a:t>
            </a:r>
            <a:endParaRPr lang="ko-KR" altLang="en-US" sz="900" dirty="0"/>
          </a:p>
        </p:txBody>
      </p:sp>
      <p:sp>
        <p:nvSpPr>
          <p:cNvPr id="2" name="직사각형 1"/>
          <p:cNvSpPr/>
          <p:nvPr/>
        </p:nvSpPr>
        <p:spPr>
          <a:xfrm>
            <a:off x="309047" y="2445628"/>
            <a:ext cx="4406969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9552" y="2445628"/>
            <a:ext cx="4176464" cy="2880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예외그룹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421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27</Words>
  <Application>Microsoft Office PowerPoint</Application>
  <PresentationFormat>화면 슬라이드 쇼(4:3)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a2m</dc:creator>
  <cp:lastModifiedBy>a2m</cp:lastModifiedBy>
  <cp:revision>10</cp:revision>
  <dcterms:created xsi:type="dcterms:W3CDTF">2021-02-03T02:18:21Z</dcterms:created>
  <dcterms:modified xsi:type="dcterms:W3CDTF">2021-02-03T08:26:48Z</dcterms:modified>
</cp:coreProperties>
</file>