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e6684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e6684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240ced0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240ced0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3240ced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3240ced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24e2f5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24e2f5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240ced0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3240ced0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24e2f5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24e2f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24e2f5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324e2f5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24e2f565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24e2f565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324e2f5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324e2f5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324e2f56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324e2f5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24e2f56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24e2f56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87375d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87375d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24e2f565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24e2f565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87375d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f87375d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240ced0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240ced0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240ced0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240ced0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240ced0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240ced0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3240ced0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3240ced0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hyperlink" Target="https://habr.com/post/126207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htmlbook.ru" TargetMode="External"/><Relationship Id="rId4" Type="http://schemas.openxmlformats.org/officeDocument/2006/relationships/hyperlink" Target="http://htmlbook.r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16508" y="10493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rgbClr val="000000"/>
                </a:solidFill>
              </a:rPr>
              <a:t>Занятие </a:t>
            </a:r>
            <a:r>
              <a:rPr lang="ru" sz="5200"/>
              <a:t>2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16500" y="3138925"/>
            <a:ext cx="8520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595959"/>
                </a:solidFill>
              </a:rPr>
              <a:t>Введение в CSS.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800">
                <a:solidFill>
                  <a:srgbClr val="595959"/>
                </a:solidFill>
              </a:rPr>
              <a:t>Блочная верстка.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693"/>
            <a:ext cx="9144001" cy="462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Рамки в CSS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6747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border-width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border-style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solid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dashed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dotted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border-color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HEX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rgb color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rgba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border-top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red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border-right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dotted #ccc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#4d5aa7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border-bottom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dashed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rgb(0, 255, 216)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rgba(0, 255, 216, .8)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border-left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transparent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Скругленные углы CSS3 свойство</a:t>
            </a:r>
            <a:endParaRPr i="1" sz="14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% 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4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4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Группировка свойств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border-width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border-style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border-color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443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Цвета в CSS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9800"/>
            <a:ext cx="4595450" cy="33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2618587" y="4003098"/>
            <a:ext cx="906600" cy="67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2622357" y="4719331"/>
            <a:ext cx="899100" cy="16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870950" y="445025"/>
            <a:ext cx="4070700" cy="4546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HEX цвет обозначается хэштегом “#” и записывается в шестнадцатеричной системе счисления, белый цвет обозначается #ffffff или #fff, а черный #000000 или #000</a:t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//#33aa55 === #3a5</a:t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//RGB цвет обозначается:</a:t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//color: rgb(‘red’, ‘green’, blue’)</a:t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//color: rgb(255,255,255) - белый</a:t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//color: rgb(0,0,0) - черный</a:t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//RGBA отличается от RGB только четвертым параметром, который отвечает за прозрачность, где 1 - непрозрачная заливка, а 0 - полностью прозрачный цвет. Дробную часть можно указывать как 0.4, так и просто .4</a:t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//color: rgba(122, 33, 213, .6);</a:t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Лайфхаки с border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4600"/>
            <a:ext cx="9715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1693150" y="1198625"/>
            <a:ext cx="3635400" cy="106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border-top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red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border-right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green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border-bottom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gray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border-left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blue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38" y="2443025"/>
            <a:ext cx="9810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1707375" y="2433025"/>
            <a:ext cx="3635400" cy="860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border-top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red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border-right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transparent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border-left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transparent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Google Shape;158;p25"/>
          <p:cNvSpPr txBox="1"/>
          <p:nvPr/>
        </p:nvSpPr>
        <p:spPr>
          <a:xfrm>
            <a:off x="306950" y="3699325"/>
            <a:ext cx="498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Более подробно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https://habr.com/post/126207/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или по запросу “геометрия на CSS”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Сетка сайта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942963"/>
            <a:ext cx="437197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Блочная верстка, вариант 1 - float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31836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box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float-element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33.3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box-sizing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border-box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0 10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red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450" y="1152463"/>
            <a:ext cx="52768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337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Лайфхаки с float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3372000" cy="25140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&lt;div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"main"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&gt;</a:t>
            </a:r>
            <a:endParaRPr sz="12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   &lt;div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"price-block"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&gt;</a:t>
            </a:r>
            <a:endParaRPr sz="12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       &lt;p&gt;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★★★★☆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&lt;/p&gt;</a:t>
            </a:r>
            <a:endParaRPr sz="12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       &lt;div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"btn"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&gt;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$2.25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&lt;/div&gt;</a:t>
            </a:r>
            <a:endParaRPr sz="12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   &lt;/div&gt;</a:t>
            </a:r>
            <a:endParaRPr sz="12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   &lt;div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"description-block"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&gt;</a:t>
            </a:r>
            <a:endParaRPr sz="12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       &lt;h3&gt;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Cablexpert CC-HDMI4-10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&lt;/h3&gt;</a:t>
            </a:r>
            <a:endParaRPr sz="12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   &lt;/div&gt;</a:t>
            </a:r>
            <a:endParaRPr sz="12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   &lt;div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"clear"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style=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"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clear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both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"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&gt;&lt;/div&gt;</a:t>
            </a:r>
            <a:endParaRPr sz="12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&lt;/div&gt;</a:t>
            </a:r>
            <a:endParaRPr sz="12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" name="Google Shape;178;p28"/>
          <p:cNvSpPr txBox="1"/>
          <p:nvPr/>
        </p:nvSpPr>
        <p:spPr>
          <a:xfrm>
            <a:off x="3807075" y="448400"/>
            <a:ext cx="2514600" cy="3221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*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margin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main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max-width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</a:rPr>
              <a:t>350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px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border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px solid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price-block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float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right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text-align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center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padding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</a:rPr>
              <a:t>10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px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price-block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btn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font-size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</a:rPr>
              <a:t>18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px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border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px solid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</a:rPr>
              <a:t>#ccc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padding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</a:rPr>
              <a:t>3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px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</a:rPr>
              <a:t>5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px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54025"/>
            <a:ext cx="33718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6445050" y="448400"/>
            <a:ext cx="2514600" cy="3221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description-block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padding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6897BB"/>
                </a:solidFill>
                <a:highlight>
                  <a:srgbClr val="2B2B2B"/>
                </a:highlight>
              </a:rPr>
              <a:t>10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px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overflow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hidden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</a:rPr>
              <a:t>description-block 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h3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text-overflow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ellipsis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white-space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nowrap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ru" sz="1200">
                <a:solidFill>
                  <a:srgbClr val="BABABA"/>
                </a:solidFill>
                <a:highlight>
                  <a:srgbClr val="2B2B2B"/>
                </a:highlight>
              </a:rPr>
              <a:t>overflow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ru" sz="1200">
                <a:solidFill>
                  <a:srgbClr val="A5C261"/>
                </a:solidFill>
                <a:highlight>
                  <a:srgbClr val="2B2B2B"/>
                </a:highlight>
              </a:rPr>
              <a:t>hidden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075" y="3854025"/>
            <a:ext cx="33813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Блочная верстка, вариант 2 - inline-block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152475"/>
            <a:ext cx="32520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box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ib-elem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33.3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box-sizing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border-box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0 10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red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inline-block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400" y="1152475"/>
            <a:ext cx="5206799" cy="2424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Блочная верстка, вариант 3 - flex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312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box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flex-elem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33.3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box-sizing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border-box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0 10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red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450" y="1152475"/>
            <a:ext cx="52768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7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свойства для блоков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750000"/>
            <a:ext cx="8520600" cy="41502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4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Управляет контентом блока, обрезает видимую часть, или добавляет скролл, если контента больше, чем величина блока.</a:t>
            </a:r>
            <a:endParaRPr sz="1400">
              <a:solidFill>
                <a:srgbClr val="BABAB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overflow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hidden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scroll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visible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inherit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Задает стиль булетов для списков ul =&gt; li, для нумерованных списков читай документацию на </a:t>
            </a:r>
            <a:r>
              <a:rPr i="1" lang="ru" sz="1400" u="sng">
                <a:solidFill>
                  <a:schemeClr val="accent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http://htmlbook.ru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list-style-type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circle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disc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Позволяет скрывать и отображать блок, оставляя его в потоке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visibility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visible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hidden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inherit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Изменяет внешний вид курсора, необходимо для исполнительных элементов на странице, полный перечень возможных значений смотри </a:t>
            </a:r>
            <a:r>
              <a:rPr i="1" lang="ru" sz="1400" u="sng">
                <a:solidFill>
                  <a:schemeClr val="accent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http://htmlbook.ru</a:t>
            </a:r>
            <a:r>
              <a:rPr i="1" lang="ru" sz="14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14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endParaRPr sz="1400">
              <a:solidFill>
                <a:srgbClr val="A5C2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Выравнивает элементы между собой по горизонтали (!!! для двух и более элементов !!!)</a:t>
            </a:r>
            <a:endParaRPr sz="1400">
              <a:solidFill>
                <a:srgbClr val="A5C2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vertical-align</a:t>
            </a:r>
            <a:r>
              <a:rPr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baseline </a:t>
            </a:r>
            <a:r>
              <a:rPr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bottom </a:t>
            </a:r>
            <a:r>
              <a:rPr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middle </a:t>
            </a:r>
            <a:r>
              <a:rPr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top </a:t>
            </a:r>
            <a:r>
              <a:rPr lang="ru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latin typeface="Courier New"/>
                <a:ea typeface="Courier New"/>
                <a:cs typeface="Courier New"/>
                <a:sym typeface="Courier New"/>
              </a:rPr>
              <a:t>inherit</a:t>
            </a:r>
            <a:r>
              <a:rPr lang="ru" sz="14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Позволяет очистить поток от обтекания</a:t>
            </a:r>
            <a:endParaRPr i="1" sz="14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none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right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both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inherit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92175"/>
            <a:ext cx="50196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Подключаем CSS стили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11325" y="1004575"/>
            <a:ext cx="4920000" cy="1684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&lt;meta </a:t>
            </a: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charset=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ru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&lt;link </a:t>
            </a: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"style.css" </a:t>
            </a: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rel=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ru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&lt;title&gt;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 first page</a:t>
            </a:r>
            <a:r>
              <a:rPr lang="ru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74600" y="2997900"/>
            <a:ext cx="4856700" cy="1724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&lt;style&gt;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body{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background: red;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481650" y="237300"/>
            <a:ext cx="3504300" cy="4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Структура файлов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/project_name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/assets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/images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logo.png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sprite.png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/styles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style.css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/fonts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openSans.ttf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openSans.eot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openSans.woff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openSans.svg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5591700" y="1245925"/>
            <a:ext cx="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5591700" y="1580425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5790875" y="1658525"/>
            <a:ext cx="0" cy="12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5790875" y="2867825"/>
            <a:ext cx="1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5790875" y="2408400"/>
            <a:ext cx="1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5790875" y="1792475"/>
            <a:ext cx="1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селекторы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4155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//По названию тега</a:t>
            </a:r>
            <a:endParaRPr i="1" sz="11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div ul li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//По id</a:t>
            </a:r>
            <a:endParaRPr i="1" sz="11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#elem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#elem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//По классу</a:t>
            </a:r>
            <a:endParaRPr i="1" sz="11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//По атрибуту</a:t>
            </a:r>
            <a:endParaRPr i="1" sz="11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"image.jpg"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0" y="1152475"/>
            <a:ext cx="4155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//Для всех элементов</a:t>
            </a:r>
            <a:endParaRPr i="1" sz="12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 *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//Для всех на том же уровне</a:t>
            </a:r>
            <a:endParaRPr i="1" sz="12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~ 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.element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//Только дочерние элементы</a:t>
            </a:r>
            <a:endParaRPr i="1" sz="12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ul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li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//Перечисление свойств</a:t>
            </a:r>
            <a:endParaRPr i="1" sz="12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ul,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ol </a:t>
            </a:r>
            <a:r>
              <a:rPr lang="ru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</a:t>
            </a:r>
            <a:r>
              <a:rPr lang="ru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</a:t>
            </a:r>
            <a:r>
              <a:rPr lang="ru"/>
              <a:t>севдоклассы в CSS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155900" cy="33987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Стили для </a:t>
            </a:r>
            <a:r>
              <a:rPr i="1" lang="ru" sz="11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непосещенных</a:t>
            </a:r>
            <a:r>
              <a:rPr i="1" lang="ru" sz="11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ссылок</a:t>
            </a:r>
            <a:endParaRPr i="1" sz="11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logo-link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Стили для посещенных ссылок</a:t>
            </a:r>
            <a:endParaRPr i="1" sz="11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visited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logo-link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visited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Стили для активного элемента</a:t>
            </a:r>
            <a:endParaRPr i="1" sz="11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active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logo-link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active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Стили для элемента, получающего фокус</a:t>
            </a:r>
            <a:endParaRPr i="1" sz="11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focus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logo-link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focus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0" y="356950"/>
            <a:ext cx="4155900" cy="41943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Реакция элемента по наведению</a:t>
            </a:r>
            <a:endParaRPr i="1" sz="11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hover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hover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solidFill>
                <a:srgbClr val="E8BF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00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Отмена ховера для модификатора</a:t>
            </a:r>
            <a:endParaRPr i="1" sz="1100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text-decoration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gray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_active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text-decoration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cursor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hover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text-decoration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color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_active</a:t>
            </a:r>
            <a:r>
              <a:rPr lang="ru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00">
                <a:solidFill>
                  <a:srgbClr val="E8BF6A"/>
                </a:solidFill>
                <a:latin typeface="Courier New"/>
                <a:ea typeface="Courier New"/>
                <a:cs typeface="Courier New"/>
                <a:sym typeface="Courier New"/>
              </a:rPr>
              <a:t>hover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color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gray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5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свойства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2571750"/>
            <a:ext cx="8520600" cy="16539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% 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% 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max-width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% 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min-width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% 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max-height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% 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min-height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% | </a:t>
            </a:r>
            <a:r>
              <a:rPr lang="ru" sz="14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876200"/>
            <a:ext cx="8520600" cy="1466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//Записывается внутри фигурных скобок {...}</a:t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//Состоит из конструкции ключ/значение разделенные двоеточием, и с точкой с запятой в конце</a:t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//Один CSS селектор может содержать любое количество свойств</a:t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//key: value;</a:t>
            </a:r>
            <a:endParaRPr i="1">
              <a:solidFill>
                <a:srgbClr val="BC94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BC94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//width: 100px;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336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700" y="657225"/>
            <a:ext cx="24669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925" y="419100"/>
            <a:ext cx="181580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2975" y="652463"/>
            <a:ext cx="24765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43725" y="2806875"/>
            <a:ext cx="4253700" cy="217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margin-right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margin-bottom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margin-left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ABAB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835400" y="2806950"/>
            <a:ext cx="4175100" cy="217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margin-right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margin-bottom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margin-left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margin для блочных элементов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41650" cy="15849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748900" y="1152475"/>
            <a:ext cx="2869800" cy="1512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10075"/>
            <a:ext cx="4193474" cy="16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4748900" y="2910075"/>
            <a:ext cx="2869800" cy="1686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ABAB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25" y="236735"/>
            <a:ext cx="49625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513300" y="300575"/>
            <a:ext cx="3282600" cy="2117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50" y="2775770"/>
            <a:ext cx="4962525" cy="1830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5537025" y="2815975"/>
            <a:ext cx="3258900" cy="1789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auto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128625"/>
            <a:ext cx="86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Поля в CSS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3700"/>
            <a:ext cx="4980125" cy="20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5513400" y="873825"/>
            <a:ext cx="3417000" cy="1971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2594450" y="3017913"/>
            <a:ext cx="2562900" cy="1653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inline-block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17925"/>
            <a:ext cx="2195405" cy="16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1825" y="3017925"/>
            <a:ext cx="1672550" cy="16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7133075" y="3017925"/>
            <a:ext cx="1797300" cy="1672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box-sizing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border-box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ABAB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