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5074900" cy="20104100"/>
  <p:notesSz cx="150749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71C49-8617-45D9-BACF-7CDA9456BA58}" v="4" dt="2018-12-11T05:15:12.7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meet Patel" userId="43bccf402e841dd5" providerId="Windows Live" clId="Web-{8C7F639B-32EB-4ABA-81CD-1CBE1A40478E}"/>
    <pc:docChg chg="modSld">
      <pc:chgData name="Manmeet Patel" userId="43bccf402e841dd5" providerId="Windows Live" clId="Web-{8C7F639B-32EB-4ABA-81CD-1CBE1A40478E}" dt="2018-12-09T08:24:59.204" v="362" actId="14100"/>
      <pc:docMkLst>
        <pc:docMk/>
      </pc:docMkLst>
      <pc:sldChg chg="modSp">
        <pc:chgData name="Manmeet Patel" userId="43bccf402e841dd5" providerId="Windows Live" clId="Web-{8C7F639B-32EB-4ABA-81CD-1CBE1A40478E}" dt="2018-12-09T08:24:56.860" v="361" actId="14100"/>
        <pc:sldMkLst>
          <pc:docMk/>
          <pc:sldMk cId="0" sldId="256"/>
        </pc:sldMkLst>
        <pc:spChg chg="mod">
          <ac:chgData name="Manmeet Patel" userId="43bccf402e841dd5" providerId="Windows Live" clId="Web-{8C7F639B-32EB-4ABA-81CD-1CBE1A40478E}" dt="2018-12-09T08:24:56.860" v="361" actId="14100"/>
          <ac:spMkLst>
            <pc:docMk/>
            <pc:sldMk cId="0" sldId="256"/>
            <ac:spMk id="2" creationId="{00000000-0000-0000-0000-000000000000}"/>
          </ac:spMkLst>
        </pc:spChg>
        <pc:spChg chg="mod">
          <ac:chgData name="Manmeet Patel" userId="43bccf402e841dd5" providerId="Windows Live" clId="Web-{8C7F639B-32EB-4ABA-81CD-1CBE1A40478E}" dt="2018-12-09T08:23:43.767" v="352" actId="14100"/>
          <ac:spMkLst>
            <pc:docMk/>
            <pc:sldMk cId="0" sldId="256"/>
            <ac:spMk id="3" creationId="{00000000-0000-0000-0000-000000000000}"/>
          </ac:spMkLst>
        </pc:spChg>
        <pc:spChg chg="mod">
          <ac:chgData name="Manmeet Patel" userId="43bccf402e841dd5" providerId="Windows Live" clId="Web-{8C7F639B-32EB-4ABA-81CD-1CBE1A40478E}" dt="2018-12-09T08:23:09.251" v="348" actId="20577"/>
          <ac:spMkLst>
            <pc:docMk/>
            <pc:sldMk cId="0" sldId="256"/>
            <ac:spMk id="4" creationId="{00000000-0000-0000-0000-000000000000}"/>
          </ac:spMkLst>
        </pc:spChg>
        <pc:spChg chg="mod">
          <ac:chgData name="Manmeet Patel" userId="43bccf402e841dd5" providerId="Windows Live" clId="Web-{8C7F639B-32EB-4ABA-81CD-1CBE1A40478E}" dt="2018-12-09T08:22:01.687" v="300" actId="20577"/>
          <ac:spMkLst>
            <pc:docMk/>
            <pc:sldMk cId="0" sldId="256"/>
            <ac:spMk id="5" creationId="{00000000-0000-0000-0000-000000000000}"/>
          </ac:spMkLst>
        </pc:spChg>
        <pc:spChg chg="mod">
          <ac:chgData name="Manmeet Patel" userId="43bccf402e841dd5" providerId="Windows Live" clId="Web-{8C7F639B-32EB-4ABA-81CD-1CBE1A40478E}" dt="2018-12-09T08:23:50.907" v="353" actId="14100"/>
          <ac:spMkLst>
            <pc:docMk/>
            <pc:sldMk cId="0" sldId="256"/>
            <ac:spMk id="12" creationId="{00000000-0000-0000-0000-000000000000}"/>
          </ac:spMkLst>
        </pc:spChg>
        <pc:spChg chg="mod">
          <ac:chgData name="Manmeet Patel" userId="43bccf402e841dd5" providerId="Windows Live" clId="Web-{8C7F639B-32EB-4ABA-81CD-1CBE1A40478E}" dt="2018-12-09T08:03:32.412" v="91" actId="1076"/>
          <ac:spMkLst>
            <pc:docMk/>
            <pc:sldMk cId="0" sldId="256"/>
            <ac:spMk id="37" creationId="{00000000-0000-0000-0000-000000000000}"/>
          </ac:spMkLst>
        </pc:spChg>
      </pc:sldChg>
    </pc:docChg>
  </pc:docChgLst>
  <pc:docChgLst>
    <pc:chgData name="Manmeet Patel" userId="43bccf402e841dd5" providerId="Windows Live" clId="Web-{28A7B026-344C-42B1-8460-2BB3230EB302}"/>
    <pc:docChg chg="modSld">
      <pc:chgData name="Manmeet Patel" userId="43bccf402e841dd5" providerId="Windows Live" clId="Web-{28A7B026-344C-42B1-8460-2BB3230EB302}" dt="2018-12-02T21:24:00.810" v="160" actId="20577"/>
      <pc:docMkLst>
        <pc:docMk/>
      </pc:docMkLst>
      <pc:sldChg chg="modSp">
        <pc:chgData name="Manmeet Patel" userId="43bccf402e841dd5" providerId="Windows Live" clId="Web-{28A7B026-344C-42B1-8460-2BB3230EB302}" dt="2018-12-02T21:24:00.810" v="159" actId="20577"/>
        <pc:sldMkLst>
          <pc:docMk/>
          <pc:sldMk cId="0" sldId="256"/>
        </pc:sldMkLst>
        <pc:spChg chg="mod">
          <ac:chgData name="Manmeet Patel" userId="43bccf402e841dd5" providerId="Windows Live" clId="Web-{28A7B026-344C-42B1-8460-2BB3230EB302}" dt="2018-12-02T21:03:13.576" v="51" actId="20577"/>
          <ac:spMkLst>
            <pc:docMk/>
            <pc:sldMk cId="0" sldId="256"/>
            <ac:spMk id="2" creationId="{00000000-0000-0000-0000-000000000000}"/>
          </ac:spMkLst>
        </pc:spChg>
        <pc:spChg chg="mod">
          <ac:chgData name="Manmeet Patel" userId="43bccf402e841dd5" providerId="Windows Live" clId="Web-{28A7B026-344C-42B1-8460-2BB3230EB302}" dt="2018-12-02T21:17:25.281" v="153" actId="20577"/>
          <ac:spMkLst>
            <pc:docMk/>
            <pc:sldMk cId="0" sldId="256"/>
            <ac:spMk id="5" creationId="{00000000-0000-0000-0000-000000000000}"/>
          </ac:spMkLst>
        </pc:spChg>
        <pc:spChg chg="mod">
          <ac:chgData name="Manmeet Patel" userId="43bccf402e841dd5" providerId="Windows Live" clId="Web-{28A7B026-344C-42B1-8460-2BB3230EB302}" dt="2018-12-02T21:24:00.810" v="159" actId="20577"/>
          <ac:spMkLst>
            <pc:docMk/>
            <pc:sldMk cId="0" sldId="256"/>
            <ac:spMk id="7" creationId="{00000000-0000-0000-0000-000000000000}"/>
          </ac:spMkLst>
        </pc:spChg>
        <pc:spChg chg="mod">
          <ac:chgData name="Manmeet Patel" userId="43bccf402e841dd5" providerId="Windows Live" clId="Web-{28A7B026-344C-42B1-8460-2BB3230EB302}" dt="2018-12-02T21:01:13.545" v="4" actId="20577"/>
          <ac:spMkLst>
            <pc:docMk/>
            <pc:sldMk cId="0" sldId="256"/>
            <ac:spMk id="12" creationId="{00000000-0000-0000-0000-000000000000}"/>
          </ac:spMkLst>
        </pc:spChg>
        <pc:spChg chg="mod">
          <ac:chgData name="Manmeet Patel" userId="43bccf402e841dd5" providerId="Windows Live" clId="Web-{28A7B026-344C-42B1-8460-2BB3230EB302}" dt="2018-12-02T21:01:41.420" v="17" actId="20577"/>
          <ac:spMkLst>
            <pc:docMk/>
            <pc:sldMk cId="0" sldId="256"/>
            <ac:spMk id="39" creationId="{00000000-0000-0000-0000-000000000000}"/>
          </ac:spMkLst>
        </pc:spChg>
      </pc:sldChg>
    </pc:docChg>
  </pc:docChgLst>
  <pc:docChgLst>
    <pc:chgData name="Manmeet Patel" userId="43bccf402e841dd5" providerId="Windows Live" clId="Web-{FDE71C49-8617-45D9-BACF-7CDA9456BA58}"/>
    <pc:docChg chg="modSld">
      <pc:chgData name="Manmeet Patel" userId="43bccf402e841dd5" providerId="Windows Live" clId="Web-{FDE71C49-8617-45D9-BACF-7CDA9456BA58}" dt="2018-12-11T06:37:59.931" v="972" actId="1076"/>
      <pc:docMkLst>
        <pc:docMk/>
      </pc:docMkLst>
      <pc:sldChg chg="addSp delSp modSp">
        <pc:chgData name="Manmeet Patel" userId="43bccf402e841dd5" providerId="Windows Live" clId="Web-{FDE71C49-8617-45D9-BACF-7CDA9456BA58}" dt="2018-12-11T06:37:59.931" v="972" actId="1076"/>
        <pc:sldMkLst>
          <pc:docMk/>
          <pc:sldMk cId="0" sldId="256"/>
        </pc:sldMkLst>
        <pc:spChg chg="mod">
          <ac:chgData name="Manmeet Patel" userId="43bccf402e841dd5" providerId="Windows Live" clId="Web-{FDE71C49-8617-45D9-BACF-7CDA9456BA58}" dt="2018-12-11T04:49:06.989" v="13" actId="1076"/>
          <ac:spMkLst>
            <pc:docMk/>
            <pc:sldMk cId="0" sldId="256"/>
            <ac:spMk id="2" creationId="{00000000-0000-0000-0000-000000000000}"/>
          </ac:spMkLst>
        </pc:spChg>
        <pc:spChg chg="mod">
          <ac:chgData name="Manmeet Patel" userId="43bccf402e841dd5" providerId="Windows Live" clId="Web-{FDE71C49-8617-45D9-BACF-7CDA9456BA58}" dt="2018-12-11T05:48:48.837" v="554" actId="14100"/>
          <ac:spMkLst>
            <pc:docMk/>
            <pc:sldMk cId="0" sldId="256"/>
            <ac:spMk id="3" creationId="{00000000-0000-0000-0000-000000000000}"/>
          </ac:spMkLst>
        </pc:spChg>
        <pc:spChg chg="mod">
          <ac:chgData name="Manmeet Patel" userId="43bccf402e841dd5" providerId="Windows Live" clId="Web-{FDE71C49-8617-45D9-BACF-7CDA9456BA58}" dt="2018-12-11T05:48:59.040" v="557" actId="20577"/>
          <ac:spMkLst>
            <pc:docMk/>
            <pc:sldMk cId="0" sldId="256"/>
            <ac:spMk id="4" creationId="{00000000-0000-0000-0000-000000000000}"/>
          </ac:spMkLst>
        </pc:spChg>
        <pc:spChg chg="mod">
          <ac:chgData name="Manmeet Patel" userId="43bccf402e841dd5" providerId="Windows Live" clId="Web-{FDE71C49-8617-45D9-BACF-7CDA9456BA58}" dt="2018-12-11T04:55:40.663" v="32" actId="14100"/>
          <ac:spMkLst>
            <pc:docMk/>
            <pc:sldMk cId="0" sldId="256"/>
            <ac:spMk id="5" creationId="{00000000-0000-0000-0000-000000000000}"/>
          </ac:spMkLst>
        </pc:spChg>
        <pc:spChg chg="mod">
          <ac:chgData name="Manmeet Patel" userId="43bccf402e841dd5" providerId="Windows Live" clId="Web-{FDE71C49-8617-45D9-BACF-7CDA9456BA58}" dt="2018-12-11T06:37:33.353" v="970" actId="14100"/>
          <ac:spMkLst>
            <pc:docMk/>
            <pc:sldMk cId="0" sldId="256"/>
            <ac:spMk id="6" creationId="{00000000-0000-0000-0000-000000000000}"/>
          </ac:spMkLst>
        </pc:spChg>
        <pc:spChg chg="mod">
          <ac:chgData name="Manmeet Patel" userId="43bccf402e841dd5" providerId="Windows Live" clId="Web-{FDE71C49-8617-45D9-BACF-7CDA9456BA58}" dt="2018-12-11T06:34:08.036" v="956" actId="14100"/>
          <ac:spMkLst>
            <pc:docMk/>
            <pc:sldMk cId="0" sldId="256"/>
            <ac:spMk id="7" creationId="{00000000-0000-0000-0000-000000000000}"/>
          </ac:spMkLst>
        </pc:spChg>
        <pc:spChg chg="mod">
          <ac:chgData name="Manmeet Patel" userId="43bccf402e841dd5" providerId="Windows Live" clId="Web-{FDE71C49-8617-45D9-BACF-7CDA9456BA58}" dt="2018-12-11T06:37:05.181" v="966" actId="1076"/>
          <ac:spMkLst>
            <pc:docMk/>
            <pc:sldMk cId="0" sldId="256"/>
            <ac:spMk id="8" creationId="{00000000-0000-0000-0000-000000000000}"/>
          </ac:spMkLst>
        </pc:spChg>
        <pc:spChg chg="mod">
          <ac:chgData name="Manmeet Patel" userId="43bccf402e841dd5" providerId="Windows Live" clId="Web-{FDE71C49-8617-45D9-BACF-7CDA9456BA58}" dt="2018-12-11T06:37:19.821" v="968" actId="14100"/>
          <ac:spMkLst>
            <pc:docMk/>
            <pc:sldMk cId="0" sldId="256"/>
            <ac:spMk id="9" creationId="{00000000-0000-0000-0000-000000000000}"/>
          </ac:spMkLst>
        </pc:spChg>
        <pc:spChg chg="mod">
          <ac:chgData name="Manmeet Patel" userId="43bccf402e841dd5" providerId="Windows Live" clId="Web-{FDE71C49-8617-45D9-BACF-7CDA9456BA58}" dt="2018-12-11T05:57:24.846" v="646" actId="20577"/>
          <ac:spMkLst>
            <pc:docMk/>
            <pc:sldMk cId="0" sldId="256"/>
            <ac:spMk id="15" creationId="{00000000-0000-0000-0000-000000000000}"/>
          </ac:spMkLst>
        </pc:spChg>
        <pc:spChg chg="mod">
          <ac:chgData name="Manmeet Patel" userId="43bccf402e841dd5" providerId="Windows Live" clId="Web-{FDE71C49-8617-45D9-BACF-7CDA9456BA58}" dt="2018-12-11T05:15:12.734" v="208"/>
          <ac:spMkLst>
            <pc:docMk/>
            <pc:sldMk cId="0" sldId="256"/>
            <ac:spMk id="16" creationId="{00000000-0000-0000-0000-000000000000}"/>
          </ac:spMkLst>
        </pc:spChg>
        <pc:spChg chg="del mod">
          <ac:chgData name="Manmeet Patel" userId="43bccf402e841dd5" providerId="Windows Live" clId="Web-{FDE71C49-8617-45D9-BACF-7CDA9456BA58}" dt="2018-12-11T06:06:20.552" v="734"/>
          <ac:spMkLst>
            <pc:docMk/>
            <pc:sldMk cId="0" sldId="256"/>
            <ac:spMk id="18" creationId="{00000000-0000-0000-0000-000000000000}"/>
          </ac:spMkLst>
        </pc:spChg>
        <pc:spChg chg="add del mod">
          <ac:chgData name="Manmeet Patel" userId="43bccf402e841dd5" providerId="Windows Live" clId="Web-{FDE71C49-8617-45D9-BACF-7CDA9456BA58}" dt="2018-12-11T06:06:17.583" v="733"/>
          <ac:spMkLst>
            <pc:docMk/>
            <pc:sldMk cId="0" sldId="256"/>
            <ac:spMk id="19" creationId="{00000000-0000-0000-0000-000000000000}"/>
          </ac:spMkLst>
        </pc:spChg>
        <pc:spChg chg="mod">
          <ac:chgData name="Manmeet Patel" userId="43bccf402e841dd5" providerId="Windows Live" clId="Web-{FDE71C49-8617-45D9-BACF-7CDA9456BA58}" dt="2018-12-11T05:57:52.564" v="661" actId="20577"/>
          <ac:spMkLst>
            <pc:docMk/>
            <pc:sldMk cId="0" sldId="256"/>
            <ac:spMk id="21" creationId="{00000000-0000-0000-0000-000000000000}"/>
          </ac:spMkLst>
        </pc:spChg>
        <pc:spChg chg="mod">
          <ac:chgData name="Manmeet Patel" userId="43bccf402e841dd5" providerId="Windows Live" clId="Web-{FDE71C49-8617-45D9-BACF-7CDA9456BA58}" dt="2018-12-11T05:58:07.908" v="668" actId="20577"/>
          <ac:spMkLst>
            <pc:docMk/>
            <pc:sldMk cId="0" sldId="256"/>
            <ac:spMk id="23" creationId="{00000000-0000-0000-0000-000000000000}"/>
          </ac:spMkLst>
        </pc:spChg>
        <pc:spChg chg="mod">
          <ac:chgData name="Manmeet Patel" userId="43bccf402e841dd5" providerId="Windows Live" clId="Web-{FDE71C49-8617-45D9-BACF-7CDA9456BA58}" dt="2018-12-11T06:12:35.867" v="790" actId="20577"/>
          <ac:spMkLst>
            <pc:docMk/>
            <pc:sldMk cId="0" sldId="256"/>
            <ac:spMk id="24" creationId="{00000000-0000-0000-0000-000000000000}"/>
          </ac:spMkLst>
        </pc:spChg>
        <pc:spChg chg="mod">
          <ac:chgData name="Manmeet Patel" userId="43bccf402e841dd5" providerId="Windows Live" clId="Web-{FDE71C49-8617-45D9-BACF-7CDA9456BA58}" dt="2018-12-11T06:14:28.336" v="796" actId="20577"/>
          <ac:spMkLst>
            <pc:docMk/>
            <pc:sldMk cId="0" sldId="256"/>
            <ac:spMk id="25" creationId="{00000000-0000-0000-0000-000000000000}"/>
          </ac:spMkLst>
        </pc:spChg>
        <pc:spChg chg="mod">
          <ac:chgData name="Manmeet Patel" userId="43bccf402e841dd5" providerId="Windows Live" clId="Web-{FDE71C49-8617-45D9-BACF-7CDA9456BA58}" dt="2018-12-11T06:11:14.101" v="761" actId="20577"/>
          <ac:spMkLst>
            <pc:docMk/>
            <pc:sldMk cId="0" sldId="256"/>
            <ac:spMk id="27" creationId="{00000000-0000-0000-0000-000000000000}"/>
          </ac:spMkLst>
        </pc:spChg>
        <pc:spChg chg="mod">
          <ac:chgData name="Manmeet Patel" userId="43bccf402e841dd5" providerId="Windows Live" clId="Web-{FDE71C49-8617-45D9-BACF-7CDA9456BA58}" dt="2018-12-11T06:14:40.899" v="800" actId="20577"/>
          <ac:spMkLst>
            <pc:docMk/>
            <pc:sldMk cId="0" sldId="256"/>
            <ac:spMk id="28" creationId="{00000000-0000-0000-0000-000000000000}"/>
          </ac:spMkLst>
        </pc:spChg>
        <pc:spChg chg="mod">
          <ac:chgData name="Manmeet Patel" userId="43bccf402e841dd5" providerId="Windows Live" clId="Web-{FDE71C49-8617-45D9-BACF-7CDA9456BA58}" dt="2018-12-11T05:03:05.745" v="108" actId="1076"/>
          <ac:spMkLst>
            <pc:docMk/>
            <pc:sldMk cId="0" sldId="256"/>
            <ac:spMk id="29" creationId="{00000000-0000-0000-0000-000000000000}"/>
          </ac:spMkLst>
        </pc:spChg>
        <pc:spChg chg="mod">
          <ac:chgData name="Manmeet Patel" userId="43bccf402e841dd5" providerId="Windows Live" clId="Web-{FDE71C49-8617-45D9-BACF-7CDA9456BA58}" dt="2018-12-11T05:59:55.800" v="689" actId="20577"/>
          <ac:spMkLst>
            <pc:docMk/>
            <pc:sldMk cId="0" sldId="256"/>
            <ac:spMk id="30" creationId="{00000000-0000-0000-0000-000000000000}"/>
          </ac:spMkLst>
        </pc:spChg>
        <pc:spChg chg="add del mod">
          <ac:chgData name="Manmeet Patel" userId="43bccf402e841dd5" providerId="Windows Live" clId="Web-{FDE71C49-8617-45D9-BACF-7CDA9456BA58}" dt="2018-12-11T06:06:17.583" v="732"/>
          <ac:spMkLst>
            <pc:docMk/>
            <pc:sldMk cId="0" sldId="256"/>
            <ac:spMk id="34" creationId="{00000000-0000-0000-0000-000000000000}"/>
          </ac:spMkLst>
        </pc:spChg>
        <pc:spChg chg="del mod">
          <ac:chgData name="Manmeet Patel" userId="43bccf402e841dd5" providerId="Windows Live" clId="Web-{FDE71C49-8617-45D9-BACF-7CDA9456BA58}" dt="2018-12-11T06:06:29.161" v="738"/>
          <ac:spMkLst>
            <pc:docMk/>
            <pc:sldMk cId="0" sldId="256"/>
            <ac:spMk id="35" creationId="{00000000-0000-0000-0000-000000000000}"/>
          </ac:spMkLst>
        </pc:spChg>
        <pc:spChg chg="add del mod">
          <ac:chgData name="Manmeet Patel" userId="43bccf402e841dd5" providerId="Windows Live" clId="Web-{FDE71C49-8617-45D9-BACF-7CDA9456BA58}" dt="2018-12-11T06:06:17.583" v="731"/>
          <ac:spMkLst>
            <pc:docMk/>
            <pc:sldMk cId="0" sldId="256"/>
            <ac:spMk id="36" creationId="{00000000-0000-0000-0000-000000000000}"/>
          </ac:spMkLst>
        </pc:spChg>
        <pc:spChg chg="del mod">
          <ac:chgData name="Manmeet Patel" userId="43bccf402e841dd5" providerId="Windows Live" clId="Web-{FDE71C49-8617-45D9-BACF-7CDA9456BA58}" dt="2018-12-11T06:06:22.677" v="735"/>
          <ac:spMkLst>
            <pc:docMk/>
            <pc:sldMk cId="0" sldId="256"/>
            <ac:spMk id="37" creationId="{00000000-0000-0000-0000-000000000000}"/>
          </ac:spMkLst>
        </pc:spChg>
        <pc:spChg chg="del mod">
          <ac:chgData name="Manmeet Patel" userId="43bccf402e841dd5" providerId="Windows Live" clId="Web-{FDE71C49-8617-45D9-BACF-7CDA9456BA58}" dt="2018-12-11T06:06:27.380" v="737"/>
          <ac:spMkLst>
            <pc:docMk/>
            <pc:sldMk cId="0" sldId="256"/>
            <ac:spMk id="38" creationId="{00000000-0000-0000-0000-000000000000}"/>
          </ac:spMkLst>
        </pc:spChg>
        <pc:spChg chg="del mod">
          <ac:chgData name="Manmeet Patel" userId="43bccf402e841dd5" providerId="Windows Live" clId="Web-{FDE71C49-8617-45D9-BACF-7CDA9456BA58}" dt="2018-12-11T05:24:23.568" v="290"/>
          <ac:spMkLst>
            <pc:docMk/>
            <pc:sldMk cId="0" sldId="256"/>
            <ac:spMk id="39" creationId="{00000000-0000-0000-0000-000000000000}"/>
          </ac:spMkLst>
        </pc:spChg>
        <pc:spChg chg="add mod">
          <ac:chgData name="Manmeet Patel" userId="43bccf402e841dd5" providerId="Windows Live" clId="Web-{FDE71C49-8617-45D9-BACF-7CDA9456BA58}" dt="2018-12-11T06:06:37.271" v="739" actId="20577"/>
          <ac:spMkLst>
            <pc:docMk/>
            <pc:sldMk cId="0" sldId="256"/>
            <ac:spMk id="56" creationId="{E6B2CED7-E3B5-4FFE-A38D-C64DB962D733}"/>
          </ac:spMkLst>
        </pc:spChg>
        <pc:picChg chg="add del mod">
          <ac:chgData name="Manmeet Patel" userId="43bccf402e841dd5" providerId="Windows Live" clId="Web-{FDE71C49-8617-45D9-BACF-7CDA9456BA58}" dt="2018-12-11T06:06:17.583" v="730"/>
          <ac:picMkLst>
            <pc:docMk/>
            <pc:sldMk cId="0" sldId="256"/>
            <ac:picMk id="40" creationId="{D0AB826A-4F63-4079-B1C8-41DCEE480F91}"/>
          </ac:picMkLst>
        </pc:picChg>
        <pc:picChg chg="add mod">
          <ac:chgData name="Manmeet Patel" userId="43bccf402e841dd5" providerId="Windows Live" clId="Web-{FDE71C49-8617-45D9-BACF-7CDA9456BA58}" dt="2018-12-11T06:37:59.931" v="972" actId="1076"/>
          <ac:picMkLst>
            <pc:docMk/>
            <pc:sldMk cId="0" sldId="256"/>
            <ac:picMk id="42" creationId="{027083E3-C424-47F3-9800-8A044ECA030A}"/>
          </ac:picMkLst>
        </pc:picChg>
        <pc:picChg chg="add mod">
          <ac:chgData name="Manmeet Patel" userId="43bccf402e841dd5" providerId="Windows Live" clId="Web-{FDE71C49-8617-45D9-BACF-7CDA9456BA58}" dt="2018-12-11T04:48:58.957" v="12" actId="14100"/>
          <ac:picMkLst>
            <pc:docMk/>
            <pc:sldMk cId="0" sldId="256"/>
            <ac:picMk id="44" creationId="{8359F26F-420D-4189-8283-C56F52A2DF34}"/>
          </ac:picMkLst>
        </pc:picChg>
        <pc:picChg chg="add mod">
          <ac:chgData name="Manmeet Patel" userId="43bccf402e841dd5" providerId="Windows Live" clId="Web-{FDE71C49-8617-45D9-BACF-7CDA9456BA58}" dt="2018-12-11T04:50:45.099" v="16" actId="14100"/>
          <ac:picMkLst>
            <pc:docMk/>
            <pc:sldMk cId="0" sldId="256"/>
            <ac:picMk id="46" creationId="{1B6C707B-0BFC-4ECA-A52E-A38EF562037D}"/>
          </ac:picMkLst>
        </pc:picChg>
        <pc:picChg chg="add mod">
          <ac:chgData name="Manmeet Patel" userId="43bccf402e841dd5" providerId="Windows Live" clId="Web-{FDE71C49-8617-45D9-BACF-7CDA9456BA58}" dt="2018-12-11T05:16:14.453" v="215" actId="14100"/>
          <ac:picMkLst>
            <pc:docMk/>
            <pc:sldMk cId="0" sldId="256"/>
            <ac:picMk id="48" creationId="{E8E72740-6F53-4101-86F7-9909C1649954}"/>
          </ac:picMkLst>
        </pc:picChg>
        <pc:picChg chg="add mod">
          <ac:chgData name="Manmeet Patel" userId="43bccf402e841dd5" providerId="Windows Live" clId="Web-{FDE71C49-8617-45D9-BACF-7CDA9456BA58}" dt="2018-12-11T05:16:20.609" v="216" actId="14100"/>
          <ac:picMkLst>
            <pc:docMk/>
            <pc:sldMk cId="0" sldId="256"/>
            <ac:picMk id="50" creationId="{AC0432E6-2C84-43AD-ACDC-95FAF2378AD1}"/>
          </ac:picMkLst>
        </pc:picChg>
        <pc:picChg chg="add del mod">
          <ac:chgData name="Manmeet Patel" userId="43bccf402e841dd5" providerId="Windows Live" clId="Web-{FDE71C49-8617-45D9-BACF-7CDA9456BA58}" dt="2018-12-11T06:06:24.880" v="736"/>
          <ac:picMkLst>
            <pc:docMk/>
            <pc:sldMk cId="0" sldId="256"/>
            <ac:picMk id="52" creationId="{4B2E38C9-2491-4373-BBA4-8DC19B848D83}"/>
          </ac:picMkLst>
        </pc:picChg>
        <pc:picChg chg="add mod">
          <ac:chgData name="Manmeet Patel" userId="43bccf402e841dd5" providerId="Windows Live" clId="Web-{FDE71C49-8617-45D9-BACF-7CDA9456BA58}" dt="2018-12-11T06:13:00.226" v="793" actId="14100"/>
          <ac:picMkLst>
            <pc:docMk/>
            <pc:sldMk cId="0" sldId="256"/>
            <ac:picMk id="54" creationId="{33ACF078-6E79-4CF5-9CB0-CEDA7E50199E}"/>
          </ac:picMkLst>
        </pc:picChg>
        <pc:picChg chg="add mod">
          <ac:chgData name="Manmeet Patel" userId="43bccf402e841dd5" providerId="Windows Live" clId="Web-{FDE71C49-8617-45D9-BACF-7CDA9456BA58}" dt="2018-12-11T06:37:41.759" v="971" actId="14100"/>
          <ac:picMkLst>
            <pc:docMk/>
            <pc:sldMk cId="0" sldId="256"/>
            <ac:picMk id="57" creationId="{44796713-D9B3-43F9-8E64-F6B12B2093C9}"/>
          </ac:picMkLst>
        </pc:picChg>
        <pc:picChg chg="add mod">
          <ac:chgData name="Manmeet Patel" userId="43bccf402e841dd5" providerId="Windows Live" clId="Web-{FDE71C49-8617-45D9-BACF-7CDA9456BA58}" dt="2018-12-11T06:05:33.458" v="721" actId="14100"/>
          <ac:picMkLst>
            <pc:docMk/>
            <pc:sldMk cId="0" sldId="256"/>
            <ac:picMk id="59" creationId="{CB1CAAF5-039D-4740-AD87-B5C747BB0D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1093" y="6232271"/>
            <a:ext cx="1281906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2187" y="11258296"/>
            <a:ext cx="105568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4062" y="4623943"/>
            <a:ext cx="656034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66843" y="4623943"/>
            <a:ext cx="656034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5078075" cy="1685925"/>
          </a:xfrm>
          <a:custGeom>
            <a:avLst/>
            <a:gdLst/>
            <a:ahLst/>
            <a:cxnLst/>
            <a:rect l="l" t="t" r="r" b="b"/>
            <a:pathLst>
              <a:path w="15078075" h="1685925">
                <a:moveTo>
                  <a:pt x="0" y="0"/>
                </a:moveTo>
                <a:lnTo>
                  <a:pt x="15078044" y="0"/>
                </a:lnTo>
                <a:lnTo>
                  <a:pt x="15078044" y="1685396"/>
                </a:lnTo>
                <a:lnTo>
                  <a:pt x="0" y="1685396"/>
                </a:lnTo>
                <a:lnTo>
                  <a:pt x="0" y="0"/>
                </a:lnTo>
                <a:close/>
              </a:path>
            </a:pathLst>
          </a:custGeom>
          <a:solidFill>
            <a:srgbClr val="4F0000"/>
          </a:solidFill>
        </p:spPr>
        <p:txBody>
          <a:bodyPr wrap="square" lIns="0" tIns="0" rIns="0" bIns="0" rtlCol="0"/>
          <a:lstStyle/>
          <a:p>
            <a:endParaRPr/>
          </a:p>
        </p:txBody>
      </p:sp>
      <p:sp>
        <p:nvSpPr>
          <p:cNvPr id="2" name="Holder 2"/>
          <p:cNvSpPr>
            <a:spLocks noGrp="1"/>
          </p:cNvSpPr>
          <p:nvPr>
            <p:ph type="title"/>
          </p:nvPr>
        </p:nvSpPr>
        <p:spPr>
          <a:xfrm>
            <a:off x="754062" y="804164"/>
            <a:ext cx="135731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4062" y="4623943"/>
            <a:ext cx="135731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27625" y="18696814"/>
            <a:ext cx="482600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4062" y="18696814"/>
            <a:ext cx="346868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12/10/2018</a:t>
            </a:fld>
            <a:endParaRPr lang="en-US"/>
          </a:p>
        </p:txBody>
      </p:sp>
      <p:sp>
        <p:nvSpPr>
          <p:cNvPr id="6" name="Holder 6"/>
          <p:cNvSpPr>
            <a:spLocks noGrp="1"/>
          </p:cNvSpPr>
          <p:nvPr>
            <p:ph type="sldNum" sz="quarter" idx="7"/>
          </p:nvPr>
        </p:nvSpPr>
        <p:spPr>
          <a:xfrm>
            <a:off x="10858500" y="18696814"/>
            <a:ext cx="346868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9224" y="87560"/>
            <a:ext cx="13309478" cy="1419106"/>
          </a:xfrm>
          <a:prstGeom prst="rect">
            <a:avLst/>
          </a:prstGeom>
        </p:spPr>
        <p:txBody>
          <a:bodyPr vert="horz" wrap="square" lIns="0" tIns="114935" rIns="0" bIns="0" rtlCol="0" anchor="t">
            <a:spAutoFit/>
          </a:bodyPr>
          <a:lstStyle/>
          <a:p>
            <a:pPr marL="2723515">
              <a:spcBef>
                <a:spcPts val="905"/>
              </a:spcBef>
            </a:pPr>
            <a:r>
              <a:rPr lang="en-US" sz="3950" b="1" spc="-15" dirty="0">
                <a:solidFill>
                  <a:srgbClr val="FFFFFF"/>
                </a:solidFill>
                <a:latin typeface="Arial"/>
                <a:cs typeface="Arial"/>
              </a:rPr>
              <a:t>                Study Tracker</a:t>
            </a:r>
          </a:p>
          <a:p>
            <a:pPr marL="12700" marR="5080" algn="ctr">
              <a:lnSpc>
                <a:spcPct val="102200"/>
              </a:lnSpc>
              <a:spcBef>
                <a:spcPts val="380"/>
              </a:spcBef>
            </a:pPr>
            <a:r>
              <a:rPr lang="en-US" sz="1950" spc="15" dirty="0" err="1">
                <a:solidFill>
                  <a:srgbClr val="FFFFFF"/>
                </a:solidFill>
                <a:latin typeface="Arial"/>
                <a:cs typeface="Arial"/>
              </a:rPr>
              <a:t>Akshaye</a:t>
            </a:r>
            <a:r>
              <a:rPr lang="en-US" sz="1950" spc="15" dirty="0">
                <a:solidFill>
                  <a:srgbClr val="FFFFFF"/>
                </a:solidFill>
                <a:latin typeface="Arial"/>
                <a:cs typeface="Arial"/>
              </a:rPr>
              <a:t> Anitha Pradeep</a:t>
            </a:r>
            <a:r>
              <a:rPr sz="1950" spc="15" dirty="0">
                <a:solidFill>
                  <a:srgbClr val="FFFFFF"/>
                </a:solidFill>
                <a:latin typeface="Arial"/>
                <a:cs typeface="Arial"/>
              </a:rPr>
              <a:t>, </a:t>
            </a:r>
            <a:r>
              <a:rPr lang="en-US" sz="1950" spc="15" dirty="0">
                <a:solidFill>
                  <a:srgbClr val="FFFFFF"/>
                </a:solidFill>
                <a:latin typeface="Arial"/>
                <a:cs typeface="Arial"/>
              </a:rPr>
              <a:t>Anurag Das</a:t>
            </a:r>
            <a:r>
              <a:rPr sz="1950" spc="5" dirty="0">
                <a:solidFill>
                  <a:srgbClr val="FFFFFF"/>
                </a:solidFill>
                <a:latin typeface="Arial"/>
                <a:cs typeface="Arial"/>
              </a:rPr>
              <a:t>, </a:t>
            </a:r>
            <a:r>
              <a:rPr lang="en-US" sz="1950" spc="5" dirty="0">
                <a:solidFill>
                  <a:srgbClr val="FFFFFF"/>
                </a:solidFill>
                <a:latin typeface="Arial"/>
                <a:cs typeface="Arial"/>
              </a:rPr>
              <a:t>Varsha Khanna</a:t>
            </a:r>
            <a:r>
              <a:rPr sz="1950" spc="25" dirty="0">
                <a:solidFill>
                  <a:srgbClr val="FFFFFF"/>
                </a:solidFill>
                <a:latin typeface="Arial"/>
                <a:cs typeface="Arial"/>
              </a:rPr>
              <a:t>,</a:t>
            </a:r>
            <a:r>
              <a:rPr lang="en-US" sz="1950" dirty="0">
                <a:solidFill>
                  <a:srgbClr val="FFFFFF"/>
                </a:solidFill>
                <a:latin typeface="Arial"/>
                <a:cs typeface="Arial"/>
              </a:rPr>
              <a:t> </a:t>
            </a:r>
            <a:r>
              <a:rPr lang="en-US" sz="1950" dirty="0" err="1">
                <a:solidFill>
                  <a:srgbClr val="FFFFFF"/>
                </a:solidFill>
                <a:latin typeface="Arial"/>
                <a:cs typeface="Arial"/>
              </a:rPr>
              <a:t>Manmeetkumar</a:t>
            </a:r>
            <a:r>
              <a:rPr lang="en-US" sz="1950" dirty="0">
                <a:solidFill>
                  <a:srgbClr val="FFFFFF"/>
                </a:solidFill>
                <a:latin typeface="Arial"/>
                <a:cs typeface="Arial"/>
              </a:rPr>
              <a:t> Patel</a:t>
            </a:r>
            <a:r>
              <a:rPr sz="1950" dirty="0">
                <a:solidFill>
                  <a:srgbClr val="FFFFFF"/>
                </a:solidFill>
                <a:latin typeface="Arial"/>
                <a:cs typeface="Arial"/>
              </a:rPr>
              <a:t>, </a:t>
            </a:r>
            <a:r>
              <a:rPr lang="en-US" sz="1950" dirty="0">
                <a:solidFill>
                  <a:srgbClr val="FFFFFF"/>
                </a:solidFill>
                <a:latin typeface="Arial"/>
                <a:cs typeface="Arial"/>
              </a:rPr>
              <a:t>Akhilesh Rawat</a:t>
            </a:r>
            <a:r>
              <a:rPr lang="en-US" sz="1950" spc="5" dirty="0">
                <a:solidFill>
                  <a:srgbClr val="FFFFFF"/>
                </a:solidFill>
                <a:latin typeface="Arial"/>
                <a:cs typeface="Arial"/>
              </a:rPr>
              <a:t>  </a:t>
            </a:r>
            <a:endParaRPr lang="en-US" sz="1950">
              <a:solidFill>
                <a:srgbClr val="000000"/>
              </a:solidFill>
              <a:latin typeface="Arial"/>
              <a:cs typeface="Arial"/>
            </a:endParaRPr>
          </a:p>
          <a:p>
            <a:pPr marL="12700" marR="5080" algn="ctr">
              <a:lnSpc>
                <a:spcPct val="102200"/>
              </a:lnSpc>
              <a:spcBef>
                <a:spcPts val="380"/>
              </a:spcBef>
            </a:pPr>
            <a:r>
              <a:rPr sz="1950" spc="-25" dirty="0">
                <a:solidFill>
                  <a:srgbClr val="FFFFFF"/>
                </a:solidFill>
                <a:latin typeface="Arial"/>
                <a:cs typeface="Arial"/>
              </a:rPr>
              <a:t>CSCE </a:t>
            </a:r>
            <a:r>
              <a:rPr sz="1950" spc="10" dirty="0">
                <a:solidFill>
                  <a:srgbClr val="FFFFFF"/>
                </a:solidFill>
                <a:latin typeface="Arial"/>
                <a:cs typeface="Arial"/>
              </a:rPr>
              <a:t>606 </a:t>
            </a:r>
            <a:r>
              <a:rPr sz="1950" spc="20" dirty="0">
                <a:solidFill>
                  <a:srgbClr val="FFFFFF"/>
                </a:solidFill>
                <a:latin typeface="Arial"/>
                <a:cs typeface="Arial"/>
              </a:rPr>
              <a:t>Software </a:t>
            </a:r>
            <a:r>
              <a:rPr sz="1950" spc="-5" dirty="0">
                <a:solidFill>
                  <a:srgbClr val="FFFFFF"/>
                </a:solidFill>
                <a:latin typeface="Arial"/>
                <a:cs typeface="Arial"/>
              </a:rPr>
              <a:t>Engineering, </a:t>
            </a:r>
            <a:r>
              <a:rPr sz="1950" spc="20" dirty="0">
                <a:solidFill>
                  <a:srgbClr val="FFFFFF"/>
                </a:solidFill>
                <a:latin typeface="Arial"/>
                <a:cs typeface="Arial"/>
              </a:rPr>
              <a:t>Department </a:t>
            </a:r>
            <a:r>
              <a:rPr sz="1950" spc="45" dirty="0">
                <a:solidFill>
                  <a:srgbClr val="FFFFFF"/>
                </a:solidFill>
                <a:latin typeface="Arial"/>
                <a:cs typeface="Arial"/>
              </a:rPr>
              <a:t>of </a:t>
            </a:r>
            <a:r>
              <a:rPr sz="1950" spc="30" dirty="0">
                <a:solidFill>
                  <a:srgbClr val="FFFFFF"/>
                </a:solidFill>
                <a:latin typeface="Arial"/>
                <a:cs typeface="Arial"/>
              </a:rPr>
              <a:t>Computer </a:t>
            </a:r>
            <a:r>
              <a:rPr sz="1950" spc="15" dirty="0">
                <a:solidFill>
                  <a:srgbClr val="FFFFFF"/>
                </a:solidFill>
                <a:latin typeface="Arial"/>
                <a:cs typeface="Arial"/>
              </a:rPr>
              <a:t>Science </a:t>
            </a:r>
            <a:r>
              <a:rPr sz="1950" spc="20" dirty="0">
                <a:solidFill>
                  <a:srgbClr val="FFFFFF"/>
                </a:solidFill>
                <a:latin typeface="Arial"/>
                <a:cs typeface="Arial"/>
              </a:rPr>
              <a:t>and </a:t>
            </a:r>
            <a:r>
              <a:rPr sz="1950" spc="-5" dirty="0">
                <a:solidFill>
                  <a:srgbClr val="FFFFFF"/>
                </a:solidFill>
                <a:latin typeface="Arial"/>
                <a:cs typeface="Arial"/>
              </a:rPr>
              <a:t>Engineering, </a:t>
            </a:r>
            <a:r>
              <a:rPr sz="1950" spc="-15" dirty="0">
                <a:solidFill>
                  <a:srgbClr val="FFFFFF"/>
                </a:solidFill>
                <a:latin typeface="Arial"/>
                <a:cs typeface="Arial"/>
              </a:rPr>
              <a:t>Texas </a:t>
            </a:r>
            <a:r>
              <a:rPr sz="1950" spc="5" dirty="0">
                <a:solidFill>
                  <a:srgbClr val="FFFFFF"/>
                </a:solidFill>
                <a:latin typeface="Arial"/>
                <a:cs typeface="Arial"/>
              </a:rPr>
              <a:t>A&amp;M</a:t>
            </a:r>
            <a:r>
              <a:rPr sz="1950" dirty="0">
                <a:solidFill>
                  <a:srgbClr val="FFFFFF"/>
                </a:solidFill>
                <a:latin typeface="Arial"/>
                <a:cs typeface="Arial"/>
              </a:rPr>
              <a:t> </a:t>
            </a:r>
            <a:r>
              <a:rPr sz="1950" spc="10">
                <a:solidFill>
                  <a:srgbClr val="FFFFFF"/>
                </a:solidFill>
                <a:latin typeface="Arial"/>
                <a:cs typeface="Arial"/>
              </a:rPr>
              <a:t>University</a:t>
            </a:r>
          </a:p>
        </p:txBody>
      </p:sp>
      <p:sp>
        <p:nvSpPr>
          <p:cNvPr id="3" name="object 3"/>
          <p:cNvSpPr/>
          <p:nvPr/>
        </p:nvSpPr>
        <p:spPr>
          <a:xfrm>
            <a:off x="361134" y="1966282"/>
            <a:ext cx="6170541" cy="6938883"/>
          </a:xfrm>
          <a:custGeom>
            <a:avLst/>
            <a:gdLst/>
            <a:ahLst/>
            <a:cxnLst/>
            <a:rect l="l" t="t" r="r" b="b"/>
            <a:pathLst>
              <a:path w="6099810" h="5939155">
                <a:moveTo>
                  <a:pt x="0" y="989798"/>
                </a:moveTo>
                <a:lnTo>
                  <a:pt x="1141" y="941843"/>
                </a:lnTo>
                <a:lnTo>
                  <a:pt x="4531" y="894476"/>
                </a:lnTo>
                <a:lnTo>
                  <a:pt x="10117" y="847749"/>
                </a:lnTo>
                <a:lnTo>
                  <a:pt x="17847" y="801716"/>
                </a:lnTo>
                <a:lnTo>
                  <a:pt x="27670" y="756427"/>
                </a:lnTo>
                <a:lnTo>
                  <a:pt x="39535" y="711935"/>
                </a:lnTo>
                <a:lnTo>
                  <a:pt x="53388" y="668290"/>
                </a:lnTo>
                <a:lnTo>
                  <a:pt x="69178" y="625546"/>
                </a:lnTo>
                <a:lnTo>
                  <a:pt x="86854" y="583754"/>
                </a:lnTo>
                <a:lnTo>
                  <a:pt x="106363" y="542965"/>
                </a:lnTo>
                <a:lnTo>
                  <a:pt x="127653" y="503233"/>
                </a:lnTo>
                <a:lnTo>
                  <a:pt x="150673" y="464607"/>
                </a:lnTo>
                <a:lnTo>
                  <a:pt x="175372" y="427141"/>
                </a:lnTo>
                <a:lnTo>
                  <a:pt x="201696" y="390887"/>
                </a:lnTo>
                <a:lnTo>
                  <a:pt x="229595" y="355895"/>
                </a:lnTo>
                <a:lnTo>
                  <a:pt x="259015" y="322218"/>
                </a:lnTo>
                <a:lnTo>
                  <a:pt x="289907" y="289908"/>
                </a:lnTo>
                <a:lnTo>
                  <a:pt x="322217" y="259017"/>
                </a:lnTo>
                <a:lnTo>
                  <a:pt x="355894" y="229596"/>
                </a:lnTo>
                <a:lnTo>
                  <a:pt x="390885" y="201697"/>
                </a:lnTo>
                <a:lnTo>
                  <a:pt x="427140" y="175373"/>
                </a:lnTo>
                <a:lnTo>
                  <a:pt x="464606" y="150675"/>
                </a:lnTo>
                <a:lnTo>
                  <a:pt x="503232" y="127654"/>
                </a:lnTo>
                <a:lnTo>
                  <a:pt x="542965" y="106363"/>
                </a:lnTo>
                <a:lnTo>
                  <a:pt x="583754" y="86854"/>
                </a:lnTo>
                <a:lnTo>
                  <a:pt x="625546" y="69179"/>
                </a:lnTo>
                <a:lnTo>
                  <a:pt x="668291" y="53388"/>
                </a:lnTo>
                <a:lnTo>
                  <a:pt x="711936" y="39535"/>
                </a:lnTo>
                <a:lnTo>
                  <a:pt x="756429" y="27671"/>
                </a:lnTo>
                <a:lnTo>
                  <a:pt x="801718" y="17847"/>
                </a:lnTo>
                <a:lnTo>
                  <a:pt x="847752" y="10117"/>
                </a:lnTo>
                <a:lnTo>
                  <a:pt x="894479" y="4531"/>
                </a:lnTo>
                <a:lnTo>
                  <a:pt x="941847" y="1141"/>
                </a:lnTo>
                <a:lnTo>
                  <a:pt x="989804" y="0"/>
                </a:lnTo>
                <a:lnTo>
                  <a:pt x="5109685" y="0"/>
                </a:lnTo>
                <a:lnTo>
                  <a:pt x="5158767" y="1216"/>
                </a:lnTo>
                <a:lnTo>
                  <a:pt x="5207515" y="4843"/>
                </a:lnTo>
                <a:lnTo>
                  <a:pt x="5255849" y="10847"/>
                </a:lnTo>
                <a:lnTo>
                  <a:pt x="5303688" y="19194"/>
                </a:lnTo>
                <a:lnTo>
                  <a:pt x="5350949" y="29851"/>
                </a:lnTo>
                <a:lnTo>
                  <a:pt x="5397554" y="42784"/>
                </a:lnTo>
                <a:lnTo>
                  <a:pt x="5443419" y="57960"/>
                </a:lnTo>
                <a:lnTo>
                  <a:pt x="5488464" y="75345"/>
                </a:lnTo>
                <a:lnTo>
                  <a:pt x="5532608" y="94905"/>
                </a:lnTo>
                <a:lnTo>
                  <a:pt x="5575770" y="116607"/>
                </a:lnTo>
                <a:lnTo>
                  <a:pt x="5617868" y="140417"/>
                </a:lnTo>
                <a:lnTo>
                  <a:pt x="5658822" y="166301"/>
                </a:lnTo>
                <a:lnTo>
                  <a:pt x="5698550" y="194227"/>
                </a:lnTo>
                <a:lnTo>
                  <a:pt x="5736972" y="224160"/>
                </a:lnTo>
                <a:lnTo>
                  <a:pt x="5774006" y="256066"/>
                </a:lnTo>
                <a:lnTo>
                  <a:pt x="5809570" y="289913"/>
                </a:lnTo>
                <a:lnTo>
                  <a:pt x="5843417" y="325478"/>
                </a:lnTo>
                <a:lnTo>
                  <a:pt x="5875324" y="362512"/>
                </a:lnTo>
                <a:lnTo>
                  <a:pt x="5905257" y="400935"/>
                </a:lnTo>
                <a:lnTo>
                  <a:pt x="5933182" y="440664"/>
                </a:lnTo>
                <a:lnTo>
                  <a:pt x="5959067" y="481618"/>
                </a:lnTo>
                <a:lnTo>
                  <a:pt x="5982877" y="523718"/>
                </a:lnTo>
                <a:lnTo>
                  <a:pt x="6004579" y="566880"/>
                </a:lnTo>
                <a:lnTo>
                  <a:pt x="6024139" y="611025"/>
                </a:lnTo>
                <a:lnTo>
                  <a:pt x="6041524" y="656071"/>
                </a:lnTo>
                <a:lnTo>
                  <a:pt x="6056699" y="701936"/>
                </a:lnTo>
                <a:lnTo>
                  <a:pt x="6069632" y="748540"/>
                </a:lnTo>
                <a:lnTo>
                  <a:pt x="6080289" y="795802"/>
                </a:lnTo>
                <a:lnTo>
                  <a:pt x="6088637" y="843639"/>
                </a:lnTo>
                <a:lnTo>
                  <a:pt x="6094641" y="891972"/>
                </a:lnTo>
                <a:lnTo>
                  <a:pt x="6098268" y="940719"/>
                </a:lnTo>
                <a:lnTo>
                  <a:pt x="6099484" y="989798"/>
                </a:lnTo>
                <a:lnTo>
                  <a:pt x="6099484" y="4948912"/>
                </a:lnTo>
                <a:lnTo>
                  <a:pt x="6098343" y="4996868"/>
                </a:lnTo>
                <a:lnTo>
                  <a:pt x="6094953" y="5044235"/>
                </a:lnTo>
                <a:lnTo>
                  <a:pt x="6089367" y="5090961"/>
                </a:lnTo>
                <a:lnTo>
                  <a:pt x="6081636" y="5136994"/>
                </a:lnTo>
                <a:lnTo>
                  <a:pt x="6071813" y="5182283"/>
                </a:lnTo>
                <a:lnTo>
                  <a:pt x="6059949" y="5226776"/>
                </a:lnTo>
                <a:lnTo>
                  <a:pt x="6046095" y="5270420"/>
                </a:lnTo>
                <a:lnTo>
                  <a:pt x="6030305" y="5313164"/>
                </a:lnTo>
                <a:lnTo>
                  <a:pt x="6012629" y="5354957"/>
                </a:lnTo>
                <a:lnTo>
                  <a:pt x="5993120" y="5395745"/>
                </a:lnTo>
                <a:lnTo>
                  <a:pt x="5971829" y="5435478"/>
                </a:lnTo>
                <a:lnTo>
                  <a:pt x="5948809" y="5474103"/>
                </a:lnTo>
                <a:lnTo>
                  <a:pt x="5924111" y="5511569"/>
                </a:lnTo>
                <a:lnTo>
                  <a:pt x="5897786" y="5547824"/>
                </a:lnTo>
                <a:lnTo>
                  <a:pt x="5869888" y="5582816"/>
                </a:lnTo>
                <a:lnTo>
                  <a:pt x="5840467" y="5616492"/>
                </a:lnTo>
                <a:lnTo>
                  <a:pt x="5809575" y="5648802"/>
                </a:lnTo>
                <a:lnTo>
                  <a:pt x="5777265" y="5679694"/>
                </a:lnTo>
                <a:lnTo>
                  <a:pt x="5743589" y="5709115"/>
                </a:lnTo>
                <a:lnTo>
                  <a:pt x="5708597" y="5737013"/>
                </a:lnTo>
                <a:lnTo>
                  <a:pt x="5672342" y="5763338"/>
                </a:lnTo>
                <a:lnTo>
                  <a:pt x="5634876" y="5788036"/>
                </a:lnTo>
                <a:lnTo>
                  <a:pt x="5596251" y="5811056"/>
                </a:lnTo>
                <a:lnTo>
                  <a:pt x="5556518" y="5832347"/>
                </a:lnTo>
                <a:lnTo>
                  <a:pt x="5515730" y="5851856"/>
                </a:lnTo>
                <a:lnTo>
                  <a:pt x="5473938" y="5869532"/>
                </a:lnTo>
                <a:lnTo>
                  <a:pt x="5431193" y="5885322"/>
                </a:lnTo>
                <a:lnTo>
                  <a:pt x="5387549" y="5899175"/>
                </a:lnTo>
                <a:lnTo>
                  <a:pt x="5343057" y="5911040"/>
                </a:lnTo>
                <a:lnTo>
                  <a:pt x="5297768" y="5920863"/>
                </a:lnTo>
                <a:lnTo>
                  <a:pt x="5251734" y="5928594"/>
                </a:lnTo>
                <a:lnTo>
                  <a:pt x="5205008" y="5934180"/>
                </a:lnTo>
                <a:lnTo>
                  <a:pt x="5157641" y="5937570"/>
                </a:lnTo>
                <a:lnTo>
                  <a:pt x="5109685" y="5938711"/>
                </a:lnTo>
                <a:lnTo>
                  <a:pt x="989804" y="5938711"/>
                </a:lnTo>
                <a:lnTo>
                  <a:pt x="941847" y="5937570"/>
                </a:lnTo>
                <a:lnTo>
                  <a:pt x="894479" y="5934180"/>
                </a:lnTo>
                <a:lnTo>
                  <a:pt x="847752" y="5928594"/>
                </a:lnTo>
                <a:lnTo>
                  <a:pt x="801718" y="5920863"/>
                </a:lnTo>
                <a:lnTo>
                  <a:pt x="756429" y="5911040"/>
                </a:lnTo>
                <a:lnTo>
                  <a:pt x="711936" y="5899175"/>
                </a:lnTo>
                <a:lnTo>
                  <a:pt x="668291" y="5885322"/>
                </a:lnTo>
                <a:lnTo>
                  <a:pt x="625546" y="5869532"/>
                </a:lnTo>
                <a:lnTo>
                  <a:pt x="583754" y="5851856"/>
                </a:lnTo>
                <a:lnTo>
                  <a:pt x="542965" y="5832347"/>
                </a:lnTo>
                <a:lnTo>
                  <a:pt x="503232" y="5811056"/>
                </a:lnTo>
                <a:lnTo>
                  <a:pt x="464606" y="5788036"/>
                </a:lnTo>
                <a:lnTo>
                  <a:pt x="427140" y="5763338"/>
                </a:lnTo>
                <a:lnTo>
                  <a:pt x="390885" y="5737013"/>
                </a:lnTo>
                <a:lnTo>
                  <a:pt x="355894" y="5709115"/>
                </a:lnTo>
                <a:lnTo>
                  <a:pt x="322217" y="5679694"/>
                </a:lnTo>
                <a:lnTo>
                  <a:pt x="289907" y="5648802"/>
                </a:lnTo>
                <a:lnTo>
                  <a:pt x="259015" y="5616492"/>
                </a:lnTo>
                <a:lnTo>
                  <a:pt x="229595" y="5582816"/>
                </a:lnTo>
                <a:lnTo>
                  <a:pt x="201696" y="5547824"/>
                </a:lnTo>
                <a:lnTo>
                  <a:pt x="175372" y="5511569"/>
                </a:lnTo>
                <a:lnTo>
                  <a:pt x="150673" y="5474103"/>
                </a:lnTo>
                <a:lnTo>
                  <a:pt x="127653" y="5435478"/>
                </a:lnTo>
                <a:lnTo>
                  <a:pt x="106363" y="5395745"/>
                </a:lnTo>
                <a:lnTo>
                  <a:pt x="86854" y="5354957"/>
                </a:lnTo>
                <a:lnTo>
                  <a:pt x="69178" y="5313164"/>
                </a:lnTo>
                <a:lnTo>
                  <a:pt x="53388" y="5270420"/>
                </a:lnTo>
                <a:lnTo>
                  <a:pt x="39535" y="5226776"/>
                </a:lnTo>
                <a:lnTo>
                  <a:pt x="27670" y="5182283"/>
                </a:lnTo>
                <a:lnTo>
                  <a:pt x="17847" y="5136994"/>
                </a:lnTo>
                <a:lnTo>
                  <a:pt x="10117" y="5090961"/>
                </a:lnTo>
                <a:lnTo>
                  <a:pt x="4531" y="5044235"/>
                </a:lnTo>
                <a:lnTo>
                  <a:pt x="1141" y="4996868"/>
                </a:lnTo>
                <a:lnTo>
                  <a:pt x="0" y="4948912"/>
                </a:lnTo>
                <a:lnTo>
                  <a:pt x="0" y="989798"/>
                </a:lnTo>
                <a:close/>
              </a:path>
            </a:pathLst>
          </a:custGeom>
          <a:ln w="83766">
            <a:solidFill>
              <a:srgbClr val="4F0000"/>
            </a:solidFill>
          </a:ln>
        </p:spPr>
        <p:txBody>
          <a:bodyPr wrap="square" lIns="0" tIns="0" rIns="0" bIns="0" rtlCol="0"/>
          <a:lstStyle/>
          <a:p>
            <a:endParaRPr/>
          </a:p>
        </p:txBody>
      </p:sp>
      <p:sp>
        <p:nvSpPr>
          <p:cNvPr id="4" name="object 4"/>
          <p:cNvSpPr txBox="1"/>
          <p:nvPr/>
        </p:nvSpPr>
        <p:spPr>
          <a:xfrm>
            <a:off x="685455" y="2277205"/>
            <a:ext cx="5400675" cy="6519092"/>
          </a:xfrm>
          <a:prstGeom prst="rect">
            <a:avLst/>
          </a:prstGeom>
        </p:spPr>
        <p:txBody>
          <a:bodyPr vert="horz" wrap="square" lIns="0" tIns="17145" rIns="0" bIns="0" rtlCol="0" anchor="t">
            <a:spAutoFit/>
          </a:bodyPr>
          <a:lstStyle/>
          <a:p>
            <a:pPr marL="1821180">
              <a:spcBef>
                <a:spcPts val="135"/>
              </a:spcBef>
            </a:pPr>
            <a:r>
              <a:rPr lang="en-US" sz="2600" spc="45" dirty="0">
                <a:latin typeface="Arial"/>
                <a:cs typeface="Arial"/>
              </a:rPr>
              <a:t>Introduction</a:t>
            </a:r>
            <a:endParaRPr lang="en-US" sz="2600" dirty="0">
              <a:latin typeface="Arial"/>
              <a:cs typeface="Arial"/>
            </a:endParaRPr>
          </a:p>
          <a:p>
            <a:pPr marL="12700" marR="5080">
              <a:spcBef>
                <a:spcPts val="2035"/>
              </a:spcBef>
            </a:pPr>
            <a:r>
              <a:rPr lang="en-US" sz="1650" dirty="0">
                <a:latin typeface="Arial"/>
                <a:cs typeface="Arial"/>
              </a:rPr>
              <a:t>Through this  application, we create a platform for students to enter study goals, track amount of time spent working on a goal and their progress for a given topic, and also the ability to adjust goals. A student should be able to enter his study goals and the number of hours he/she has planned on studying the subject per week. He should then be able to plan a schedule by which he will be able to meet his study goals. He should, at any point of time, be able to view his planned schedule and how much of it he has completed. He should also be able to view his weekly schedule in a calendar.</a:t>
            </a:r>
            <a:endParaRPr lang="en-US" dirty="0"/>
          </a:p>
          <a:p>
            <a:pPr marL="12700" marR="5080">
              <a:spcBef>
                <a:spcPts val="2035"/>
              </a:spcBef>
            </a:pPr>
            <a:r>
              <a:rPr lang="en-US" sz="1650" dirty="0">
                <a:latin typeface="Arial"/>
                <a:cs typeface="Arial"/>
              </a:rPr>
              <a:t>Our application, Study Tracker, initially takes the information about a student’s study goals and his proposed schedule and sets up a dashboard view where he can see his progress and upcoming study sessions. It also provides a calendar view where he can see his schedule populated graphically. From the dashboard, he will be able to update his study goals as well as tweak his schedule. If he is unable to complete planned study sessions, he can reschedule it to a later time.</a:t>
            </a:r>
            <a:endParaRPr lang="en-US" dirty="0"/>
          </a:p>
          <a:p>
            <a:pPr marL="12700" marR="5080">
              <a:spcBef>
                <a:spcPts val="2035"/>
              </a:spcBef>
            </a:pPr>
            <a:endParaRPr lang="en-US" sz="1650" dirty="0">
              <a:latin typeface="Arial"/>
              <a:cs typeface="Arial"/>
            </a:endParaRPr>
          </a:p>
        </p:txBody>
      </p:sp>
      <p:sp>
        <p:nvSpPr>
          <p:cNvPr id="5" name="object 5"/>
          <p:cNvSpPr txBox="1"/>
          <p:nvPr/>
        </p:nvSpPr>
        <p:spPr>
          <a:xfrm>
            <a:off x="660247" y="5198365"/>
            <a:ext cx="3163436" cy="266098"/>
          </a:xfrm>
          <a:prstGeom prst="rect">
            <a:avLst/>
          </a:prstGeom>
        </p:spPr>
        <p:txBody>
          <a:bodyPr vert="horz" wrap="square" lIns="0" tIns="12065" rIns="0" bIns="0" rtlCol="0" anchor="t">
            <a:spAutoFit/>
          </a:bodyPr>
          <a:lstStyle/>
          <a:p>
            <a:pPr marL="12700" marR="5080">
              <a:spcBef>
                <a:spcPts val="95"/>
              </a:spcBef>
            </a:pPr>
            <a:endParaRPr lang="en-US" sz="1650" spc="-20" dirty="0">
              <a:latin typeface="Arial"/>
              <a:cs typeface="Arial"/>
            </a:endParaRPr>
          </a:p>
        </p:txBody>
      </p:sp>
      <p:sp>
        <p:nvSpPr>
          <p:cNvPr id="6" name="object 6"/>
          <p:cNvSpPr/>
          <p:nvPr/>
        </p:nvSpPr>
        <p:spPr>
          <a:xfrm>
            <a:off x="6861864" y="1966282"/>
            <a:ext cx="7828915" cy="5887162"/>
          </a:xfrm>
          <a:custGeom>
            <a:avLst/>
            <a:gdLst/>
            <a:ahLst/>
            <a:cxnLst/>
            <a:rect l="l" t="t" r="r" b="b"/>
            <a:pathLst>
              <a:path w="7828915" h="5939155">
                <a:moveTo>
                  <a:pt x="0" y="989798"/>
                </a:moveTo>
                <a:lnTo>
                  <a:pt x="1141" y="941843"/>
                </a:lnTo>
                <a:lnTo>
                  <a:pt x="4531" y="894476"/>
                </a:lnTo>
                <a:lnTo>
                  <a:pt x="10117" y="847749"/>
                </a:lnTo>
                <a:lnTo>
                  <a:pt x="17847" y="801716"/>
                </a:lnTo>
                <a:lnTo>
                  <a:pt x="27671" y="756427"/>
                </a:lnTo>
                <a:lnTo>
                  <a:pt x="39535" y="711935"/>
                </a:lnTo>
                <a:lnTo>
                  <a:pt x="53388" y="668290"/>
                </a:lnTo>
                <a:lnTo>
                  <a:pt x="69179" y="625546"/>
                </a:lnTo>
                <a:lnTo>
                  <a:pt x="86854" y="583754"/>
                </a:lnTo>
                <a:lnTo>
                  <a:pt x="106363" y="542965"/>
                </a:lnTo>
                <a:lnTo>
                  <a:pt x="127654" y="503233"/>
                </a:lnTo>
                <a:lnTo>
                  <a:pt x="150675" y="464607"/>
                </a:lnTo>
                <a:lnTo>
                  <a:pt x="175373" y="427141"/>
                </a:lnTo>
                <a:lnTo>
                  <a:pt x="201697" y="390887"/>
                </a:lnTo>
                <a:lnTo>
                  <a:pt x="229596" y="355895"/>
                </a:lnTo>
                <a:lnTo>
                  <a:pt x="259017" y="322218"/>
                </a:lnTo>
                <a:lnTo>
                  <a:pt x="289908" y="289908"/>
                </a:lnTo>
                <a:lnTo>
                  <a:pt x="322218" y="259017"/>
                </a:lnTo>
                <a:lnTo>
                  <a:pt x="355895" y="229596"/>
                </a:lnTo>
                <a:lnTo>
                  <a:pt x="390887" y="201697"/>
                </a:lnTo>
                <a:lnTo>
                  <a:pt x="427141" y="175373"/>
                </a:lnTo>
                <a:lnTo>
                  <a:pt x="464607" y="150675"/>
                </a:lnTo>
                <a:lnTo>
                  <a:pt x="503233" y="127654"/>
                </a:lnTo>
                <a:lnTo>
                  <a:pt x="542965" y="106363"/>
                </a:lnTo>
                <a:lnTo>
                  <a:pt x="583754" y="86854"/>
                </a:lnTo>
                <a:lnTo>
                  <a:pt x="625546" y="69179"/>
                </a:lnTo>
                <a:lnTo>
                  <a:pt x="668290" y="53388"/>
                </a:lnTo>
                <a:lnTo>
                  <a:pt x="711935" y="39535"/>
                </a:lnTo>
                <a:lnTo>
                  <a:pt x="756427" y="27671"/>
                </a:lnTo>
                <a:lnTo>
                  <a:pt x="801716" y="17847"/>
                </a:lnTo>
                <a:lnTo>
                  <a:pt x="847749" y="10117"/>
                </a:lnTo>
                <a:lnTo>
                  <a:pt x="894476" y="4531"/>
                </a:lnTo>
                <a:lnTo>
                  <a:pt x="941843" y="1141"/>
                </a:lnTo>
                <a:lnTo>
                  <a:pt x="989798" y="0"/>
                </a:lnTo>
                <a:lnTo>
                  <a:pt x="6838614" y="0"/>
                </a:lnTo>
                <a:lnTo>
                  <a:pt x="6887686" y="1216"/>
                </a:lnTo>
                <a:lnTo>
                  <a:pt x="6936426" y="4843"/>
                </a:lnTo>
                <a:lnTo>
                  <a:pt x="6984752" y="10847"/>
                </a:lnTo>
                <a:lnTo>
                  <a:pt x="7032583" y="19194"/>
                </a:lnTo>
                <a:lnTo>
                  <a:pt x="7079839" y="29851"/>
                </a:lnTo>
                <a:lnTo>
                  <a:pt x="7126438" y="42784"/>
                </a:lnTo>
                <a:lnTo>
                  <a:pt x="7172300" y="57960"/>
                </a:lnTo>
                <a:lnTo>
                  <a:pt x="7217342" y="75345"/>
                </a:lnTo>
                <a:lnTo>
                  <a:pt x="7261484" y="94905"/>
                </a:lnTo>
                <a:lnTo>
                  <a:pt x="7304644" y="116607"/>
                </a:lnTo>
                <a:lnTo>
                  <a:pt x="7346742" y="140417"/>
                </a:lnTo>
                <a:lnTo>
                  <a:pt x="7387697" y="166301"/>
                </a:lnTo>
                <a:lnTo>
                  <a:pt x="7427427" y="194227"/>
                </a:lnTo>
                <a:lnTo>
                  <a:pt x="7465852" y="224160"/>
                </a:lnTo>
                <a:lnTo>
                  <a:pt x="7502889" y="256066"/>
                </a:lnTo>
                <a:lnTo>
                  <a:pt x="7538458" y="289913"/>
                </a:lnTo>
                <a:lnTo>
                  <a:pt x="7572308" y="325478"/>
                </a:lnTo>
                <a:lnTo>
                  <a:pt x="7604217" y="362512"/>
                </a:lnTo>
                <a:lnTo>
                  <a:pt x="7634153" y="400935"/>
                </a:lnTo>
                <a:lnTo>
                  <a:pt x="7662081" y="440664"/>
                </a:lnTo>
                <a:lnTo>
                  <a:pt x="7687968" y="481618"/>
                </a:lnTo>
                <a:lnTo>
                  <a:pt x="7711780" y="523718"/>
                </a:lnTo>
                <a:lnTo>
                  <a:pt x="7733484" y="566880"/>
                </a:lnTo>
                <a:lnTo>
                  <a:pt x="7753046" y="611025"/>
                </a:lnTo>
                <a:lnTo>
                  <a:pt x="7770432" y="656071"/>
                </a:lnTo>
                <a:lnTo>
                  <a:pt x="7785610" y="701936"/>
                </a:lnTo>
                <a:lnTo>
                  <a:pt x="7798544" y="748540"/>
                </a:lnTo>
                <a:lnTo>
                  <a:pt x="7809203" y="795802"/>
                </a:lnTo>
                <a:lnTo>
                  <a:pt x="7817551" y="843639"/>
                </a:lnTo>
                <a:lnTo>
                  <a:pt x="7823556" y="891972"/>
                </a:lnTo>
                <a:lnTo>
                  <a:pt x="7827183" y="940719"/>
                </a:lnTo>
                <a:lnTo>
                  <a:pt x="7828400" y="989798"/>
                </a:lnTo>
                <a:lnTo>
                  <a:pt x="7828400" y="4948912"/>
                </a:lnTo>
                <a:lnTo>
                  <a:pt x="7827258" y="4996868"/>
                </a:lnTo>
                <a:lnTo>
                  <a:pt x="7823869" y="5044235"/>
                </a:lnTo>
                <a:lnTo>
                  <a:pt x="7818282" y="5090961"/>
                </a:lnTo>
                <a:lnTo>
                  <a:pt x="7810552" y="5136994"/>
                </a:lnTo>
                <a:lnTo>
                  <a:pt x="7800728" y="5182283"/>
                </a:lnTo>
                <a:lnTo>
                  <a:pt x="7788864" y="5226776"/>
                </a:lnTo>
                <a:lnTo>
                  <a:pt x="7775011" y="5270420"/>
                </a:lnTo>
                <a:lnTo>
                  <a:pt x="7759221" y="5313164"/>
                </a:lnTo>
                <a:lnTo>
                  <a:pt x="7741545" y="5354957"/>
                </a:lnTo>
                <a:lnTo>
                  <a:pt x="7722036" y="5395745"/>
                </a:lnTo>
                <a:lnTo>
                  <a:pt x="7700745" y="5435478"/>
                </a:lnTo>
                <a:lnTo>
                  <a:pt x="7677725" y="5474103"/>
                </a:lnTo>
                <a:lnTo>
                  <a:pt x="7653027" y="5511569"/>
                </a:lnTo>
                <a:lnTo>
                  <a:pt x="7626703" y="5547824"/>
                </a:lnTo>
                <a:lnTo>
                  <a:pt x="7598804" y="5582816"/>
                </a:lnTo>
                <a:lnTo>
                  <a:pt x="7569384" y="5616492"/>
                </a:lnTo>
                <a:lnTo>
                  <a:pt x="7538493" y="5648802"/>
                </a:lnTo>
                <a:lnTo>
                  <a:pt x="7506183" y="5679694"/>
                </a:lnTo>
                <a:lnTo>
                  <a:pt x="7472507" y="5709115"/>
                </a:lnTo>
                <a:lnTo>
                  <a:pt x="7437515" y="5737013"/>
                </a:lnTo>
                <a:lnTo>
                  <a:pt x="7401261" y="5763338"/>
                </a:lnTo>
                <a:lnTo>
                  <a:pt x="7363796" y="5788036"/>
                </a:lnTo>
                <a:lnTo>
                  <a:pt x="7325171" y="5811056"/>
                </a:lnTo>
                <a:lnTo>
                  <a:pt x="7285439" y="5832347"/>
                </a:lnTo>
                <a:lnTo>
                  <a:pt x="7244651" y="5851856"/>
                </a:lnTo>
                <a:lnTo>
                  <a:pt x="7202859" y="5869532"/>
                </a:lnTo>
                <a:lnTo>
                  <a:pt x="7160116" y="5885322"/>
                </a:lnTo>
                <a:lnTo>
                  <a:pt x="7116472" y="5899175"/>
                </a:lnTo>
                <a:lnTo>
                  <a:pt x="7071981" y="5911040"/>
                </a:lnTo>
                <a:lnTo>
                  <a:pt x="7026693" y="5920863"/>
                </a:lnTo>
                <a:lnTo>
                  <a:pt x="6980660" y="5928594"/>
                </a:lnTo>
                <a:lnTo>
                  <a:pt x="6933935" y="5934180"/>
                </a:lnTo>
                <a:lnTo>
                  <a:pt x="6886569" y="5937570"/>
                </a:lnTo>
                <a:lnTo>
                  <a:pt x="6838614" y="5938711"/>
                </a:lnTo>
                <a:lnTo>
                  <a:pt x="989798" y="5938711"/>
                </a:lnTo>
                <a:lnTo>
                  <a:pt x="941843" y="5937570"/>
                </a:lnTo>
                <a:lnTo>
                  <a:pt x="894476" y="5934180"/>
                </a:lnTo>
                <a:lnTo>
                  <a:pt x="847749" y="5928594"/>
                </a:lnTo>
                <a:lnTo>
                  <a:pt x="801716" y="5920863"/>
                </a:lnTo>
                <a:lnTo>
                  <a:pt x="756427" y="5911040"/>
                </a:lnTo>
                <a:lnTo>
                  <a:pt x="711935" y="5899175"/>
                </a:lnTo>
                <a:lnTo>
                  <a:pt x="668290" y="5885322"/>
                </a:lnTo>
                <a:lnTo>
                  <a:pt x="625546" y="5869532"/>
                </a:lnTo>
                <a:lnTo>
                  <a:pt x="583754" y="5851856"/>
                </a:lnTo>
                <a:lnTo>
                  <a:pt x="542965" y="5832347"/>
                </a:lnTo>
                <a:lnTo>
                  <a:pt x="503233" y="5811056"/>
                </a:lnTo>
                <a:lnTo>
                  <a:pt x="464607" y="5788036"/>
                </a:lnTo>
                <a:lnTo>
                  <a:pt x="427141" y="5763338"/>
                </a:lnTo>
                <a:lnTo>
                  <a:pt x="390887" y="5737013"/>
                </a:lnTo>
                <a:lnTo>
                  <a:pt x="355895" y="5709115"/>
                </a:lnTo>
                <a:lnTo>
                  <a:pt x="322218" y="5679694"/>
                </a:lnTo>
                <a:lnTo>
                  <a:pt x="289908" y="5648802"/>
                </a:lnTo>
                <a:lnTo>
                  <a:pt x="259017" y="5616492"/>
                </a:lnTo>
                <a:lnTo>
                  <a:pt x="229596" y="5582816"/>
                </a:lnTo>
                <a:lnTo>
                  <a:pt x="201697" y="5547824"/>
                </a:lnTo>
                <a:lnTo>
                  <a:pt x="175373" y="5511569"/>
                </a:lnTo>
                <a:lnTo>
                  <a:pt x="150675" y="5474103"/>
                </a:lnTo>
                <a:lnTo>
                  <a:pt x="127654" y="5435478"/>
                </a:lnTo>
                <a:lnTo>
                  <a:pt x="106363" y="5395745"/>
                </a:lnTo>
                <a:lnTo>
                  <a:pt x="86854" y="5354957"/>
                </a:lnTo>
                <a:lnTo>
                  <a:pt x="69179" y="5313164"/>
                </a:lnTo>
                <a:lnTo>
                  <a:pt x="53388" y="5270420"/>
                </a:lnTo>
                <a:lnTo>
                  <a:pt x="39535" y="5226776"/>
                </a:lnTo>
                <a:lnTo>
                  <a:pt x="27671" y="5182283"/>
                </a:lnTo>
                <a:lnTo>
                  <a:pt x="17847" y="5136994"/>
                </a:lnTo>
                <a:lnTo>
                  <a:pt x="10117" y="5090961"/>
                </a:lnTo>
                <a:lnTo>
                  <a:pt x="4531" y="5044235"/>
                </a:lnTo>
                <a:lnTo>
                  <a:pt x="1141" y="4996868"/>
                </a:lnTo>
                <a:lnTo>
                  <a:pt x="0" y="4948912"/>
                </a:lnTo>
                <a:lnTo>
                  <a:pt x="0" y="989798"/>
                </a:lnTo>
                <a:close/>
              </a:path>
            </a:pathLst>
          </a:custGeom>
          <a:ln w="83766">
            <a:solidFill>
              <a:srgbClr val="4F0000"/>
            </a:solidFill>
          </a:ln>
        </p:spPr>
        <p:txBody>
          <a:bodyPr wrap="square" lIns="0" tIns="0" rIns="0" bIns="0" rtlCol="0"/>
          <a:lstStyle/>
          <a:p>
            <a:endParaRPr/>
          </a:p>
        </p:txBody>
      </p:sp>
      <p:sp>
        <p:nvSpPr>
          <p:cNvPr id="7" name="object 7"/>
          <p:cNvSpPr txBox="1"/>
          <p:nvPr/>
        </p:nvSpPr>
        <p:spPr>
          <a:xfrm>
            <a:off x="5054898" y="2277205"/>
            <a:ext cx="9195112" cy="1679306"/>
          </a:xfrm>
          <a:prstGeom prst="rect">
            <a:avLst/>
          </a:prstGeom>
        </p:spPr>
        <p:txBody>
          <a:bodyPr vert="horz" wrap="square" lIns="0" tIns="17145" rIns="0" bIns="0" rtlCol="0" anchor="t">
            <a:spAutoFit/>
          </a:bodyPr>
          <a:lstStyle/>
          <a:p>
            <a:pPr marL="2463165" algn="ctr">
              <a:spcBef>
                <a:spcPts val="135"/>
              </a:spcBef>
            </a:pPr>
            <a:r>
              <a:rPr lang="en-US" sz="2600" spc="25" dirty="0">
                <a:latin typeface="Arial"/>
                <a:cs typeface="Arial"/>
              </a:rPr>
              <a:t>Class Diagram</a:t>
            </a:r>
            <a:endParaRPr lang="en-US" sz="2600" spc="-5" dirty="0">
              <a:latin typeface="Arial"/>
              <a:cs typeface="Arial"/>
            </a:endParaRPr>
          </a:p>
          <a:p>
            <a:pPr marL="2463165">
              <a:spcBef>
                <a:spcPts val="135"/>
              </a:spcBef>
            </a:pPr>
            <a:r>
              <a:rPr lang="en-US" sz="1600" spc="25" dirty="0">
                <a:latin typeface="Arial"/>
                <a:cs typeface="Arial"/>
              </a:rPr>
              <a:t>The Study Tracker app uses three tables : the User table, the Subjects table and the Schedules table. We illustrate relationships between the three with the following class diagram. </a:t>
            </a:r>
            <a:endParaRPr lang="en-US" sz="2600" spc="-5">
              <a:latin typeface="Arial"/>
              <a:cs typeface="Arial"/>
            </a:endParaRPr>
          </a:p>
          <a:p>
            <a:pPr marL="12700" marR="5080">
              <a:spcBef>
                <a:spcPts val="2035"/>
              </a:spcBef>
            </a:pPr>
            <a:endParaRPr lang="en-US" sz="1650" spc="-35" dirty="0">
              <a:latin typeface="Arial"/>
              <a:cs typeface="Arial"/>
            </a:endParaRPr>
          </a:p>
        </p:txBody>
      </p:sp>
      <p:sp>
        <p:nvSpPr>
          <p:cNvPr id="8" name="object 8"/>
          <p:cNvSpPr/>
          <p:nvPr/>
        </p:nvSpPr>
        <p:spPr>
          <a:xfrm>
            <a:off x="6754086" y="8184214"/>
            <a:ext cx="7890627" cy="2246540"/>
          </a:xfrm>
          <a:custGeom>
            <a:avLst/>
            <a:gdLst/>
            <a:ahLst/>
            <a:cxnLst/>
            <a:rect l="l" t="t" r="r" b="b"/>
            <a:pathLst>
              <a:path w="7828915" h="2069465">
                <a:moveTo>
                  <a:pt x="0" y="344837"/>
                </a:moveTo>
                <a:lnTo>
                  <a:pt x="3147" y="298044"/>
                </a:lnTo>
                <a:lnTo>
                  <a:pt x="12317" y="253164"/>
                </a:lnTo>
                <a:lnTo>
                  <a:pt x="27098" y="210608"/>
                </a:lnTo>
                <a:lnTo>
                  <a:pt x="47078" y="170788"/>
                </a:lnTo>
                <a:lnTo>
                  <a:pt x="71848" y="134115"/>
                </a:lnTo>
                <a:lnTo>
                  <a:pt x="100996" y="100998"/>
                </a:lnTo>
                <a:lnTo>
                  <a:pt x="134112" y="71849"/>
                </a:lnTo>
                <a:lnTo>
                  <a:pt x="170784" y="47079"/>
                </a:lnTo>
                <a:lnTo>
                  <a:pt x="210603" y="27098"/>
                </a:lnTo>
                <a:lnTo>
                  <a:pt x="253156" y="12317"/>
                </a:lnTo>
                <a:lnTo>
                  <a:pt x="298033" y="3147"/>
                </a:lnTo>
                <a:lnTo>
                  <a:pt x="344823" y="0"/>
                </a:lnTo>
                <a:lnTo>
                  <a:pt x="7483631" y="0"/>
                </a:lnTo>
                <a:lnTo>
                  <a:pt x="7537859" y="4295"/>
                </a:lnTo>
                <a:lnTo>
                  <a:pt x="7590274" y="16927"/>
                </a:lnTo>
                <a:lnTo>
                  <a:pt x="7639952" y="37511"/>
                </a:lnTo>
                <a:lnTo>
                  <a:pt x="7685968" y="65662"/>
                </a:lnTo>
                <a:lnTo>
                  <a:pt x="7727401" y="100998"/>
                </a:lnTo>
                <a:lnTo>
                  <a:pt x="7762758" y="142409"/>
                </a:lnTo>
                <a:lnTo>
                  <a:pt x="7790912" y="188424"/>
                </a:lnTo>
                <a:lnTo>
                  <a:pt x="7811488" y="238118"/>
                </a:lnTo>
                <a:lnTo>
                  <a:pt x="7824109" y="290565"/>
                </a:lnTo>
                <a:lnTo>
                  <a:pt x="7828400" y="344837"/>
                </a:lnTo>
                <a:lnTo>
                  <a:pt x="7828400" y="1724119"/>
                </a:lnTo>
                <a:lnTo>
                  <a:pt x="7825253" y="1770910"/>
                </a:lnTo>
                <a:lnTo>
                  <a:pt x="7816087" y="1815787"/>
                </a:lnTo>
                <a:lnTo>
                  <a:pt x="7801312" y="1858340"/>
                </a:lnTo>
                <a:lnTo>
                  <a:pt x="7781338" y="1898158"/>
                </a:lnTo>
                <a:lnTo>
                  <a:pt x="7756576" y="1934831"/>
                </a:lnTo>
                <a:lnTo>
                  <a:pt x="7727436" y="1967947"/>
                </a:lnTo>
                <a:lnTo>
                  <a:pt x="7694327" y="1997095"/>
                </a:lnTo>
                <a:lnTo>
                  <a:pt x="7657662" y="2021865"/>
                </a:lnTo>
                <a:lnTo>
                  <a:pt x="7617849" y="2041845"/>
                </a:lnTo>
                <a:lnTo>
                  <a:pt x="7575299" y="2056626"/>
                </a:lnTo>
                <a:lnTo>
                  <a:pt x="7530423" y="2065796"/>
                </a:lnTo>
                <a:lnTo>
                  <a:pt x="7483631" y="2068943"/>
                </a:lnTo>
                <a:lnTo>
                  <a:pt x="344823" y="2068943"/>
                </a:lnTo>
                <a:lnTo>
                  <a:pt x="298033" y="2065796"/>
                </a:lnTo>
                <a:lnTo>
                  <a:pt x="253156" y="2056626"/>
                </a:lnTo>
                <a:lnTo>
                  <a:pt x="210603" y="2041845"/>
                </a:lnTo>
                <a:lnTo>
                  <a:pt x="170784" y="2021865"/>
                </a:lnTo>
                <a:lnTo>
                  <a:pt x="134112" y="1997095"/>
                </a:lnTo>
                <a:lnTo>
                  <a:pt x="100996" y="1967947"/>
                </a:lnTo>
                <a:lnTo>
                  <a:pt x="71848" y="1934831"/>
                </a:lnTo>
                <a:lnTo>
                  <a:pt x="47078" y="1898158"/>
                </a:lnTo>
                <a:lnTo>
                  <a:pt x="27098" y="1858340"/>
                </a:lnTo>
                <a:lnTo>
                  <a:pt x="12317" y="1815787"/>
                </a:lnTo>
                <a:lnTo>
                  <a:pt x="3147" y="1770910"/>
                </a:lnTo>
                <a:lnTo>
                  <a:pt x="0" y="1724119"/>
                </a:lnTo>
                <a:lnTo>
                  <a:pt x="0" y="344837"/>
                </a:lnTo>
                <a:close/>
              </a:path>
            </a:pathLst>
          </a:custGeom>
          <a:ln w="83766">
            <a:solidFill>
              <a:srgbClr val="4F0000"/>
            </a:solidFill>
          </a:ln>
        </p:spPr>
        <p:txBody>
          <a:bodyPr wrap="square" lIns="0" tIns="0" rIns="0" bIns="0" rtlCol="0"/>
          <a:lstStyle/>
          <a:p>
            <a:endParaRPr/>
          </a:p>
        </p:txBody>
      </p:sp>
      <p:sp>
        <p:nvSpPr>
          <p:cNvPr id="9" name="object 9"/>
          <p:cNvSpPr txBox="1"/>
          <p:nvPr/>
        </p:nvSpPr>
        <p:spPr>
          <a:xfrm>
            <a:off x="6910709" y="8290013"/>
            <a:ext cx="7556240" cy="3456716"/>
          </a:xfrm>
          <a:prstGeom prst="rect">
            <a:avLst/>
          </a:prstGeom>
          <a:ln>
            <a:solidFill>
              <a:srgbClr val="4472C4"/>
            </a:solidFill>
          </a:ln>
        </p:spPr>
        <p:txBody>
          <a:bodyPr vert="horz" wrap="square" lIns="0" tIns="17145" rIns="0" bIns="0" rtlCol="0" anchor="t">
            <a:spAutoFit/>
          </a:bodyPr>
          <a:lstStyle/>
          <a:p>
            <a:pPr marL="12700" marR="5080" algn="ctr">
              <a:spcBef>
                <a:spcPts val="2035"/>
              </a:spcBef>
            </a:pPr>
            <a:r>
              <a:rPr lang="en-US" sz="2400" spc="-5" dirty="0">
                <a:latin typeface="Arial"/>
                <a:cs typeface="Arial"/>
              </a:rPr>
              <a:t>Lessons from Software Engineering</a:t>
            </a:r>
            <a:endParaRPr lang="en-US" dirty="0">
              <a:latin typeface="Calibri"/>
              <a:cs typeface="Calibri"/>
            </a:endParaRPr>
          </a:p>
          <a:p>
            <a:pPr marL="298450" marR="5080" indent="-285750">
              <a:spcBef>
                <a:spcPts val="1000"/>
              </a:spcBef>
              <a:buFont typeface="Arial"/>
              <a:buChar char="•"/>
            </a:pPr>
            <a:r>
              <a:rPr lang="en-US" dirty="0">
                <a:latin typeface="Arial"/>
                <a:cs typeface="Arial"/>
              </a:rPr>
              <a:t>Agile Development.                                  </a:t>
            </a:r>
          </a:p>
          <a:p>
            <a:pPr marL="298450" marR="5080" indent="-285750">
              <a:spcBef>
                <a:spcPts val="1000"/>
              </a:spcBef>
              <a:buFont typeface="Arial"/>
              <a:buChar char="•"/>
            </a:pPr>
            <a:r>
              <a:rPr lang="en-US" dirty="0">
                <a:latin typeface="Arial"/>
                <a:cs typeface="Arial"/>
              </a:rPr>
              <a:t>Using MVC architecture.</a:t>
            </a:r>
          </a:p>
          <a:p>
            <a:pPr marL="298450" marR="5080" indent="-285750">
              <a:spcBef>
                <a:spcPts val="1000"/>
              </a:spcBef>
              <a:buFont typeface="Arial"/>
              <a:buChar char="•"/>
            </a:pPr>
            <a:r>
              <a:rPr lang="en-US" dirty="0">
                <a:latin typeface="Arial"/>
                <a:cs typeface="Arial"/>
              </a:rPr>
              <a:t>Enhancing product based on customer requirements.</a:t>
            </a:r>
          </a:p>
          <a:p>
            <a:pPr marL="298450" marR="5080" indent="-285750">
              <a:spcBef>
                <a:spcPts val="1000"/>
              </a:spcBef>
              <a:buFont typeface="Arial"/>
              <a:buChar char="•"/>
            </a:pPr>
            <a:r>
              <a:rPr lang="en-US" dirty="0">
                <a:latin typeface="Arial"/>
                <a:cs typeface="Arial"/>
              </a:rPr>
              <a:t>Working in a team to achieve deadlines.</a:t>
            </a:r>
          </a:p>
          <a:p>
            <a:pPr marL="298450" marR="5080" indent="-285750">
              <a:spcBef>
                <a:spcPts val="1000"/>
              </a:spcBef>
              <a:buFont typeface="Arial"/>
              <a:buChar char="•"/>
            </a:pPr>
            <a:endParaRPr lang="en-US" dirty="0">
              <a:latin typeface="Arial"/>
              <a:cs typeface="Arial"/>
            </a:endParaRPr>
          </a:p>
          <a:p>
            <a:pPr marL="12700" marR="5080" algn="ctr">
              <a:spcBef>
                <a:spcPts val="2035"/>
              </a:spcBef>
            </a:pPr>
            <a:endParaRPr lang="en-US" dirty="0">
              <a:latin typeface="Calibri"/>
              <a:cs typeface="Calibri"/>
            </a:endParaRPr>
          </a:p>
          <a:p>
            <a:pPr marL="12700" marR="5080" algn="just">
              <a:spcBef>
                <a:spcPts val="2035"/>
              </a:spcBef>
            </a:pPr>
            <a:endParaRPr lang="en-US" sz="1650" spc="-5" dirty="0">
              <a:latin typeface="Arial"/>
              <a:cs typeface="Arial"/>
            </a:endParaRPr>
          </a:p>
        </p:txBody>
      </p:sp>
      <p:sp>
        <p:nvSpPr>
          <p:cNvPr id="10" name="object 10"/>
          <p:cNvSpPr/>
          <p:nvPr/>
        </p:nvSpPr>
        <p:spPr>
          <a:xfrm>
            <a:off x="361134" y="8288911"/>
            <a:ext cx="6099810" cy="4109720"/>
          </a:xfrm>
          <a:custGeom>
            <a:avLst/>
            <a:gdLst/>
            <a:ahLst/>
            <a:cxnLst/>
            <a:rect l="l" t="t" r="r" b="b"/>
            <a:pathLst>
              <a:path w="6099810" h="4109720">
                <a:moveTo>
                  <a:pt x="6099456" y="4109580"/>
                </a:moveTo>
                <a:lnTo>
                  <a:pt x="0" y="4109525"/>
                </a:lnTo>
                <a:lnTo>
                  <a:pt x="0" y="684934"/>
                </a:lnTo>
                <a:lnTo>
                  <a:pt x="1719" y="636018"/>
                </a:lnTo>
                <a:lnTo>
                  <a:pt x="6801" y="588031"/>
                </a:lnTo>
                <a:lnTo>
                  <a:pt x="15130" y="541088"/>
                </a:lnTo>
                <a:lnTo>
                  <a:pt x="26588" y="495305"/>
                </a:lnTo>
                <a:lnTo>
                  <a:pt x="41062" y="450798"/>
                </a:lnTo>
                <a:lnTo>
                  <a:pt x="58434" y="407683"/>
                </a:lnTo>
                <a:lnTo>
                  <a:pt x="78588" y="366075"/>
                </a:lnTo>
                <a:lnTo>
                  <a:pt x="101410" y="326092"/>
                </a:lnTo>
                <a:lnTo>
                  <a:pt x="126782" y="287848"/>
                </a:lnTo>
                <a:lnTo>
                  <a:pt x="154589" y="251460"/>
                </a:lnTo>
                <a:lnTo>
                  <a:pt x="184716" y="217043"/>
                </a:lnTo>
                <a:lnTo>
                  <a:pt x="217045" y="184714"/>
                </a:lnTo>
                <a:lnTo>
                  <a:pt x="251462" y="154588"/>
                </a:lnTo>
                <a:lnTo>
                  <a:pt x="287851" y="126780"/>
                </a:lnTo>
                <a:lnTo>
                  <a:pt x="326094" y="101408"/>
                </a:lnTo>
                <a:lnTo>
                  <a:pt x="366078" y="78587"/>
                </a:lnTo>
                <a:lnTo>
                  <a:pt x="407685" y="58433"/>
                </a:lnTo>
                <a:lnTo>
                  <a:pt x="450800" y="41061"/>
                </a:lnTo>
                <a:lnTo>
                  <a:pt x="495307" y="26588"/>
                </a:lnTo>
                <a:lnTo>
                  <a:pt x="541089" y="15129"/>
                </a:lnTo>
                <a:lnTo>
                  <a:pt x="588032" y="6801"/>
                </a:lnTo>
                <a:lnTo>
                  <a:pt x="636019" y="1719"/>
                </a:lnTo>
                <a:lnTo>
                  <a:pt x="684934" y="0"/>
                </a:lnTo>
                <a:lnTo>
                  <a:pt x="5414549" y="0"/>
                </a:lnTo>
                <a:lnTo>
                  <a:pt x="5463879" y="1777"/>
                </a:lnTo>
                <a:lnTo>
                  <a:pt x="5512668" y="7060"/>
                </a:lnTo>
                <a:lnTo>
                  <a:pt x="5560741" y="15779"/>
                </a:lnTo>
                <a:lnTo>
                  <a:pt x="5607927" y="27861"/>
                </a:lnTo>
                <a:lnTo>
                  <a:pt x="5654053" y="43235"/>
                </a:lnTo>
                <a:lnTo>
                  <a:pt x="5698946" y="61829"/>
                </a:lnTo>
                <a:lnTo>
                  <a:pt x="5742434" y="83573"/>
                </a:lnTo>
                <a:lnTo>
                  <a:pt x="5784343" y="108394"/>
                </a:lnTo>
                <a:lnTo>
                  <a:pt x="5824501" y="136222"/>
                </a:lnTo>
                <a:lnTo>
                  <a:pt x="5862736" y="166984"/>
                </a:lnTo>
                <a:lnTo>
                  <a:pt x="5898875" y="200609"/>
                </a:lnTo>
                <a:lnTo>
                  <a:pt x="5932497" y="236747"/>
                </a:lnTo>
                <a:lnTo>
                  <a:pt x="5963257" y="274982"/>
                </a:lnTo>
                <a:lnTo>
                  <a:pt x="5991083" y="315140"/>
                </a:lnTo>
                <a:lnTo>
                  <a:pt x="6015904" y="357050"/>
                </a:lnTo>
                <a:lnTo>
                  <a:pt x="6037649" y="400537"/>
                </a:lnTo>
                <a:lnTo>
                  <a:pt x="6056244" y="445430"/>
                </a:lnTo>
                <a:lnTo>
                  <a:pt x="6071619" y="491556"/>
                </a:lnTo>
                <a:lnTo>
                  <a:pt x="6083703" y="538742"/>
                </a:lnTo>
                <a:lnTo>
                  <a:pt x="6092422" y="586816"/>
                </a:lnTo>
                <a:lnTo>
                  <a:pt x="6097707" y="635604"/>
                </a:lnTo>
                <a:lnTo>
                  <a:pt x="6099484" y="684934"/>
                </a:lnTo>
                <a:lnTo>
                  <a:pt x="6099456" y="4109580"/>
                </a:lnTo>
                <a:close/>
              </a:path>
            </a:pathLst>
          </a:custGeom>
          <a:solidFill>
            <a:srgbClr val="4F0000"/>
          </a:solidFill>
        </p:spPr>
        <p:txBody>
          <a:bodyPr wrap="square" lIns="0" tIns="0" rIns="0" bIns="0" rtlCol="0"/>
          <a:lstStyle/>
          <a:p>
            <a:endParaRPr/>
          </a:p>
        </p:txBody>
      </p:sp>
      <p:sp>
        <p:nvSpPr>
          <p:cNvPr id="11" name="object 11"/>
          <p:cNvSpPr/>
          <p:nvPr/>
        </p:nvSpPr>
        <p:spPr>
          <a:xfrm>
            <a:off x="361084" y="8288911"/>
            <a:ext cx="6099810" cy="4109720"/>
          </a:xfrm>
          <a:custGeom>
            <a:avLst/>
            <a:gdLst/>
            <a:ahLst/>
            <a:cxnLst/>
            <a:rect l="l" t="t" r="r" b="b"/>
            <a:pathLst>
              <a:path w="6099810" h="4109720">
                <a:moveTo>
                  <a:pt x="684985" y="0"/>
                </a:moveTo>
                <a:lnTo>
                  <a:pt x="5414600" y="0"/>
                </a:lnTo>
                <a:lnTo>
                  <a:pt x="5463930" y="1777"/>
                </a:lnTo>
                <a:lnTo>
                  <a:pt x="5512719" y="7060"/>
                </a:lnTo>
                <a:lnTo>
                  <a:pt x="5560792" y="15779"/>
                </a:lnTo>
                <a:lnTo>
                  <a:pt x="5607978" y="27861"/>
                </a:lnTo>
                <a:lnTo>
                  <a:pt x="5654104" y="43235"/>
                </a:lnTo>
                <a:lnTo>
                  <a:pt x="5698997" y="61829"/>
                </a:lnTo>
                <a:lnTo>
                  <a:pt x="5742485" y="83573"/>
                </a:lnTo>
                <a:lnTo>
                  <a:pt x="5784394" y="108394"/>
                </a:lnTo>
                <a:lnTo>
                  <a:pt x="5824552" y="136222"/>
                </a:lnTo>
                <a:lnTo>
                  <a:pt x="5862787" y="166984"/>
                </a:lnTo>
                <a:lnTo>
                  <a:pt x="5898926" y="200609"/>
                </a:lnTo>
                <a:lnTo>
                  <a:pt x="5932548" y="236747"/>
                </a:lnTo>
                <a:lnTo>
                  <a:pt x="5963308" y="274982"/>
                </a:lnTo>
                <a:lnTo>
                  <a:pt x="5991134" y="315140"/>
                </a:lnTo>
                <a:lnTo>
                  <a:pt x="6015955" y="357050"/>
                </a:lnTo>
                <a:lnTo>
                  <a:pt x="6037699" y="400537"/>
                </a:lnTo>
                <a:lnTo>
                  <a:pt x="6056295" y="445430"/>
                </a:lnTo>
                <a:lnTo>
                  <a:pt x="6071670" y="491556"/>
                </a:lnTo>
                <a:lnTo>
                  <a:pt x="6083754" y="538742"/>
                </a:lnTo>
                <a:lnTo>
                  <a:pt x="6092473" y="586816"/>
                </a:lnTo>
                <a:lnTo>
                  <a:pt x="6097758" y="635604"/>
                </a:lnTo>
                <a:lnTo>
                  <a:pt x="6099535" y="684934"/>
                </a:lnTo>
                <a:lnTo>
                  <a:pt x="6099535" y="4109525"/>
                </a:lnTo>
                <a:lnTo>
                  <a:pt x="50" y="4109525"/>
                </a:lnTo>
                <a:lnTo>
                  <a:pt x="50" y="684934"/>
                </a:lnTo>
                <a:lnTo>
                  <a:pt x="1770" y="636018"/>
                </a:lnTo>
                <a:lnTo>
                  <a:pt x="6852" y="588031"/>
                </a:lnTo>
                <a:lnTo>
                  <a:pt x="15180" y="541088"/>
                </a:lnTo>
                <a:lnTo>
                  <a:pt x="26639" y="495305"/>
                </a:lnTo>
                <a:lnTo>
                  <a:pt x="41112" y="450798"/>
                </a:lnTo>
                <a:lnTo>
                  <a:pt x="58484" y="407683"/>
                </a:lnTo>
                <a:lnTo>
                  <a:pt x="78639" y="366075"/>
                </a:lnTo>
                <a:lnTo>
                  <a:pt x="101460" y="326092"/>
                </a:lnTo>
                <a:lnTo>
                  <a:pt x="126833" y="287848"/>
                </a:lnTo>
                <a:lnTo>
                  <a:pt x="154640" y="251460"/>
                </a:lnTo>
                <a:lnTo>
                  <a:pt x="184767" y="217043"/>
                </a:lnTo>
                <a:lnTo>
                  <a:pt x="217096" y="184714"/>
                </a:lnTo>
                <a:lnTo>
                  <a:pt x="251513" y="154588"/>
                </a:lnTo>
                <a:lnTo>
                  <a:pt x="287902" y="126780"/>
                </a:lnTo>
                <a:lnTo>
                  <a:pt x="326145" y="101408"/>
                </a:lnTo>
                <a:lnTo>
                  <a:pt x="366129" y="78587"/>
                </a:lnTo>
                <a:lnTo>
                  <a:pt x="407736" y="58433"/>
                </a:lnTo>
                <a:lnTo>
                  <a:pt x="450851" y="41061"/>
                </a:lnTo>
                <a:lnTo>
                  <a:pt x="495357" y="26588"/>
                </a:lnTo>
                <a:lnTo>
                  <a:pt x="541140" y="15129"/>
                </a:lnTo>
                <a:lnTo>
                  <a:pt x="588083" y="6801"/>
                </a:lnTo>
                <a:lnTo>
                  <a:pt x="636070" y="1719"/>
                </a:lnTo>
                <a:lnTo>
                  <a:pt x="684985" y="0"/>
                </a:lnTo>
                <a:close/>
              </a:path>
            </a:pathLst>
          </a:custGeom>
          <a:ln w="83766">
            <a:solidFill>
              <a:srgbClr val="4F0000"/>
            </a:solidFill>
          </a:ln>
        </p:spPr>
        <p:txBody>
          <a:bodyPr wrap="square" lIns="0" tIns="0" rIns="0" bIns="0" rtlCol="0"/>
          <a:lstStyle/>
          <a:p>
            <a:endParaRPr/>
          </a:p>
        </p:txBody>
      </p:sp>
      <p:sp>
        <p:nvSpPr>
          <p:cNvPr id="12" name="object 12"/>
          <p:cNvSpPr txBox="1"/>
          <p:nvPr/>
        </p:nvSpPr>
        <p:spPr>
          <a:xfrm>
            <a:off x="596165" y="8510530"/>
            <a:ext cx="5577840" cy="1858010"/>
          </a:xfrm>
          <a:prstGeom prst="rect">
            <a:avLst/>
          </a:prstGeom>
        </p:spPr>
        <p:txBody>
          <a:bodyPr vert="horz" wrap="square" lIns="0" tIns="17145" rIns="0" bIns="0" rtlCol="0" anchor="t">
            <a:spAutoFit/>
          </a:bodyPr>
          <a:lstStyle/>
          <a:p>
            <a:pPr marL="1892935">
              <a:lnSpc>
                <a:spcPct val="100000"/>
              </a:lnSpc>
              <a:spcBef>
                <a:spcPts val="135"/>
              </a:spcBef>
            </a:pPr>
            <a:r>
              <a:rPr sz="2600" dirty="0">
                <a:solidFill>
                  <a:srgbClr val="FFFFFF"/>
                </a:solidFill>
                <a:latin typeface="Arial"/>
                <a:cs typeface="Arial"/>
              </a:rPr>
              <a:t>User </a:t>
            </a:r>
            <a:r>
              <a:rPr sz="2600" spc="15" dirty="0">
                <a:solidFill>
                  <a:srgbClr val="FFFFFF"/>
                </a:solidFill>
                <a:latin typeface="Arial"/>
                <a:cs typeface="Arial"/>
              </a:rPr>
              <a:t>Stories</a:t>
            </a:r>
            <a:endParaRPr sz="2600">
              <a:latin typeface="Arial"/>
              <a:cs typeface="Arial"/>
            </a:endParaRPr>
          </a:p>
          <a:p>
            <a:pPr marL="12700" marR="5080">
              <a:spcBef>
                <a:spcPts val="1375"/>
              </a:spcBef>
            </a:pPr>
            <a:r>
              <a:rPr sz="1650" spc="-20" dirty="0">
                <a:solidFill>
                  <a:srgbClr val="FFFFFF"/>
                </a:solidFill>
                <a:latin typeface="Arial"/>
                <a:cs typeface="Arial"/>
              </a:rPr>
              <a:t>This </a:t>
            </a:r>
            <a:r>
              <a:rPr sz="1650" spc="10" dirty="0">
                <a:solidFill>
                  <a:srgbClr val="FFFFFF"/>
                </a:solidFill>
                <a:latin typeface="Arial"/>
                <a:cs typeface="Arial"/>
              </a:rPr>
              <a:t>application </a:t>
            </a:r>
            <a:r>
              <a:rPr sz="1650" spc="5" dirty="0">
                <a:solidFill>
                  <a:srgbClr val="FFFFFF"/>
                </a:solidFill>
                <a:latin typeface="Arial"/>
                <a:cs typeface="Arial"/>
              </a:rPr>
              <a:t>was developed across </a:t>
            </a:r>
            <a:r>
              <a:rPr sz="1650" spc="10" dirty="0">
                <a:solidFill>
                  <a:srgbClr val="FFFFFF"/>
                </a:solidFill>
                <a:latin typeface="Arial"/>
                <a:cs typeface="Arial"/>
              </a:rPr>
              <a:t>four </a:t>
            </a:r>
            <a:r>
              <a:rPr lang="en-US" sz="1650" dirty="0">
                <a:solidFill>
                  <a:srgbClr val="FFFFFF"/>
                </a:solidFill>
                <a:latin typeface="Arial"/>
                <a:cs typeface="Arial"/>
              </a:rPr>
              <a:t>iterations</a:t>
            </a:r>
            <a:r>
              <a:rPr sz="1650" dirty="0">
                <a:solidFill>
                  <a:srgbClr val="FFFFFF"/>
                </a:solidFill>
                <a:latin typeface="Arial"/>
                <a:cs typeface="Arial"/>
              </a:rPr>
              <a:t>. </a:t>
            </a:r>
            <a:r>
              <a:rPr sz="1650" spc="-25" dirty="0">
                <a:solidFill>
                  <a:srgbClr val="FFFFFF"/>
                </a:solidFill>
                <a:latin typeface="Arial"/>
                <a:cs typeface="Arial"/>
              </a:rPr>
              <a:t>Each</a:t>
            </a:r>
            <a:r>
              <a:rPr lang="en-US" sz="1650" spc="-25" dirty="0">
                <a:solidFill>
                  <a:srgbClr val="FFFFFF"/>
                </a:solidFill>
                <a:latin typeface="Arial"/>
                <a:cs typeface="Arial"/>
              </a:rPr>
              <a:t> </a:t>
            </a:r>
            <a:r>
              <a:rPr sz="1650" spc="-25" dirty="0">
                <a:solidFill>
                  <a:srgbClr val="FFFFFF"/>
                </a:solidFill>
                <a:latin typeface="Arial"/>
                <a:cs typeface="Arial"/>
              </a:rPr>
              <a:t> </a:t>
            </a:r>
            <a:r>
              <a:rPr sz="1650" spc="5" dirty="0">
                <a:solidFill>
                  <a:srgbClr val="FFFFFF"/>
                </a:solidFill>
                <a:latin typeface="Arial"/>
                <a:cs typeface="Arial"/>
              </a:rPr>
              <a:t>iteration </a:t>
            </a:r>
            <a:r>
              <a:rPr sz="1650" spc="-35" dirty="0">
                <a:solidFill>
                  <a:srgbClr val="FFFFFF"/>
                </a:solidFill>
                <a:latin typeface="Arial"/>
                <a:cs typeface="Arial"/>
              </a:rPr>
              <a:t>a </a:t>
            </a:r>
            <a:r>
              <a:rPr sz="1650" spc="5" dirty="0">
                <a:solidFill>
                  <a:srgbClr val="FFFFFF"/>
                </a:solidFill>
                <a:latin typeface="Arial"/>
                <a:cs typeface="Arial"/>
              </a:rPr>
              <a:t>set </a:t>
            </a:r>
            <a:r>
              <a:rPr sz="1650" spc="25" dirty="0">
                <a:solidFill>
                  <a:srgbClr val="FFFFFF"/>
                </a:solidFill>
                <a:latin typeface="Arial"/>
                <a:cs typeface="Arial"/>
              </a:rPr>
              <a:t>of </a:t>
            </a:r>
            <a:r>
              <a:rPr sz="1650" spc="-15" dirty="0">
                <a:solidFill>
                  <a:srgbClr val="FFFFFF"/>
                </a:solidFill>
                <a:latin typeface="Arial"/>
                <a:cs typeface="Arial"/>
              </a:rPr>
              <a:t>user </a:t>
            </a:r>
            <a:r>
              <a:rPr sz="1650" spc="5" dirty="0">
                <a:solidFill>
                  <a:srgbClr val="FFFFFF"/>
                </a:solidFill>
                <a:latin typeface="Arial"/>
                <a:cs typeface="Arial"/>
              </a:rPr>
              <a:t>stories, </a:t>
            </a:r>
            <a:r>
              <a:rPr sz="1650" spc="10" dirty="0">
                <a:solidFill>
                  <a:srgbClr val="FFFFFF"/>
                </a:solidFill>
                <a:latin typeface="Arial"/>
                <a:cs typeface="Arial"/>
              </a:rPr>
              <a:t>or </a:t>
            </a:r>
            <a:r>
              <a:rPr sz="1650" spc="-10" dirty="0">
                <a:solidFill>
                  <a:srgbClr val="FFFFFF"/>
                </a:solidFill>
                <a:latin typeface="Arial"/>
                <a:cs typeface="Arial"/>
              </a:rPr>
              <a:t>features, were </a:t>
            </a:r>
            <a:r>
              <a:rPr sz="1650" spc="5" dirty="0">
                <a:solidFill>
                  <a:srgbClr val="FFFFFF"/>
                </a:solidFill>
                <a:latin typeface="Arial"/>
                <a:cs typeface="Arial"/>
              </a:rPr>
              <a:t>developed.</a:t>
            </a:r>
            <a:r>
              <a:rPr lang="en-US" sz="1650" spc="5" dirty="0">
                <a:solidFill>
                  <a:srgbClr val="FFFFFF"/>
                </a:solidFill>
                <a:latin typeface="Arial"/>
                <a:cs typeface="Arial"/>
              </a:rPr>
              <a:t> </a:t>
            </a:r>
            <a:r>
              <a:rPr sz="1650" spc="5" dirty="0">
                <a:solidFill>
                  <a:srgbClr val="FFFFFF"/>
                </a:solidFill>
                <a:latin typeface="Arial"/>
                <a:cs typeface="Arial"/>
              </a:rPr>
              <a:t> </a:t>
            </a:r>
            <a:r>
              <a:rPr sz="1650" spc="10" dirty="0">
                <a:solidFill>
                  <a:srgbClr val="FFFFFF"/>
                </a:solidFill>
                <a:latin typeface="Arial"/>
                <a:cs typeface="Arial"/>
              </a:rPr>
              <a:t>Below </a:t>
            </a:r>
            <a:r>
              <a:rPr sz="1650" spc="-5" dirty="0">
                <a:solidFill>
                  <a:srgbClr val="FFFFFF"/>
                </a:solidFill>
                <a:latin typeface="Arial"/>
                <a:cs typeface="Arial"/>
              </a:rPr>
              <a:t>is </a:t>
            </a:r>
            <a:r>
              <a:rPr sz="1650" spc="5" dirty="0">
                <a:solidFill>
                  <a:srgbClr val="FFFFFF"/>
                </a:solidFill>
                <a:latin typeface="Arial"/>
                <a:cs typeface="Arial"/>
              </a:rPr>
              <a:t>the culmination </a:t>
            </a:r>
            <a:r>
              <a:rPr sz="1650" spc="25" dirty="0">
                <a:solidFill>
                  <a:srgbClr val="FFFFFF"/>
                </a:solidFill>
                <a:latin typeface="Arial"/>
                <a:cs typeface="Arial"/>
              </a:rPr>
              <a:t>of </a:t>
            </a:r>
            <a:r>
              <a:rPr sz="1650" spc="5" dirty="0">
                <a:solidFill>
                  <a:srgbClr val="FFFFFF"/>
                </a:solidFill>
                <a:latin typeface="Arial"/>
                <a:cs typeface="Arial"/>
              </a:rPr>
              <a:t>the implemented </a:t>
            </a:r>
            <a:r>
              <a:rPr sz="1650" spc="-10" dirty="0">
                <a:solidFill>
                  <a:srgbClr val="FFFFFF"/>
                </a:solidFill>
                <a:latin typeface="Arial"/>
                <a:cs typeface="Arial"/>
              </a:rPr>
              <a:t>features</a:t>
            </a:r>
            <a:r>
              <a:rPr lang="en-US" sz="1650" spc="-10" dirty="0">
                <a:solidFill>
                  <a:srgbClr val="FFFFFF"/>
                </a:solidFill>
                <a:latin typeface="Arial"/>
                <a:cs typeface="Arial"/>
              </a:rPr>
              <a:t> </a:t>
            </a:r>
            <a:r>
              <a:rPr sz="1650" spc="-10" dirty="0">
                <a:solidFill>
                  <a:srgbClr val="FFFFFF"/>
                </a:solidFill>
                <a:latin typeface="Arial"/>
                <a:cs typeface="Arial"/>
              </a:rPr>
              <a:t> </a:t>
            </a:r>
            <a:r>
              <a:rPr sz="1650" spc="10" dirty="0">
                <a:solidFill>
                  <a:srgbClr val="FFFFFF"/>
                </a:solidFill>
                <a:latin typeface="Arial"/>
                <a:cs typeface="Arial"/>
              </a:rPr>
              <a:t>accompanied </a:t>
            </a:r>
            <a:r>
              <a:rPr sz="1650" spc="25" dirty="0">
                <a:solidFill>
                  <a:srgbClr val="FFFFFF"/>
                </a:solidFill>
                <a:latin typeface="Arial"/>
                <a:cs typeface="Arial"/>
              </a:rPr>
              <a:t>by </a:t>
            </a:r>
            <a:r>
              <a:rPr sz="1650" spc="5" dirty="0">
                <a:solidFill>
                  <a:srgbClr val="FFFFFF"/>
                </a:solidFill>
                <a:latin typeface="Arial"/>
                <a:cs typeface="Arial"/>
              </a:rPr>
              <a:t>the </a:t>
            </a:r>
            <a:r>
              <a:rPr sz="1650" spc="-15" dirty="0">
                <a:solidFill>
                  <a:srgbClr val="FFFFFF"/>
                </a:solidFill>
                <a:latin typeface="Arial"/>
                <a:cs typeface="Arial"/>
              </a:rPr>
              <a:t>UIs </a:t>
            </a:r>
            <a:r>
              <a:rPr sz="1650" spc="25" dirty="0">
                <a:solidFill>
                  <a:srgbClr val="FFFFFF"/>
                </a:solidFill>
                <a:latin typeface="Arial"/>
                <a:cs typeface="Arial"/>
              </a:rPr>
              <a:t>of </a:t>
            </a:r>
            <a:r>
              <a:rPr sz="1650" spc="5" dirty="0">
                <a:solidFill>
                  <a:srgbClr val="FFFFFF"/>
                </a:solidFill>
                <a:latin typeface="Arial"/>
                <a:cs typeface="Arial"/>
              </a:rPr>
              <a:t>the </a:t>
            </a:r>
            <a:r>
              <a:rPr sz="1650" spc="25" dirty="0">
                <a:solidFill>
                  <a:srgbClr val="FFFFFF"/>
                </a:solidFill>
                <a:latin typeface="Arial"/>
                <a:cs typeface="Arial"/>
              </a:rPr>
              <a:t>app </a:t>
            </a:r>
            <a:r>
              <a:rPr sz="1650" spc="-10" dirty="0">
                <a:solidFill>
                  <a:srgbClr val="FFFFFF"/>
                </a:solidFill>
                <a:latin typeface="Arial"/>
                <a:cs typeface="Arial"/>
              </a:rPr>
              <a:t>where </a:t>
            </a:r>
            <a:r>
              <a:rPr sz="1650" spc="-5" dirty="0">
                <a:solidFill>
                  <a:srgbClr val="FFFFFF"/>
                </a:solidFill>
                <a:latin typeface="Arial"/>
                <a:cs typeface="Arial"/>
              </a:rPr>
              <a:t>these </a:t>
            </a:r>
            <a:r>
              <a:rPr sz="1650" spc="-10" dirty="0">
                <a:solidFill>
                  <a:srgbClr val="FFFFFF"/>
                </a:solidFill>
                <a:latin typeface="Arial"/>
                <a:cs typeface="Arial"/>
              </a:rPr>
              <a:t>features</a:t>
            </a:r>
            <a:r>
              <a:rPr lang="en-US" sz="1650" spc="-10" dirty="0">
                <a:solidFill>
                  <a:srgbClr val="FFFFFF"/>
                </a:solidFill>
                <a:latin typeface="Arial"/>
                <a:cs typeface="Arial"/>
              </a:rPr>
              <a:t> </a:t>
            </a:r>
            <a:r>
              <a:rPr sz="1650" spc="-10" dirty="0">
                <a:solidFill>
                  <a:srgbClr val="FFFFFF"/>
                </a:solidFill>
                <a:latin typeface="Arial"/>
                <a:cs typeface="Arial"/>
              </a:rPr>
              <a:t> </a:t>
            </a:r>
            <a:r>
              <a:rPr sz="1650" spc="-25" dirty="0">
                <a:solidFill>
                  <a:srgbClr val="FFFFFF"/>
                </a:solidFill>
                <a:latin typeface="Arial"/>
                <a:cs typeface="Arial"/>
              </a:rPr>
              <a:t>are </a:t>
            </a:r>
            <a:r>
              <a:rPr sz="1650" spc="10" dirty="0">
                <a:solidFill>
                  <a:srgbClr val="FFFFFF"/>
                </a:solidFill>
                <a:latin typeface="Arial"/>
                <a:cs typeface="Arial"/>
              </a:rPr>
              <a:t>on </a:t>
            </a:r>
            <a:r>
              <a:rPr sz="1650" spc="5" dirty="0">
                <a:solidFill>
                  <a:srgbClr val="FFFFFF"/>
                </a:solidFill>
                <a:latin typeface="Arial"/>
                <a:cs typeface="Arial"/>
              </a:rPr>
              <a:t>display.</a:t>
            </a:r>
            <a:endParaRPr sz="1650">
              <a:latin typeface="Arial"/>
              <a:cs typeface="Arial"/>
            </a:endParaRPr>
          </a:p>
        </p:txBody>
      </p:sp>
      <p:sp>
        <p:nvSpPr>
          <p:cNvPr id="13" name="object 13"/>
          <p:cNvSpPr/>
          <p:nvPr/>
        </p:nvSpPr>
        <p:spPr>
          <a:xfrm>
            <a:off x="361134" y="10723167"/>
            <a:ext cx="14329410" cy="8958580"/>
          </a:xfrm>
          <a:custGeom>
            <a:avLst/>
            <a:gdLst/>
            <a:ahLst/>
            <a:cxnLst/>
            <a:rect l="l" t="t" r="r" b="b"/>
            <a:pathLst>
              <a:path w="14329410" h="8958580">
                <a:moveTo>
                  <a:pt x="13446389" y="8958483"/>
                </a:moveTo>
                <a:lnTo>
                  <a:pt x="882765" y="8958483"/>
                </a:lnTo>
                <a:lnTo>
                  <a:pt x="834330" y="8957177"/>
                </a:lnTo>
                <a:lnTo>
                  <a:pt x="786578" y="8953304"/>
                </a:lnTo>
                <a:lnTo>
                  <a:pt x="739576" y="8946930"/>
                </a:lnTo>
                <a:lnTo>
                  <a:pt x="693391" y="8938124"/>
                </a:lnTo>
                <a:lnTo>
                  <a:pt x="648091" y="8926952"/>
                </a:lnTo>
                <a:lnTo>
                  <a:pt x="603743" y="8913482"/>
                </a:lnTo>
                <a:lnTo>
                  <a:pt x="560414" y="8897781"/>
                </a:lnTo>
                <a:lnTo>
                  <a:pt x="518171" y="8879917"/>
                </a:lnTo>
                <a:lnTo>
                  <a:pt x="477083" y="8859957"/>
                </a:lnTo>
                <a:lnTo>
                  <a:pt x="437216" y="8837967"/>
                </a:lnTo>
                <a:lnTo>
                  <a:pt x="398638" y="8814016"/>
                </a:lnTo>
                <a:lnTo>
                  <a:pt x="361415" y="8788170"/>
                </a:lnTo>
                <a:lnTo>
                  <a:pt x="325615" y="8760498"/>
                </a:lnTo>
                <a:lnTo>
                  <a:pt x="291306" y="8731066"/>
                </a:lnTo>
                <a:lnTo>
                  <a:pt x="258555" y="8699941"/>
                </a:lnTo>
                <a:lnTo>
                  <a:pt x="227429" y="8667191"/>
                </a:lnTo>
                <a:lnTo>
                  <a:pt x="197996" y="8632883"/>
                </a:lnTo>
                <a:lnTo>
                  <a:pt x="170322" y="8597085"/>
                </a:lnTo>
                <a:lnTo>
                  <a:pt x="144475" y="8559864"/>
                </a:lnTo>
                <a:lnTo>
                  <a:pt x="120523" y="8521286"/>
                </a:lnTo>
                <a:lnTo>
                  <a:pt x="98532" y="8481420"/>
                </a:lnTo>
                <a:lnTo>
                  <a:pt x="78570" y="8440333"/>
                </a:lnTo>
                <a:lnTo>
                  <a:pt x="60705" y="8398092"/>
                </a:lnTo>
                <a:lnTo>
                  <a:pt x="45003" y="8354764"/>
                </a:lnTo>
                <a:lnTo>
                  <a:pt x="31533" y="8310416"/>
                </a:lnTo>
                <a:lnTo>
                  <a:pt x="20360" y="8265116"/>
                </a:lnTo>
                <a:lnTo>
                  <a:pt x="11553" y="8218932"/>
                </a:lnTo>
                <a:lnTo>
                  <a:pt x="5179" y="8171930"/>
                </a:lnTo>
                <a:lnTo>
                  <a:pt x="1306" y="8124178"/>
                </a:lnTo>
                <a:lnTo>
                  <a:pt x="0" y="8075743"/>
                </a:lnTo>
                <a:lnTo>
                  <a:pt x="0" y="882768"/>
                </a:lnTo>
                <a:lnTo>
                  <a:pt x="1306" y="834332"/>
                </a:lnTo>
                <a:lnTo>
                  <a:pt x="5179" y="786580"/>
                </a:lnTo>
                <a:lnTo>
                  <a:pt x="11553" y="739578"/>
                </a:lnTo>
                <a:lnTo>
                  <a:pt x="20360" y="693393"/>
                </a:lnTo>
                <a:lnTo>
                  <a:pt x="31533" y="648092"/>
                </a:lnTo>
                <a:lnTo>
                  <a:pt x="45003" y="603744"/>
                </a:lnTo>
                <a:lnTo>
                  <a:pt x="60705" y="560415"/>
                </a:lnTo>
                <a:lnTo>
                  <a:pt x="78570" y="518173"/>
                </a:lnTo>
                <a:lnTo>
                  <a:pt x="98532" y="477084"/>
                </a:lnTo>
                <a:lnTo>
                  <a:pt x="120523" y="437217"/>
                </a:lnTo>
                <a:lnTo>
                  <a:pt x="144475" y="398638"/>
                </a:lnTo>
                <a:lnTo>
                  <a:pt x="170322" y="361415"/>
                </a:lnTo>
                <a:lnTo>
                  <a:pt x="197996" y="325616"/>
                </a:lnTo>
                <a:lnTo>
                  <a:pt x="227429" y="291307"/>
                </a:lnTo>
                <a:lnTo>
                  <a:pt x="258555" y="258556"/>
                </a:lnTo>
                <a:lnTo>
                  <a:pt x="291306" y="227430"/>
                </a:lnTo>
                <a:lnTo>
                  <a:pt x="325615" y="197996"/>
                </a:lnTo>
                <a:lnTo>
                  <a:pt x="361415" y="170322"/>
                </a:lnTo>
                <a:lnTo>
                  <a:pt x="398638" y="144475"/>
                </a:lnTo>
                <a:lnTo>
                  <a:pt x="437216" y="120523"/>
                </a:lnTo>
                <a:lnTo>
                  <a:pt x="477083" y="98532"/>
                </a:lnTo>
                <a:lnTo>
                  <a:pt x="518171" y="78570"/>
                </a:lnTo>
                <a:lnTo>
                  <a:pt x="560414" y="60705"/>
                </a:lnTo>
                <a:lnTo>
                  <a:pt x="603743" y="45003"/>
                </a:lnTo>
                <a:lnTo>
                  <a:pt x="648091" y="31533"/>
                </a:lnTo>
                <a:lnTo>
                  <a:pt x="693391" y="20360"/>
                </a:lnTo>
                <a:lnTo>
                  <a:pt x="739576" y="11553"/>
                </a:lnTo>
                <a:lnTo>
                  <a:pt x="786578" y="5179"/>
                </a:lnTo>
                <a:lnTo>
                  <a:pt x="834330" y="1306"/>
                </a:lnTo>
                <a:lnTo>
                  <a:pt x="882765" y="0"/>
                </a:lnTo>
                <a:lnTo>
                  <a:pt x="13446389" y="0"/>
                </a:lnTo>
                <a:lnTo>
                  <a:pt x="13496372" y="1416"/>
                </a:lnTo>
                <a:lnTo>
                  <a:pt x="13545956" y="5635"/>
                </a:lnTo>
                <a:lnTo>
                  <a:pt x="13595034" y="12611"/>
                </a:lnTo>
                <a:lnTo>
                  <a:pt x="13643497" y="22301"/>
                </a:lnTo>
                <a:lnTo>
                  <a:pt x="13691237" y="34659"/>
                </a:lnTo>
                <a:lnTo>
                  <a:pt x="13738146" y="49640"/>
                </a:lnTo>
                <a:lnTo>
                  <a:pt x="13784116" y="67200"/>
                </a:lnTo>
                <a:lnTo>
                  <a:pt x="13829038" y="87293"/>
                </a:lnTo>
                <a:lnTo>
                  <a:pt x="13872805" y="109876"/>
                </a:lnTo>
                <a:lnTo>
                  <a:pt x="13915308" y="134903"/>
                </a:lnTo>
                <a:lnTo>
                  <a:pt x="13956439" y="162329"/>
                </a:lnTo>
                <a:lnTo>
                  <a:pt x="13996090" y="192109"/>
                </a:lnTo>
                <a:lnTo>
                  <a:pt x="14034152" y="224200"/>
                </a:lnTo>
                <a:lnTo>
                  <a:pt x="14070519" y="258556"/>
                </a:lnTo>
                <a:lnTo>
                  <a:pt x="14104883" y="294916"/>
                </a:lnTo>
                <a:lnTo>
                  <a:pt x="14136981" y="332975"/>
                </a:lnTo>
                <a:lnTo>
                  <a:pt x="14166768" y="372622"/>
                </a:lnTo>
                <a:lnTo>
                  <a:pt x="14194201" y="413752"/>
                </a:lnTo>
                <a:lnTo>
                  <a:pt x="14219233" y="456254"/>
                </a:lnTo>
                <a:lnTo>
                  <a:pt x="14241820" y="500023"/>
                </a:lnTo>
                <a:lnTo>
                  <a:pt x="14261918" y="544948"/>
                </a:lnTo>
                <a:lnTo>
                  <a:pt x="14279481" y="590923"/>
                </a:lnTo>
                <a:lnTo>
                  <a:pt x="14294465" y="637840"/>
                </a:lnTo>
                <a:lnTo>
                  <a:pt x="14306825" y="685591"/>
                </a:lnTo>
                <a:lnTo>
                  <a:pt x="14316516" y="734066"/>
                </a:lnTo>
                <a:lnTo>
                  <a:pt x="14323494" y="783160"/>
                </a:lnTo>
                <a:lnTo>
                  <a:pt x="14327713" y="832763"/>
                </a:lnTo>
                <a:lnTo>
                  <a:pt x="14329130" y="882768"/>
                </a:lnTo>
                <a:lnTo>
                  <a:pt x="14329130" y="8075743"/>
                </a:lnTo>
                <a:lnTo>
                  <a:pt x="14327824" y="8124178"/>
                </a:lnTo>
                <a:lnTo>
                  <a:pt x="14323950" y="8171930"/>
                </a:lnTo>
                <a:lnTo>
                  <a:pt x="14317577" y="8218932"/>
                </a:lnTo>
                <a:lnTo>
                  <a:pt x="14308770" y="8265116"/>
                </a:lnTo>
                <a:lnTo>
                  <a:pt x="14297598" y="8310416"/>
                </a:lnTo>
                <a:lnTo>
                  <a:pt x="14284129" y="8354764"/>
                </a:lnTo>
                <a:lnTo>
                  <a:pt x="14268428" y="8398092"/>
                </a:lnTo>
                <a:lnTo>
                  <a:pt x="14250563" y="8440333"/>
                </a:lnTo>
                <a:lnTo>
                  <a:pt x="14230603" y="8481420"/>
                </a:lnTo>
                <a:lnTo>
                  <a:pt x="14208613" y="8521286"/>
                </a:lnTo>
                <a:lnTo>
                  <a:pt x="14184662" y="8559864"/>
                </a:lnTo>
                <a:lnTo>
                  <a:pt x="14158817" y="8597085"/>
                </a:lnTo>
                <a:lnTo>
                  <a:pt x="14131144" y="8632883"/>
                </a:lnTo>
                <a:lnTo>
                  <a:pt x="14101712" y="8667191"/>
                </a:lnTo>
                <a:lnTo>
                  <a:pt x="14070587" y="8699941"/>
                </a:lnTo>
                <a:lnTo>
                  <a:pt x="14037837" y="8731066"/>
                </a:lnTo>
                <a:lnTo>
                  <a:pt x="14003530" y="8760498"/>
                </a:lnTo>
                <a:lnTo>
                  <a:pt x="13967731" y="8788170"/>
                </a:lnTo>
                <a:lnTo>
                  <a:pt x="13930510" y="8814016"/>
                </a:lnTo>
                <a:lnTo>
                  <a:pt x="13891933" y="8837967"/>
                </a:lnTo>
                <a:lnTo>
                  <a:pt x="13852067" y="8859957"/>
                </a:lnTo>
                <a:lnTo>
                  <a:pt x="13810979" y="8879917"/>
                </a:lnTo>
                <a:lnTo>
                  <a:pt x="13768738" y="8897781"/>
                </a:lnTo>
                <a:lnTo>
                  <a:pt x="13725410" y="8913482"/>
                </a:lnTo>
                <a:lnTo>
                  <a:pt x="13681062" y="8926952"/>
                </a:lnTo>
                <a:lnTo>
                  <a:pt x="13635763" y="8938124"/>
                </a:lnTo>
                <a:lnTo>
                  <a:pt x="13589578" y="8946930"/>
                </a:lnTo>
                <a:lnTo>
                  <a:pt x="13542576" y="8953304"/>
                </a:lnTo>
                <a:lnTo>
                  <a:pt x="13494824" y="8957177"/>
                </a:lnTo>
                <a:lnTo>
                  <a:pt x="13446389" y="8958483"/>
                </a:lnTo>
                <a:close/>
              </a:path>
            </a:pathLst>
          </a:custGeom>
          <a:solidFill>
            <a:srgbClr val="4F0000"/>
          </a:solidFill>
        </p:spPr>
        <p:txBody>
          <a:bodyPr wrap="square" lIns="0" tIns="0" rIns="0" bIns="0" rtlCol="0"/>
          <a:lstStyle/>
          <a:p>
            <a:endParaRPr/>
          </a:p>
        </p:txBody>
      </p:sp>
      <p:sp>
        <p:nvSpPr>
          <p:cNvPr id="14" name="object 14"/>
          <p:cNvSpPr/>
          <p:nvPr/>
        </p:nvSpPr>
        <p:spPr>
          <a:xfrm>
            <a:off x="361134" y="10723167"/>
            <a:ext cx="14329410" cy="8958580"/>
          </a:xfrm>
          <a:custGeom>
            <a:avLst/>
            <a:gdLst/>
            <a:ahLst/>
            <a:cxnLst/>
            <a:rect l="l" t="t" r="r" b="b"/>
            <a:pathLst>
              <a:path w="14329410" h="8958580">
                <a:moveTo>
                  <a:pt x="0" y="882768"/>
                </a:moveTo>
                <a:lnTo>
                  <a:pt x="1306" y="834332"/>
                </a:lnTo>
                <a:lnTo>
                  <a:pt x="5179" y="786580"/>
                </a:lnTo>
                <a:lnTo>
                  <a:pt x="11553" y="739578"/>
                </a:lnTo>
                <a:lnTo>
                  <a:pt x="20360" y="693393"/>
                </a:lnTo>
                <a:lnTo>
                  <a:pt x="31533" y="648092"/>
                </a:lnTo>
                <a:lnTo>
                  <a:pt x="45003" y="603744"/>
                </a:lnTo>
                <a:lnTo>
                  <a:pt x="60705" y="560415"/>
                </a:lnTo>
                <a:lnTo>
                  <a:pt x="78570" y="518173"/>
                </a:lnTo>
                <a:lnTo>
                  <a:pt x="98532" y="477084"/>
                </a:lnTo>
                <a:lnTo>
                  <a:pt x="120523" y="437217"/>
                </a:lnTo>
                <a:lnTo>
                  <a:pt x="144475" y="398638"/>
                </a:lnTo>
                <a:lnTo>
                  <a:pt x="170322" y="361415"/>
                </a:lnTo>
                <a:lnTo>
                  <a:pt x="197996" y="325616"/>
                </a:lnTo>
                <a:lnTo>
                  <a:pt x="227429" y="291307"/>
                </a:lnTo>
                <a:lnTo>
                  <a:pt x="258555" y="258556"/>
                </a:lnTo>
                <a:lnTo>
                  <a:pt x="291306" y="227430"/>
                </a:lnTo>
                <a:lnTo>
                  <a:pt x="325615" y="197996"/>
                </a:lnTo>
                <a:lnTo>
                  <a:pt x="361415" y="170322"/>
                </a:lnTo>
                <a:lnTo>
                  <a:pt x="398638" y="144475"/>
                </a:lnTo>
                <a:lnTo>
                  <a:pt x="437216" y="120523"/>
                </a:lnTo>
                <a:lnTo>
                  <a:pt x="477083" y="98532"/>
                </a:lnTo>
                <a:lnTo>
                  <a:pt x="518171" y="78570"/>
                </a:lnTo>
                <a:lnTo>
                  <a:pt x="560414" y="60705"/>
                </a:lnTo>
                <a:lnTo>
                  <a:pt x="603743" y="45003"/>
                </a:lnTo>
                <a:lnTo>
                  <a:pt x="648091" y="31533"/>
                </a:lnTo>
                <a:lnTo>
                  <a:pt x="693391" y="20360"/>
                </a:lnTo>
                <a:lnTo>
                  <a:pt x="739576" y="11553"/>
                </a:lnTo>
                <a:lnTo>
                  <a:pt x="786578" y="5179"/>
                </a:lnTo>
                <a:lnTo>
                  <a:pt x="834330" y="1306"/>
                </a:lnTo>
                <a:lnTo>
                  <a:pt x="882765" y="0"/>
                </a:lnTo>
                <a:lnTo>
                  <a:pt x="13446389" y="0"/>
                </a:lnTo>
                <a:lnTo>
                  <a:pt x="13496372" y="1416"/>
                </a:lnTo>
                <a:lnTo>
                  <a:pt x="13545956" y="5635"/>
                </a:lnTo>
                <a:lnTo>
                  <a:pt x="13595034" y="12611"/>
                </a:lnTo>
                <a:lnTo>
                  <a:pt x="13643497" y="22301"/>
                </a:lnTo>
                <a:lnTo>
                  <a:pt x="13691237" y="34659"/>
                </a:lnTo>
                <a:lnTo>
                  <a:pt x="13738146" y="49640"/>
                </a:lnTo>
                <a:lnTo>
                  <a:pt x="13784116" y="67200"/>
                </a:lnTo>
                <a:lnTo>
                  <a:pt x="13829038" y="87293"/>
                </a:lnTo>
                <a:lnTo>
                  <a:pt x="13872805" y="109876"/>
                </a:lnTo>
                <a:lnTo>
                  <a:pt x="13915308" y="134903"/>
                </a:lnTo>
                <a:lnTo>
                  <a:pt x="13956439" y="162329"/>
                </a:lnTo>
                <a:lnTo>
                  <a:pt x="13996090" y="192109"/>
                </a:lnTo>
                <a:lnTo>
                  <a:pt x="14034153" y="224200"/>
                </a:lnTo>
                <a:lnTo>
                  <a:pt x="14070519" y="258556"/>
                </a:lnTo>
                <a:lnTo>
                  <a:pt x="14104883" y="294916"/>
                </a:lnTo>
                <a:lnTo>
                  <a:pt x="14136981" y="332975"/>
                </a:lnTo>
                <a:lnTo>
                  <a:pt x="14166769" y="372622"/>
                </a:lnTo>
                <a:lnTo>
                  <a:pt x="14194201" y="413752"/>
                </a:lnTo>
                <a:lnTo>
                  <a:pt x="14219233" y="456254"/>
                </a:lnTo>
                <a:lnTo>
                  <a:pt x="14241820" y="500023"/>
                </a:lnTo>
                <a:lnTo>
                  <a:pt x="14261918" y="544948"/>
                </a:lnTo>
                <a:lnTo>
                  <a:pt x="14279481" y="590923"/>
                </a:lnTo>
                <a:lnTo>
                  <a:pt x="14294465" y="637840"/>
                </a:lnTo>
                <a:lnTo>
                  <a:pt x="14306825" y="685591"/>
                </a:lnTo>
                <a:lnTo>
                  <a:pt x="14316516" y="734066"/>
                </a:lnTo>
                <a:lnTo>
                  <a:pt x="14323494" y="783160"/>
                </a:lnTo>
                <a:lnTo>
                  <a:pt x="14327714" y="832763"/>
                </a:lnTo>
                <a:lnTo>
                  <a:pt x="14329130" y="882768"/>
                </a:lnTo>
                <a:lnTo>
                  <a:pt x="14329130" y="8075743"/>
                </a:lnTo>
                <a:lnTo>
                  <a:pt x="14327824" y="8124178"/>
                </a:lnTo>
                <a:lnTo>
                  <a:pt x="14323950" y="8171930"/>
                </a:lnTo>
                <a:lnTo>
                  <a:pt x="14317577" y="8218932"/>
                </a:lnTo>
                <a:lnTo>
                  <a:pt x="14308771" y="8265117"/>
                </a:lnTo>
                <a:lnTo>
                  <a:pt x="14297599" y="8310416"/>
                </a:lnTo>
                <a:lnTo>
                  <a:pt x="14284129" y="8354764"/>
                </a:lnTo>
                <a:lnTo>
                  <a:pt x="14268428" y="8398092"/>
                </a:lnTo>
                <a:lnTo>
                  <a:pt x="14250564" y="8440333"/>
                </a:lnTo>
                <a:lnTo>
                  <a:pt x="14230603" y="8481420"/>
                </a:lnTo>
                <a:lnTo>
                  <a:pt x="14208614" y="8521286"/>
                </a:lnTo>
                <a:lnTo>
                  <a:pt x="14184663" y="8559864"/>
                </a:lnTo>
                <a:lnTo>
                  <a:pt x="14158817" y="8597085"/>
                </a:lnTo>
                <a:lnTo>
                  <a:pt x="14131145" y="8632884"/>
                </a:lnTo>
                <a:lnTo>
                  <a:pt x="14101712" y="8667191"/>
                </a:lnTo>
                <a:lnTo>
                  <a:pt x="14070588" y="8699941"/>
                </a:lnTo>
                <a:lnTo>
                  <a:pt x="14037838" y="8731066"/>
                </a:lnTo>
                <a:lnTo>
                  <a:pt x="14003530" y="8760498"/>
                </a:lnTo>
                <a:lnTo>
                  <a:pt x="13967732" y="8788171"/>
                </a:lnTo>
                <a:lnTo>
                  <a:pt x="13930510" y="8814016"/>
                </a:lnTo>
                <a:lnTo>
                  <a:pt x="13891933" y="8837967"/>
                </a:lnTo>
                <a:lnTo>
                  <a:pt x="13852067" y="8859957"/>
                </a:lnTo>
                <a:lnTo>
                  <a:pt x="13810980" y="8879917"/>
                </a:lnTo>
                <a:lnTo>
                  <a:pt x="13768738" y="8897782"/>
                </a:lnTo>
                <a:lnTo>
                  <a:pt x="13725410" y="8913482"/>
                </a:lnTo>
                <a:lnTo>
                  <a:pt x="13681063" y="8926952"/>
                </a:lnTo>
                <a:lnTo>
                  <a:pt x="13635763" y="8938124"/>
                </a:lnTo>
                <a:lnTo>
                  <a:pt x="13589579" y="8946930"/>
                </a:lnTo>
                <a:lnTo>
                  <a:pt x="13542577" y="8953304"/>
                </a:lnTo>
                <a:lnTo>
                  <a:pt x="13494824" y="8957177"/>
                </a:lnTo>
                <a:lnTo>
                  <a:pt x="13446389" y="8958483"/>
                </a:lnTo>
                <a:lnTo>
                  <a:pt x="882765" y="8958483"/>
                </a:lnTo>
                <a:lnTo>
                  <a:pt x="834330" y="8957177"/>
                </a:lnTo>
                <a:lnTo>
                  <a:pt x="786578" y="8953304"/>
                </a:lnTo>
                <a:lnTo>
                  <a:pt x="739576" y="8946930"/>
                </a:lnTo>
                <a:lnTo>
                  <a:pt x="693391" y="8938124"/>
                </a:lnTo>
                <a:lnTo>
                  <a:pt x="648091" y="8926952"/>
                </a:lnTo>
                <a:lnTo>
                  <a:pt x="603743" y="8913482"/>
                </a:lnTo>
                <a:lnTo>
                  <a:pt x="560414" y="8897782"/>
                </a:lnTo>
                <a:lnTo>
                  <a:pt x="518171" y="8879917"/>
                </a:lnTo>
                <a:lnTo>
                  <a:pt x="477083" y="8859957"/>
                </a:lnTo>
                <a:lnTo>
                  <a:pt x="437216" y="8837967"/>
                </a:lnTo>
                <a:lnTo>
                  <a:pt x="398638" y="8814016"/>
                </a:lnTo>
                <a:lnTo>
                  <a:pt x="361415" y="8788171"/>
                </a:lnTo>
                <a:lnTo>
                  <a:pt x="325615" y="8760498"/>
                </a:lnTo>
                <a:lnTo>
                  <a:pt x="291306" y="8731066"/>
                </a:lnTo>
                <a:lnTo>
                  <a:pt x="258555" y="8699941"/>
                </a:lnTo>
                <a:lnTo>
                  <a:pt x="227429" y="8667191"/>
                </a:lnTo>
                <a:lnTo>
                  <a:pt x="197996" y="8632884"/>
                </a:lnTo>
                <a:lnTo>
                  <a:pt x="170322" y="8597085"/>
                </a:lnTo>
                <a:lnTo>
                  <a:pt x="144475" y="8559864"/>
                </a:lnTo>
                <a:lnTo>
                  <a:pt x="120523" y="8521286"/>
                </a:lnTo>
                <a:lnTo>
                  <a:pt x="98532" y="8481420"/>
                </a:lnTo>
                <a:lnTo>
                  <a:pt x="78570" y="8440333"/>
                </a:lnTo>
                <a:lnTo>
                  <a:pt x="60705" y="8398092"/>
                </a:lnTo>
                <a:lnTo>
                  <a:pt x="45003" y="8354764"/>
                </a:lnTo>
                <a:lnTo>
                  <a:pt x="31533" y="8310416"/>
                </a:lnTo>
                <a:lnTo>
                  <a:pt x="20360" y="8265117"/>
                </a:lnTo>
                <a:lnTo>
                  <a:pt x="11553" y="8218932"/>
                </a:lnTo>
                <a:lnTo>
                  <a:pt x="5179" y="8171930"/>
                </a:lnTo>
                <a:lnTo>
                  <a:pt x="1306" y="8124178"/>
                </a:lnTo>
                <a:lnTo>
                  <a:pt x="0" y="8075743"/>
                </a:lnTo>
                <a:lnTo>
                  <a:pt x="0" y="882768"/>
                </a:lnTo>
                <a:close/>
              </a:path>
            </a:pathLst>
          </a:custGeom>
          <a:ln w="83766">
            <a:solidFill>
              <a:srgbClr val="4F0000"/>
            </a:solidFill>
          </a:ln>
        </p:spPr>
        <p:txBody>
          <a:bodyPr wrap="square" lIns="0" tIns="0" rIns="0" bIns="0" rtlCol="0"/>
          <a:lstStyle/>
          <a:p>
            <a:endParaRPr/>
          </a:p>
        </p:txBody>
      </p:sp>
      <p:sp>
        <p:nvSpPr>
          <p:cNvPr id="15" name="object 15"/>
          <p:cNvSpPr/>
          <p:nvPr/>
        </p:nvSpPr>
        <p:spPr>
          <a:xfrm>
            <a:off x="680845" y="10948634"/>
            <a:ext cx="4380222" cy="4109720"/>
          </a:xfrm>
          <a:custGeom>
            <a:avLst/>
            <a:gdLst/>
            <a:ahLst/>
            <a:cxnLst/>
            <a:rect l="l" t="t" r="r" b="b"/>
            <a:pathLst>
              <a:path w="4391660" h="4109719">
                <a:moveTo>
                  <a:pt x="3706397" y="4109484"/>
                </a:moveTo>
                <a:lnTo>
                  <a:pt x="684934" y="4109484"/>
                </a:lnTo>
                <a:lnTo>
                  <a:pt x="636019" y="4107765"/>
                </a:lnTo>
                <a:lnTo>
                  <a:pt x="588032" y="4102684"/>
                </a:lnTo>
                <a:lnTo>
                  <a:pt x="541089" y="4094358"/>
                </a:lnTo>
                <a:lnTo>
                  <a:pt x="495307" y="4082902"/>
                </a:lnTo>
                <a:lnTo>
                  <a:pt x="450800" y="4068432"/>
                </a:lnTo>
                <a:lnTo>
                  <a:pt x="407685" y="4051064"/>
                </a:lnTo>
                <a:lnTo>
                  <a:pt x="366078" y="4030914"/>
                </a:lnTo>
                <a:lnTo>
                  <a:pt x="326094" y="4008098"/>
                </a:lnTo>
                <a:lnTo>
                  <a:pt x="287851" y="3982730"/>
                </a:lnTo>
                <a:lnTo>
                  <a:pt x="251462" y="3954928"/>
                </a:lnTo>
                <a:lnTo>
                  <a:pt x="217045" y="3924807"/>
                </a:lnTo>
                <a:lnTo>
                  <a:pt x="184716" y="3892482"/>
                </a:lnTo>
                <a:lnTo>
                  <a:pt x="154589" y="3858070"/>
                </a:lnTo>
                <a:lnTo>
                  <a:pt x="126782" y="3821686"/>
                </a:lnTo>
                <a:lnTo>
                  <a:pt x="101410" y="3783447"/>
                </a:lnTo>
                <a:lnTo>
                  <a:pt x="78588" y="3743467"/>
                </a:lnTo>
                <a:lnTo>
                  <a:pt x="58434" y="3701864"/>
                </a:lnTo>
                <a:lnTo>
                  <a:pt x="41062" y="3658752"/>
                </a:lnTo>
                <a:lnTo>
                  <a:pt x="26588" y="3614247"/>
                </a:lnTo>
                <a:lnTo>
                  <a:pt x="15130" y="3568465"/>
                </a:lnTo>
                <a:lnTo>
                  <a:pt x="6801" y="3521523"/>
                </a:lnTo>
                <a:lnTo>
                  <a:pt x="1719" y="3473535"/>
                </a:lnTo>
                <a:lnTo>
                  <a:pt x="0" y="3424618"/>
                </a:lnTo>
                <a:lnTo>
                  <a:pt x="0" y="684934"/>
                </a:lnTo>
                <a:lnTo>
                  <a:pt x="1719" y="636018"/>
                </a:lnTo>
                <a:lnTo>
                  <a:pt x="6801" y="588031"/>
                </a:lnTo>
                <a:lnTo>
                  <a:pt x="15130" y="541088"/>
                </a:lnTo>
                <a:lnTo>
                  <a:pt x="26588" y="495305"/>
                </a:lnTo>
                <a:lnTo>
                  <a:pt x="41062" y="450798"/>
                </a:lnTo>
                <a:lnTo>
                  <a:pt x="58434" y="407683"/>
                </a:lnTo>
                <a:lnTo>
                  <a:pt x="78588" y="366075"/>
                </a:lnTo>
                <a:lnTo>
                  <a:pt x="101410" y="326092"/>
                </a:lnTo>
                <a:lnTo>
                  <a:pt x="126782" y="287848"/>
                </a:lnTo>
                <a:lnTo>
                  <a:pt x="154589" y="251460"/>
                </a:lnTo>
                <a:lnTo>
                  <a:pt x="184716" y="217043"/>
                </a:lnTo>
                <a:lnTo>
                  <a:pt x="217045" y="184714"/>
                </a:lnTo>
                <a:lnTo>
                  <a:pt x="251462" y="154588"/>
                </a:lnTo>
                <a:lnTo>
                  <a:pt x="287851" y="126780"/>
                </a:lnTo>
                <a:lnTo>
                  <a:pt x="326094" y="101408"/>
                </a:lnTo>
                <a:lnTo>
                  <a:pt x="366078" y="78587"/>
                </a:lnTo>
                <a:lnTo>
                  <a:pt x="407685" y="58433"/>
                </a:lnTo>
                <a:lnTo>
                  <a:pt x="450800" y="41061"/>
                </a:lnTo>
                <a:lnTo>
                  <a:pt x="495307" y="26588"/>
                </a:lnTo>
                <a:lnTo>
                  <a:pt x="541089" y="15129"/>
                </a:lnTo>
                <a:lnTo>
                  <a:pt x="588032" y="6801"/>
                </a:lnTo>
                <a:lnTo>
                  <a:pt x="636019" y="1719"/>
                </a:lnTo>
                <a:lnTo>
                  <a:pt x="684934" y="0"/>
                </a:lnTo>
                <a:lnTo>
                  <a:pt x="3706397" y="0"/>
                </a:lnTo>
                <a:lnTo>
                  <a:pt x="3755727" y="1777"/>
                </a:lnTo>
                <a:lnTo>
                  <a:pt x="3804515" y="7061"/>
                </a:lnTo>
                <a:lnTo>
                  <a:pt x="3852589" y="15781"/>
                </a:lnTo>
                <a:lnTo>
                  <a:pt x="3899775" y="27864"/>
                </a:lnTo>
                <a:lnTo>
                  <a:pt x="3945901" y="43239"/>
                </a:lnTo>
                <a:lnTo>
                  <a:pt x="3990794" y="61835"/>
                </a:lnTo>
                <a:lnTo>
                  <a:pt x="4034281" y="83579"/>
                </a:lnTo>
                <a:lnTo>
                  <a:pt x="4076191" y="108400"/>
                </a:lnTo>
                <a:lnTo>
                  <a:pt x="4116349" y="136227"/>
                </a:lnTo>
                <a:lnTo>
                  <a:pt x="4154584" y="166987"/>
                </a:lnTo>
                <a:lnTo>
                  <a:pt x="4190722" y="200609"/>
                </a:lnTo>
                <a:lnTo>
                  <a:pt x="4224347" y="236747"/>
                </a:lnTo>
                <a:lnTo>
                  <a:pt x="4255109" y="274982"/>
                </a:lnTo>
                <a:lnTo>
                  <a:pt x="4282937" y="315140"/>
                </a:lnTo>
                <a:lnTo>
                  <a:pt x="4307758" y="357050"/>
                </a:lnTo>
                <a:lnTo>
                  <a:pt x="4329502" y="400537"/>
                </a:lnTo>
                <a:lnTo>
                  <a:pt x="4348096" y="445430"/>
                </a:lnTo>
                <a:lnTo>
                  <a:pt x="4363470" y="491556"/>
                </a:lnTo>
                <a:lnTo>
                  <a:pt x="4375552" y="538742"/>
                </a:lnTo>
                <a:lnTo>
                  <a:pt x="4384271" y="586816"/>
                </a:lnTo>
                <a:lnTo>
                  <a:pt x="4389554" y="635604"/>
                </a:lnTo>
                <a:lnTo>
                  <a:pt x="4391331" y="684934"/>
                </a:lnTo>
                <a:lnTo>
                  <a:pt x="4391331" y="3424618"/>
                </a:lnTo>
                <a:lnTo>
                  <a:pt x="4389612" y="3473535"/>
                </a:lnTo>
                <a:lnTo>
                  <a:pt x="4384530" y="3521523"/>
                </a:lnTo>
                <a:lnTo>
                  <a:pt x="4376202" y="3568465"/>
                </a:lnTo>
                <a:lnTo>
                  <a:pt x="4364743" y="3614247"/>
                </a:lnTo>
                <a:lnTo>
                  <a:pt x="4350270" y="3658752"/>
                </a:lnTo>
                <a:lnTo>
                  <a:pt x="4332898" y="3701864"/>
                </a:lnTo>
                <a:lnTo>
                  <a:pt x="4312744" y="3743467"/>
                </a:lnTo>
                <a:lnTo>
                  <a:pt x="4289923" y="3783447"/>
                </a:lnTo>
                <a:lnTo>
                  <a:pt x="4264551" y="3821686"/>
                </a:lnTo>
                <a:lnTo>
                  <a:pt x="4236743" y="3858070"/>
                </a:lnTo>
                <a:lnTo>
                  <a:pt x="4206617" y="3892482"/>
                </a:lnTo>
                <a:lnTo>
                  <a:pt x="4174288" y="3924807"/>
                </a:lnTo>
                <a:lnTo>
                  <a:pt x="4139871" y="3954928"/>
                </a:lnTo>
                <a:lnTo>
                  <a:pt x="4103483" y="3982730"/>
                </a:lnTo>
                <a:lnTo>
                  <a:pt x="4065239" y="4008098"/>
                </a:lnTo>
                <a:lnTo>
                  <a:pt x="4025256" y="4030914"/>
                </a:lnTo>
                <a:lnTo>
                  <a:pt x="3983648" y="4051064"/>
                </a:lnTo>
                <a:lnTo>
                  <a:pt x="3940533" y="4068432"/>
                </a:lnTo>
                <a:lnTo>
                  <a:pt x="3896026" y="4082902"/>
                </a:lnTo>
                <a:lnTo>
                  <a:pt x="3850243" y="4094358"/>
                </a:lnTo>
                <a:lnTo>
                  <a:pt x="3803300" y="4102684"/>
                </a:lnTo>
                <a:lnTo>
                  <a:pt x="3755313" y="4107765"/>
                </a:lnTo>
                <a:lnTo>
                  <a:pt x="3706397" y="4109484"/>
                </a:lnTo>
                <a:close/>
              </a:path>
            </a:pathLst>
          </a:custGeom>
          <a:solidFill>
            <a:srgbClr val="FFFFFF"/>
          </a:solidFill>
        </p:spPr>
        <p:txBody>
          <a:bodyPr wrap="square" lIns="0" tIns="0" rIns="0" bIns="0" rtlCol="0" anchor="t"/>
          <a:lstStyle/>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algn="ctr"/>
            <a:endParaRPr lang="en-US" dirty="0">
              <a:cs typeface="Calibri"/>
            </a:endParaRPr>
          </a:p>
          <a:p>
            <a:pPr algn="ctr"/>
            <a:r>
              <a:rPr lang="en-US" dirty="0">
                <a:cs typeface="Calibri"/>
              </a:rPr>
              <a:t> </a:t>
            </a:r>
            <a:r>
              <a:rPr lang="en-US" sz="1600" dirty="0">
                <a:latin typeface="Arial"/>
                <a:cs typeface="Arial"/>
              </a:rPr>
              <a:t>As a user of Study Tracker,</a:t>
            </a:r>
            <a:endParaRPr lang="en-US" dirty="0"/>
          </a:p>
          <a:p>
            <a:pPr algn="ctr"/>
            <a:r>
              <a:rPr lang="en-US" sz="1600" dirty="0">
                <a:latin typeface="Arial"/>
                <a:cs typeface="Arial"/>
              </a:rPr>
              <a:t> So that I can view and edit my study sessions,</a:t>
            </a:r>
          </a:p>
          <a:p>
            <a:pPr algn="ctr"/>
            <a:r>
              <a:rPr lang="en-US" sz="1600" dirty="0">
                <a:latin typeface="Arial"/>
                <a:cs typeface="Arial"/>
              </a:rPr>
              <a:t> I want to login to Study Tracker with my </a:t>
            </a:r>
            <a:r>
              <a:rPr lang="en-US" sz="1600" dirty="0" err="1">
                <a:latin typeface="Arial"/>
                <a:cs typeface="Arial"/>
              </a:rPr>
              <a:t>gmail</a:t>
            </a:r>
            <a:r>
              <a:rPr lang="en-US" sz="1600" dirty="0">
                <a:latin typeface="Arial"/>
                <a:cs typeface="Arial"/>
              </a:rPr>
              <a:t> account.</a:t>
            </a:r>
          </a:p>
        </p:txBody>
      </p:sp>
      <p:sp>
        <p:nvSpPr>
          <p:cNvPr id="16" name="object 16"/>
          <p:cNvSpPr txBox="1"/>
          <p:nvPr/>
        </p:nvSpPr>
        <p:spPr>
          <a:xfrm>
            <a:off x="890531" y="13216306"/>
            <a:ext cx="3931920" cy="191719"/>
          </a:xfrm>
          <a:prstGeom prst="rect">
            <a:avLst/>
          </a:prstGeom>
        </p:spPr>
        <p:txBody>
          <a:bodyPr vert="horz" wrap="square" lIns="0" tIns="12700" rIns="0" bIns="0" rtlCol="0" anchor="t">
            <a:spAutoFit/>
          </a:bodyPr>
          <a:lstStyle/>
          <a:p>
            <a:pPr marL="277495" marR="86995" indent="-265430">
              <a:lnSpc>
                <a:spcPct val="115599"/>
              </a:lnSpc>
              <a:spcBef>
                <a:spcPts val="100"/>
              </a:spcBef>
            </a:pPr>
            <a:r>
              <a:rPr lang="en-US" sz="1100" spc="110" dirty="0">
                <a:latin typeface="DejaVu Sans"/>
                <a:cs typeface="DejaVu Sans"/>
              </a:rPr>
              <a:t>★ </a:t>
            </a:r>
            <a:endParaRPr lang="en-US" sz="1100" spc="5">
              <a:latin typeface="Arial"/>
              <a:cs typeface="Arial"/>
            </a:endParaRPr>
          </a:p>
        </p:txBody>
      </p:sp>
      <p:sp>
        <p:nvSpPr>
          <p:cNvPr id="17" name="object 17"/>
          <p:cNvSpPr/>
          <p:nvPr/>
        </p:nvSpPr>
        <p:spPr>
          <a:xfrm>
            <a:off x="1167638" y="11163068"/>
            <a:ext cx="3395345" cy="1898650"/>
          </a:xfrm>
          <a:custGeom>
            <a:avLst/>
            <a:gdLst/>
            <a:ahLst/>
            <a:cxnLst/>
            <a:rect l="l" t="t" r="r" b="b"/>
            <a:pathLst>
              <a:path w="3395345" h="1898650">
                <a:moveTo>
                  <a:pt x="0" y="0"/>
                </a:moveTo>
                <a:lnTo>
                  <a:pt x="3394868" y="0"/>
                </a:lnTo>
                <a:lnTo>
                  <a:pt x="3394868" y="1898606"/>
                </a:lnTo>
                <a:lnTo>
                  <a:pt x="0" y="1898606"/>
                </a:lnTo>
                <a:lnTo>
                  <a:pt x="0" y="0"/>
                </a:lnTo>
                <a:close/>
              </a:path>
            </a:pathLst>
          </a:custGeom>
          <a:solidFill>
            <a:srgbClr val="EDEBE1"/>
          </a:solidFill>
        </p:spPr>
        <p:txBody>
          <a:bodyPr wrap="square" lIns="0" tIns="0" rIns="0" bIns="0" rtlCol="0"/>
          <a:lstStyle/>
          <a:p>
            <a:endParaRPr/>
          </a:p>
        </p:txBody>
      </p:sp>
      <p:sp>
        <p:nvSpPr>
          <p:cNvPr id="20" name="object 20"/>
          <p:cNvSpPr/>
          <p:nvPr/>
        </p:nvSpPr>
        <p:spPr>
          <a:xfrm>
            <a:off x="5343356" y="10948662"/>
            <a:ext cx="4391660" cy="4109720"/>
          </a:xfrm>
          <a:custGeom>
            <a:avLst/>
            <a:gdLst/>
            <a:ahLst/>
            <a:cxnLst/>
            <a:rect l="l" t="t" r="r" b="b"/>
            <a:pathLst>
              <a:path w="4391659" h="4109719">
                <a:moveTo>
                  <a:pt x="3706397" y="4109456"/>
                </a:moveTo>
                <a:lnTo>
                  <a:pt x="684934" y="4109456"/>
                </a:lnTo>
                <a:lnTo>
                  <a:pt x="636018" y="4107737"/>
                </a:lnTo>
                <a:lnTo>
                  <a:pt x="588031" y="4102656"/>
                </a:lnTo>
                <a:lnTo>
                  <a:pt x="541088" y="4094330"/>
                </a:lnTo>
                <a:lnTo>
                  <a:pt x="495305" y="4082875"/>
                </a:lnTo>
                <a:lnTo>
                  <a:pt x="450798" y="4068405"/>
                </a:lnTo>
                <a:lnTo>
                  <a:pt x="407683" y="4051037"/>
                </a:lnTo>
                <a:lnTo>
                  <a:pt x="366075" y="4030887"/>
                </a:lnTo>
                <a:lnTo>
                  <a:pt x="326092" y="4008070"/>
                </a:lnTo>
                <a:lnTo>
                  <a:pt x="287848" y="3982703"/>
                </a:lnTo>
                <a:lnTo>
                  <a:pt x="251460" y="3954900"/>
                </a:lnTo>
                <a:lnTo>
                  <a:pt x="217043" y="3924779"/>
                </a:lnTo>
                <a:lnTo>
                  <a:pt x="184714" y="3892455"/>
                </a:lnTo>
                <a:lnTo>
                  <a:pt x="154588" y="3858043"/>
                </a:lnTo>
                <a:lnTo>
                  <a:pt x="126780" y="3821659"/>
                </a:lnTo>
                <a:lnTo>
                  <a:pt x="101408" y="3783419"/>
                </a:lnTo>
                <a:lnTo>
                  <a:pt x="78587" y="3743440"/>
                </a:lnTo>
                <a:lnTo>
                  <a:pt x="58433" y="3701836"/>
                </a:lnTo>
                <a:lnTo>
                  <a:pt x="41061" y="3658724"/>
                </a:lnTo>
                <a:lnTo>
                  <a:pt x="26588" y="3614219"/>
                </a:lnTo>
                <a:lnTo>
                  <a:pt x="15129" y="3568438"/>
                </a:lnTo>
                <a:lnTo>
                  <a:pt x="6801" y="3521495"/>
                </a:lnTo>
                <a:lnTo>
                  <a:pt x="1719" y="3473508"/>
                </a:lnTo>
                <a:lnTo>
                  <a:pt x="0" y="3424590"/>
                </a:lnTo>
                <a:lnTo>
                  <a:pt x="0" y="684934"/>
                </a:lnTo>
                <a:lnTo>
                  <a:pt x="1719" y="636018"/>
                </a:lnTo>
                <a:lnTo>
                  <a:pt x="6801" y="588031"/>
                </a:lnTo>
                <a:lnTo>
                  <a:pt x="15129" y="541088"/>
                </a:lnTo>
                <a:lnTo>
                  <a:pt x="26588" y="495305"/>
                </a:lnTo>
                <a:lnTo>
                  <a:pt x="41061" y="450798"/>
                </a:lnTo>
                <a:lnTo>
                  <a:pt x="58433" y="407683"/>
                </a:lnTo>
                <a:lnTo>
                  <a:pt x="78587" y="366075"/>
                </a:lnTo>
                <a:lnTo>
                  <a:pt x="101408" y="326092"/>
                </a:lnTo>
                <a:lnTo>
                  <a:pt x="126780" y="287848"/>
                </a:lnTo>
                <a:lnTo>
                  <a:pt x="154588" y="251460"/>
                </a:lnTo>
                <a:lnTo>
                  <a:pt x="184714" y="217043"/>
                </a:lnTo>
                <a:lnTo>
                  <a:pt x="217043" y="184714"/>
                </a:lnTo>
                <a:lnTo>
                  <a:pt x="251460" y="154588"/>
                </a:lnTo>
                <a:lnTo>
                  <a:pt x="287848" y="126780"/>
                </a:lnTo>
                <a:lnTo>
                  <a:pt x="326092" y="101408"/>
                </a:lnTo>
                <a:lnTo>
                  <a:pt x="366075" y="78587"/>
                </a:lnTo>
                <a:lnTo>
                  <a:pt x="407683" y="58433"/>
                </a:lnTo>
                <a:lnTo>
                  <a:pt x="450798" y="41061"/>
                </a:lnTo>
                <a:lnTo>
                  <a:pt x="495305" y="26588"/>
                </a:lnTo>
                <a:lnTo>
                  <a:pt x="541088" y="15129"/>
                </a:lnTo>
                <a:lnTo>
                  <a:pt x="588031" y="6801"/>
                </a:lnTo>
                <a:lnTo>
                  <a:pt x="636018" y="1719"/>
                </a:lnTo>
                <a:lnTo>
                  <a:pt x="684934" y="0"/>
                </a:lnTo>
                <a:lnTo>
                  <a:pt x="3706397" y="0"/>
                </a:lnTo>
                <a:lnTo>
                  <a:pt x="3755727" y="1777"/>
                </a:lnTo>
                <a:lnTo>
                  <a:pt x="3804515" y="7060"/>
                </a:lnTo>
                <a:lnTo>
                  <a:pt x="3852589" y="15779"/>
                </a:lnTo>
                <a:lnTo>
                  <a:pt x="3899775" y="27861"/>
                </a:lnTo>
                <a:lnTo>
                  <a:pt x="3945901" y="43235"/>
                </a:lnTo>
                <a:lnTo>
                  <a:pt x="3990794" y="61829"/>
                </a:lnTo>
                <a:lnTo>
                  <a:pt x="4034281" y="83573"/>
                </a:lnTo>
                <a:lnTo>
                  <a:pt x="4076191" y="108394"/>
                </a:lnTo>
                <a:lnTo>
                  <a:pt x="4116349" y="136222"/>
                </a:lnTo>
                <a:lnTo>
                  <a:pt x="4154584" y="166984"/>
                </a:lnTo>
                <a:lnTo>
                  <a:pt x="4190722" y="200609"/>
                </a:lnTo>
                <a:lnTo>
                  <a:pt x="4224344" y="236747"/>
                </a:lnTo>
                <a:lnTo>
                  <a:pt x="4255104" y="274982"/>
                </a:lnTo>
                <a:lnTo>
                  <a:pt x="4282931" y="315140"/>
                </a:lnTo>
                <a:lnTo>
                  <a:pt x="4307752" y="357050"/>
                </a:lnTo>
                <a:lnTo>
                  <a:pt x="4329496" y="400537"/>
                </a:lnTo>
                <a:lnTo>
                  <a:pt x="4348092" y="445430"/>
                </a:lnTo>
                <a:lnTo>
                  <a:pt x="4363467" y="491556"/>
                </a:lnTo>
                <a:lnTo>
                  <a:pt x="4375550" y="538742"/>
                </a:lnTo>
                <a:lnTo>
                  <a:pt x="4384270" y="586816"/>
                </a:lnTo>
                <a:lnTo>
                  <a:pt x="4389554" y="635604"/>
                </a:lnTo>
                <a:lnTo>
                  <a:pt x="4391331" y="684934"/>
                </a:lnTo>
                <a:lnTo>
                  <a:pt x="4391331" y="3424590"/>
                </a:lnTo>
                <a:lnTo>
                  <a:pt x="4389612" y="3473508"/>
                </a:lnTo>
                <a:lnTo>
                  <a:pt x="4384530" y="3521495"/>
                </a:lnTo>
                <a:lnTo>
                  <a:pt x="4376202" y="3568438"/>
                </a:lnTo>
                <a:lnTo>
                  <a:pt x="4364743" y="3614219"/>
                </a:lnTo>
                <a:lnTo>
                  <a:pt x="4350270" y="3658724"/>
                </a:lnTo>
                <a:lnTo>
                  <a:pt x="4332898" y="3701836"/>
                </a:lnTo>
                <a:lnTo>
                  <a:pt x="4312744" y="3743440"/>
                </a:lnTo>
                <a:lnTo>
                  <a:pt x="4289923" y="3783419"/>
                </a:lnTo>
                <a:lnTo>
                  <a:pt x="4264551" y="3821659"/>
                </a:lnTo>
                <a:lnTo>
                  <a:pt x="4236743" y="3858043"/>
                </a:lnTo>
                <a:lnTo>
                  <a:pt x="4206617" y="3892455"/>
                </a:lnTo>
                <a:lnTo>
                  <a:pt x="4174288" y="3924779"/>
                </a:lnTo>
                <a:lnTo>
                  <a:pt x="4139871" y="3954900"/>
                </a:lnTo>
                <a:lnTo>
                  <a:pt x="4103483" y="3982703"/>
                </a:lnTo>
                <a:lnTo>
                  <a:pt x="4065239" y="4008070"/>
                </a:lnTo>
                <a:lnTo>
                  <a:pt x="4025256" y="4030887"/>
                </a:lnTo>
                <a:lnTo>
                  <a:pt x="3983648" y="4051037"/>
                </a:lnTo>
                <a:lnTo>
                  <a:pt x="3940533" y="4068405"/>
                </a:lnTo>
                <a:lnTo>
                  <a:pt x="3896026" y="4082875"/>
                </a:lnTo>
                <a:lnTo>
                  <a:pt x="3850243" y="4094330"/>
                </a:lnTo>
                <a:lnTo>
                  <a:pt x="3803300" y="4102656"/>
                </a:lnTo>
                <a:lnTo>
                  <a:pt x="3755313" y="4107737"/>
                </a:lnTo>
                <a:lnTo>
                  <a:pt x="3706397" y="4109456"/>
                </a:lnTo>
                <a:close/>
              </a:path>
            </a:pathLst>
          </a:custGeom>
          <a:solidFill>
            <a:srgbClr val="FFFFFF"/>
          </a:solidFill>
        </p:spPr>
        <p:txBody>
          <a:bodyPr wrap="square" lIns="0" tIns="0" rIns="0" bIns="0" rtlCol="0"/>
          <a:lstStyle/>
          <a:p>
            <a:endParaRPr/>
          </a:p>
        </p:txBody>
      </p:sp>
      <p:sp>
        <p:nvSpPr>
          <p:cNvPr id="21" name="object 21"/>
          <p:cNvSpPr txBox="1"/>
          <p:nvPr/>
        </p:nvSpPr>
        <p:spPr>
          <a:xfrm>
            <a:off x="5575905" y="13499441"/>
            <a:ext cx="3883017" cy="1987275"/>
          </a:xfrm>
          <a:prstGeom prst="rect">
            <a:avLst/>
          </a:prstGeom>
        </p:spPr>
        <p:txBody>
          <a:bodyPr vert="horz" wrap="square" lIns="0" tIns="12700" rIns="0" bIns="0" rtlCol="0" anchor="t">
            <a:spAutoFit/>
          </a:bodyPr>
          <a:lstStyle/>
          <a:p>
            <a:pPr algn="ctr"/>
            <a:endParaRPr lang="en-US" sz="1600" spc="110" dirty="0">
              <a:latin typeface="Arial"/>
              <a:cs typeface="Arial"/>
            </a:endParaRPr>
          </a:p>
          <a:p>
            <a:pPr algn="ctr"/>
            <a:r>
              <a:rPr lang="en-US" sz="1600" spc="110" dirty="0">
                <a:latin typeface="Arial"/>
                <a:cs typeface="Arial"/>
              </a:rPr>
              <a:t>As a user of Study Tracker,</a:t>
            </a:r>
            <a:endParaRPr lang="en-US" sz="1600" dirty="0">
              <a:latin typeface="Arial"/>
              <a:cs typeface="Arial"/>
            </a:endParaRPr>
          </a:p>
          <a:p>
            <a:pPr algn="ctr"/>
            <a:r>
              <a:rPr lang="en-US" sz="1600" spc="110" dirty="0">
                <a:latin typeface="Arial"/>
                <a:cs typeface="Arial"/>
              </a:rPr>
              <a:t> So I can setup my study sessions,</a:t>
            </a:r>
            <a:endParaRPr lang="en-US" sz="1600" dirty="0">
              <a:latin typeface="Arial"/>
              <a:cs typeface="Arial"/>
            </a:endParaRPr>
          </a:p>
          <a:p>
            <a:pPr algn="ctr"/>
            <a:r>
              <a:rPr lang="en-US" sz="1600" spc="110" dirty="0">
                <a:latin typeface="Arial"/>
                <a:cs typeface="Arial"/>
              </a:rPr>
              <a:t> I want to add details of my subjects and my study sessions.</a:t>
            </a:r>
            <a:endParaRPr lang="en-US" sz="1600" dirty="0">
              <a:latin typeface="Arial"/>
              <a:cs typeface="Arial"/>
            </a:endParaRPr>
          </a:p>
          <a:p>
            <a:br>
              <a:rPr lang="en-US" dirty="0"/>
            </a:br>
            <a:endParaRPr lang="en-US" dirty="0"/>
          </a:p>
          <a:p>
            <a:pPr marL="277495" marR="5080" indent="-265430">
              <a:lnSpc>
                <a:spcPct val="115599"/>
              </a:lnSpc>
              <a:spcBef>
                <a:spcPts val="100"/>
              </a:spcBef>
            </a:pPr>
            <a:endParaRPr lang="en-US" sz="1100" spc="110" dirty="0">
              <a:latin typeface="DejaVu Sans"/>
              <a:cs typeface="Arial"/>
            </a:endParaRPr>
          </a:p>
        </p:txBody>
      </p:sp>
      <p:sp>
        <p:nvSpPr>
          <p:cNvPr id="22" name="object 22"/>
          <p:cNvSpPr/>
          <p:nvPr/>
        </p:nvSpPr>
        <p:spPr>
          <a:xfrm>
            <a:off x="10017305" y="10948662"/>
            <a:ext cx="4391660" cy="4109720"/>
          </a:xfrm>
          <a:custGeom>
            <a:avLst/>
            <a:gdLst/>
            <a:ahLst/>
            <a:cxnLst/>
            <a:rect l="l" t="t" r="r" b="b"/>
            <a:pathLst>
              <a:path w="4391659" h="4109719">
                <a:moveTo>
                  <a:pt x="3706397" y="4109456"/>
                </a:moveTo>
                <a:lnTo>
                  <a:pt x="684934" y="4109456"/>
                </a:lnTo>
                <a:lnTo>
                  <a:pt x="636018" y="4107737"/>
                </a:lnTo>
                <a:lnTo>
                  <a:pt x="588031" y="4102656"/>
                </a:lnTo>
                <a:lnTo>
                  <a:pt x="541088" y="4094330"/>
                </a:lnTo>
                <a:lnTo>
                  <a:pt x="495305" y="4082875"/>
                </a:lnTo>
                <a:lnTo>
                  <a:pt x="450798" y="4068405"/>
                </a:lnTo>
                <a:lnTo>
                  <a:pt x="407683" y="4051037"/>
                </a:lnTo>
                <a:lnTo>
                  <a:pt x="366075" y="4030887"/>
                </a:lnTo>
                <a:lnTo>
                  <a:pt x="326092" y="4008070"/>
                </a:lnTo>
                <a:lnTo>
                  <a:pt x="287848" y="3982703"/>
                </a:lnTo>
                <a:lnTo>
                  <a:pt x="251460" y="3954900"/>
                </a:lnTo>
                <a:lnTo>
                  <a:pt x="217043" y="3924779"/>
                </a:lnTo>
                <a:lnTo>
                  <a:pt x="184714" y="3892455"/>
                </a:lnTo>
                <a:lnTo>
                  <a:pt x="154588" y="3858043"/>
                </a:lnTo>
                <a:lnTo>
                  <a:pt x="126780" y="3821659"/>
                </a:lnTo>
                <a:lnTo>
                  <a:pt x="101408" y="3783419"/>
                </a:lnTo>
                <a:lnTo>
                  <a:pt x="78587" y="3743440"/>
                </a:lnTo>
                <a:lnTo>
                  <a:pt x="58433" y="3701836"/>
                </a:lnTo>
                <a:lnTo>
                  <a:pt x="41061" y="3658724"/>
                </a:lnTo>
                <a:lnTo>
                  <a:pt x="26588" y="3614219"/>
                </a:lnTo>
                <a:lnTo>
                  <a:pt x="15129" y="3568438"/>
                </a:lnTo>
                <a:lnTo>
                  <a:pt x="6801" y="3521495"/>
                </a:lnTo>
                <a:lnTo>
                  <a:pt x="1719" y="3473508"/>
                </a:lnTo>
                <a:lnTo>
                  <a:pt x="0" y="3424590"/>
                </a:lnTo>
                <a:lnTo>
                  <a:pt x="0" y="684934"/>
                </a:lnTo>
                <a:lnTo>
                  <a:pt x="1719" y="636018"/>
                </a:lnTo>
                <a:lnTo>
                  <a:pt x="6801" y="588031"/>
                </a:lnTo>
                <a:lnTo>
                  <a:pt x="15129" y="541088"/>
                </a:lnTo>
                <a:lnTo>
                  <a:pt x="26588" y="495305"/>
                </a:lnTo>
                <a:lnTo>
                  <a:pt x="41061" y="450798"/>
                </a:lnTo>
                <a:lnTo>
                  <a:pt x="58433" y="407683"/>
                </a:lnTo>
                <a:lnTo>
                  <a:pt x="78587" y="366075"/>
                </a:lnTo>
                <a:lnTo>
                  <a:pt x="101408" y="326092"/>
                </a:lnTo>
                <a:lnTo>
                  <a:pt x="126780" y="287848"/>
                </a:lnTo>
                <a:lnTo>
                  <a:pt x="154588" y="251460"/>
                </a:lnTo>
                <a:lnTo>
                  <a:pt x="184714" y="217043"/>
                </a:lnTo>
                <a:lnTo>
                  <a:pt x="217043" y="184714"/>
                </a:lnTo>
                <a:lnTo>
                  <a:pt x="251460" y="154588"/>
                </a:lnTo>
                <a:lnTo>
                  <a:pt x="287848" y="126780"/>
                </a:lnTo>
                <a:lnTo>
                  <a:pt x="326092" y="101408"/>
                </a:lnTo>
                <a:lnTo>
                  <a:pt x="366075" y="78587"/>
                </a:lnTo>
                <a:lnTo>
                  <a:pt x="407683" y="58433"/>
                </a:lnTo>
                <a:lnTo>
                  <a:pt x="450798" y="41061"/>
                </a:lnTo>
                <a:lnTo>
                  <a:pt x="495305" y="26588"/>
                </a:lnTo>
                <a:lnTo>
                  <a:pt x="541088" y="15129"/>
                </a:lnTo>
                <a:lnTo>
                  <a:pt x="588031" y="6801"/>
                </a:lnTo>
                <a:lnTo>
                  <a:pt x="636018" y="1719"/>
                </a:lnTo>
                <a:lnTo>
                  <a:pt x="684934" y="0"/>
                </a:lnTo>
                <a:lnTo>
                  <a:pt x="3706397" y="0"/>
                </a:lnTo>
                <a:lnTo>
                  <a:pt x="3755728" y="1777"/>
                </a:lnTo>
                <a:lnTo>
                  <a:pt x="3804518" y="7060"/>
                </a:lnTo>
                <a:lnTo>
                  <a:pt x="3852594" y="15779"/>
                </a:lnTo>
                <a:lnTo>
                  <a:pt x="3899784" y="27861"/>
                </a:lnTo>
                <a:lnTo>
                  <a:pt x="3945915" y="43235"/>
                </a:lnTo>
                <a:lnTo>
                  <a:pt x="3990814" y="61829"/>
                </a:lnTo>
                <a:lnTo>
                  <a:pt x="4034307" y="83573"/>
                </a:lnTo>
                <a:lnTo>
                  <a:pt x="4076224" y="108394"/>
                </a:lnTo>
                <a:lnTo>
                  <a:pt x="4116389" y="136222"/>
                </a:lnTo>
                <a:lnTo>
                  <a:pt x="4154631" y="166984"/>
                </a:lnTo>
                <a:lnTo>
                  <a:pt x="4190777" y="200609"/>
                </a:lnTo>
                <a:lnTo>
                  <a:pt x="4224378" y="236747"/>
                </a:lnTo>
                <a:lnTo>
                  <a:pt x="4255125" y="274982"/>
                </a:lnTo>
                <a:lnTo>
                  <a:pt x="4282947" y="315140"/>
                </a:lnTo>
                <a:lnTo>
                  <a:pt x="4307768" y="357050"/>
                </a:lnTo>
                <a:lnTo>
                  <a:pt x="4329518" y="400537"/>
                </a:lnTo>
                <a:lnTo>
                  <a:pt x="4348122" y="445430"/>
                </a:lnTo>
                <a:lnTo>
                  <a:pt x="4363507" y="491556"/>
                </a:lnTo>
                <a:lnTo>
                  <a:pt x="4375601" y="538742"/>
                </a:lnTo>
                <a:lnTo>
                  <a:pt x="4384329" y="586816"/>
                </a:lnTo>
                <a:lnTo>
                  <a:pt x="4389620" y="635604"/>
                </a:lnTo>
                <a:lnTo>
                  <a:pt x="4391400" y="684934"/>
                </a:lnTo>
                <a:lnTo>
                  <a:pt x="4391400" y="3424590"/>
                </a:lnTo>
                <a:lnTo>
                  <a:pt x="4389680" y="3473508"/>
                </a:lnTo>
                <a:lnTo>
                  <a:pt x="4384597" y="3521495"/>
                </a:lnTo>
                <a:lnTo>
                  <a:pt x="4376268" y="3568438"/>
                </a:lnTo>
                <a:lnTo>
                  <a:pt x="4364807" y="3614219"/>
                </a:lnTo>
                <a:lnTo>
                  <a:pt x="4350332" y="3658724"/>
                </a:lnTo>
                <a:lnTo>
                  <a:pt x="4332957" y="3701836"/>
                </a:lnTo>
                <a:lnTo>
                  <a:pt x="4312800" y="3743440"/>
                </a:lnTo>
                <a:lnTo>
                  <a:pt x="4289976" y="3783419"/>
                </a:lnTo>
                <a:lnTo>
                  <a:pt x="4264600" y="3821659"/>
                </a:lnTo>
                <a:lnTo>
                  <a:pt x="4236789" y="3858043"/>
                </a:lnTo>
                <a:lnTo>
                  <a:pt x="4206659" y="3892455"/>
                </a:lnTo>
                <a:lnTo>
                  <a:pt x="4174325" y="3924779"/>
                </a:lnTo>
                <a:lnTo>
                  <a:pt x="4139904" y="3954900"/>
                </a:lnTo>
                <a:lnTo>
                  <a:pt x="4103512" y="3982703"/>
                </a:lnTo>
                <a:lnTo>
                  <a:pt x="4065264" y="4008070"/>
                </a:lnTo>
                <a:lnTo>
                  <a:pt x="4025277" y="4030887"/>
                </a:lnTo>
                <a:lnTo>
                  <a:pt x="3983666" y="4051037"/>
                </a:lnTo>
                <a:lnTo>
                  <a:pt x="3940547" y="4068405"/>
                </a:lnTo>
                <a:lnTo>
                  <a:pt x="3896037" y="4082875"/>
                </a:lnTo>
                <a:lnTo>
                  <a:pt x="3850251" y="4094330"/>
                </a:lnTo>
                <a:lnTo>
                  <a:pt x="3803305" y="4102656"/>
                </a:lnTo>
                <a:lnTo>
                  <a:pt x="3755315" y="4107737"/>
                </a:lnTo>
                <a:lnTo>
                  <a:pt x="3706397" y="4109456"/>
                </a:lnTo>
                <a:close/>
              </a:path>
            </a:pathLst>
          </a:custGeom>
          <a:solidFill>
            <a:srgbClr val="FFFFFF"/>
          </a:solidFill>
        </p:spPr>
        <p:txBody>
          <a:bodyPr wrap="square" lIns="0" tIns="0" rIns="0" bIns="0" rtlCol="0"/>
          <a:lstStyle/>
          <a:p>
            <a:endParaRPr/>
          </a:p>
        </p:txBody>
      </p:sp>
      <p:sp>
        <p:nvSpPr>
          <p:cNvPr id="23" name="object 23"/>
          <p:cNvSpPr txBox="1"/>
          <p:nvPr/>
        </p:nvSpPr>
        <p:spPr>
          <a:xfrm>
            <a:off x="10227019" y="13592933"/>
            <a:ext cx="3919854" cy="1156150"/>
          </a:xfrm>
          <a:prstGeom prst="rect">
            <a:avLst/>
          </a:prstGeom>
        </p:spPr>
        <p:txBody>
          <a:bodyPr vert="horz" wrap="square" lIns="0" tIns="12700" rIns="0" bIns="0" rtlCol="0" anchor="t">
            <a:spAutoFit/>
          </a:bodyPr>
          <a:lstStyle/>
          <a:p>
            <a:pPr marL="277495" marR="5080" indent="-265430" algn="ctr">
              <a:lnSpc>
                <a:spcPct val="115599"/>
              </a:lnSpc>
              <a:spcBef>
                <a:spcPts val="100"/>
              </a:spcBef>
            </a:pPr>
            <a:r>
              <a:rPr lang="en-US" sz="1600" dirty="0">
                <a:solidFill>
                  <a:srgbClr val="404040"/>
                </a:solidFill>
                <a:latin typeface="Arial"/>
                <a:ea typeface="Arial"/>
                <a:cs typeface="Arial"/>
              </a:rPr>
              <a:t>As a user of Study Tracker,</a:t>
            </a:r>
            <a:endParaRPr lang="en-US" sz="1600" dirty="0">
              <a:solidFill>
                <a:srgbClr val="000000"/>
              </a:solidFill>
              <a:latin typeface="Arial"/>
              <a:ea typeface="Arial"/>
              <a:cs typeface="Arial"/>
            </a:endParaRPr>
          </a:p>
          <a:p>
            <a:pPr marL="277495" marR="5080" indent="-265430" algn="ctr">
              <a:lnSpc>
                <a:spcPct val="115599"/>
              </a:lnSpc>
              <a:spcBef>
                <a:spcPts val="100"/>
              </a:spcBef>
            </a:pPr>
            <a:r>
              <a:rPr lang="en-US" sz="1600" dirty="0">
                <a:solidFill>
                  <a:srgbClr val="404040"/>
                </a:solidFill>
                <a:latin typeface="Arial"/>
                <a:ea typeface="Arial"/>
                <a:cs typeface="Arial"/>
              </a:rPr>
              <a:t> So that I can manage my study goals,</a:t>
            </a:r>
            <a:endParaRPr lang="en-US" sz="1600" dirty="0">
              <a:solidFill>
                <a:srgbClr val="000000"/>
              </a:solidFill>
              <a:latin typeface="Arial"/>
              <a:ea typeface="Arial"/>
              <a:cs typeface="Arial"/>
            </a:endParaRPr>
          </a:p>
          <a:p>
            <a:pPr marL="277495" marR="5080" indent="-265430" algn="ctr">
              <a:lnSpc>
                <a:spcPct val="115599"/>
              </a:lnSpc>
              <a:spcBef>
                <a:spcPts val="100"/>
              </a:spcBef>
            </a:pPr>
            <a:r>
              <a:rPr lang="en-US" sz="1600" dirty="0">
                <a:solidFill>
                  <a:srgbClr val="404040"/>
                </a:solidFill>
                <a:latin typeface="Arial"/>
                <a:ea typeface="Arial"/>
                <a:cs typeface="Arial"/>
              </a:rPr>
              <a:t> I want to view my study schedules and current completion status</a:t>
            </a:r>
            <a:endParaRPr lang="en-US" sz="1600">
              <a:latin typeface="Arial"/>
              <a:cs typeface="Arial"/>
            </a:endParaRPr>
          </a:p>
        </p:txBody>
      </p:sp>
      <p:sp>
        <p:nvSpPr>
          <p:cNvPr id="24" name="object 24"/>
          <p:cNvSpPr/>
          <p:nvPr/>
        </p:nvSpPr>
        <p:spPr>
          <a:xfrm>
            <a:off x="5321755" y="15331433"/>
            <a:ext cx="4391660" cy="4109720"/>
          </a:xfrm>
          <a:custGeom>
            <a:avLst/>
            <a:gdLst/>
            <a:ahLst/>
            <a:cxnLst/>
            <a:rect l="l" t="t" r="r" b="b"/>
            <a:pathLst>
              <a:path w="4391659" h="4109719">
                <a:moveTo>
                  <a:pt x="3706397" y="4109470"/>
                </a:moveTo>
                <a:lnTo>
                  <a:pt x="684934" y="4109470"/>
                </a:lnTo>
                <a:lnTo>
                  <a:pt x="636018" y="4107750"/>
                </a:lnTo>
                <a:lnTo>
                  <a:pt x="588031" y="4102667"/>
                </a:lnTo>
                <a:lnTo>
                  <a:pt x="541088" y="4094338"/>
                </a:lnTo>
                <a:lnTo>
                  <a:pt x="495305" y="4082878"/>
                </a:lnTo>
                <a:lnTo>
                  <a:pt x="450798" y="4068403"/>
                </a:lnTo>
                <a:lnTo>
                  <a:pt x="407683" y="4051030"/>
                </a:lnTo>
                <a:lnTo>
                  <a:pt x="366075" y="4030874"/>
                </a:lnTo>
                <a:lnTo>
                  <a:pt x="326092" y="4008051"/>
                </a:lnTo>
                <a:lnTo>
                  <a:pt x="287848" y="3982678"/>
                </a:lnTo>
                <a:lnTo>
                  <a:pt x="251460" y="3954870"/>
                </a:lnTo>
                <a:lnTo>
                  <a:pt x="217043" y="3924744"/>
                </a:lnTo>
                <a:lnTo>
                  <a:pt x="184714" y="3892415"/>
                </a:lnTo>
                <a:lnTo>
                  <a:pt x="154588" y="3857999"/>
                </a:lnTo>
                <a:lnTo>
                  <a:pt x="126780" y="3821613"/>
                </a:lnTo>
                <a:lnTo>
                  <a:pt x="101408" y="3783372"/>
                </a:lnTo>
                <a:lnTo>
                  <a:pt x="78587" y="3743393"/>
                </a:lnTo>
                <a:lnTo>
                  <a:pt x="58433" y="3701791"/>
                </a:lnTo>
                <a:lnTo>
                  <a:pt x="41061" y="3658683"/>
                </a:lnTo>
                <a:lnTo>
                  <a:pt x="26588" y="3614184"/>
                </a:lnTo>
                <a:lnTo>
                  <a:pt x="15129" y="3568411"/>
                </a:lnTo>
                <a:lnTo>
                  <a:pt x="6801" y="3521479"/>
                </a:lnTo>
                <a:lnTo>
                  <a:pt x="1719" y="3473505"/>
                </a:lnTo>
                <a:lnTo>
                  <a:pt x="0" y="3424604"/>
                </a:lnTo>
                <a:lnTo>
                  <a:pt x="0" y="684865"/>
                </a:lnTo>
                <a:lnTo>
                  <a:pt x="1719" y="635948"/>
                </a:lnTo>
                <a:lnTo>
                  <a:pt x="6801" y="587961"/>
                </a:lnTo>
                <a:lnTo>
                  <a:pt x="15129" y="541018"/>
                </a:lnTo>
                <a:lnTo>
                  <a:pt x="26588" y="495237"/>
                </a:lnTo>
                <a:lnTo>
                  <a:pt x="41061" y="450732"/>
                </a:lnTo>
                <a:lnTo>
                  <a:pt x="58433" y="407620"/>
                </a:lnTo>
                <a:lnTo>
                  <a:pt x="78587" y="366016"/>
                </a:lnTo>
                <a:lnTo>
                  <a:pt x="101408" y="326036"/>
                </a:lnTo>
                <a:lnTo>
                  <a:pt x="126780" y="287797"/>
                </a:lnTo>
                <a:lnTo>
                  <a:pt x="154588" y="251413"/>
                </a:lnTo>
                <a:lnTo>
                  <a:pt x="184714" y="217001"/>
                </a:lnTo>
                <a:lnTo>
                  <a:pt x="217043" y="184677"/>
                </a:lnTo>
                <a:lnTo>
                  <a:pt x="251460" y="154555"/>
                </a:lnTo>
                <a:lnTo>
                  <a:pt x="287848" y="126753"/>
                </a:lnTo>
                <a:lnTo>
                  <a:pt x="326092" y="101386"/>
                </a:lnTo>
                <a:lnTo>
                  <a:pt x="366075" y="78569"/>
                </a:lnTo>
                <a:lnTo>
                  <a:pt x="407683" y="58419"/>
                </a:lnTo>
                <a:lnTo>
                  <a:pt x="450798" y="41051"/>
                </a:lnTo>
                <a:lnTo>
                  <a:pt x="495305" y="26581"/>
                </a:lnTo>
                <a:lnTo>
                  <a:pt x="541088" y="15126"/>
                </a:lnTo>
                <a:lnTo>
                  <a:pt x="588031" y="6799"/>
                </a:lnTo>
                <a:lnTo>
                  <a:pt x="636018" y="1719"/>
                </a:lnTo>
                <a:lnTo>
                  <a:pt x="684934" y="0"/>
                </a:lnTo>
                <a:lnTo>
                  <a:pt x="3706397" y="0"/>
                </a:lnTo>
                <a:lnTo>
                  <a:pt x="3755727" y="1776"/>
                </a:lnTo>
                <a:lnTo>
                  <a:pt x="3804515" y="7059"/>
                </a:lnTo>
                <a:lnTo>
                  <a:pt x="3852589" y="15777"/>
                </a:lnTo>
                <a:lnTo>
                  <a:pt x="3899775" y="27858"/>
                </a:lnTo>
                <a:lnTo>
                  <a:pt x="3945901" y="43231"/>
                </a:lnTo>
                <a:lnTo>
                  <a:pt x="3990794" y="61826"/>
                </a:lnTo>
                <a:lnTo>
                  <a:pt x="4034281" y="83571"/>
                </a:lnTo>
                <a:lnTo>
                  <a:pt x="4076191" y="108394"/>
                </a:lnTo>
                <a:lnTo>
                  <a:pt x="4116349" y="136224"/>
                </a:lnTo>
                <a:lnTo>
                  <a:pt x="4154584" y="166991"/>
                </a:lnTo>
                <a:lnTo>
                  <a:pt x="4190722" y="200622"/>
                </a:lnTo>
                <a:lnTo>
                  <a:pt x="4224344" y="236734"/>
                </a:lnTo>
                <a:lnTo>
                  <a:pt x="4255104" y="274948"/>
                </a:lnTo>
                <a:lnTo>
                  <a:pt x="4282931" y="315092"/>
                </a:lnTo>
                <a:lnTo>
                  <a:pt x="4307752" y="356990"/>
                </a:lnTo>
                <a:lnTo>
                  <a:pt x="4329496" y="400471"/>
                </a:lnTo>
                <a:lnTo>
                  <a:pt x="4348092" y="445360"/>
                </a:lnTo>
                <a:lnTo>
                  <a:pt x="4363467" y="491485"/>
                </a:lnTo>
                <a:lnTo>
                  <a:pt x="4375550" y="538671"/>
                </a:lnTo>
                <a:lnTo>
                  <a:pt x="4384270" y="586745"/>
                </a:lnTo>
                <a:lnTo>
                  <a:pt x="4389554" y="635535"/>
                </a:lnTo>
                <a:lnTo>
                  <a:pt x="4391331" y="684865"/>
                </a:lnTo>
                <a:lnTo>
                  <a:pt x="4391331" y="3424604"/>
                </a:lnTo>
                <a:lnTo>
                  <a:pt x="4389612" y="3473505"/>
                </a:lnTo>
                <a:lnTo>
                  <a:pt x="4384530" y="3521479"/>
                </a:lnTo>
                <a:lnTo>
                  <a:pt x="4376202" y="3568411"/>
                </a:lnTo>
                <a:lnTo>
                  <a:pt x="4364743" y="3614184"/>
                </a:lnTo>
                <a:lnTo>
                  <a:pt x="4350270" y="3658683"/>
                </a:lnTo>
                <a:lnTo>
                  <a:pt x="4332898" y="3701791"/>
                </a:lnTo>
                <a:lnTo>
                  <a:pt x="4312744" y="3743393"/>
                </a:lnTo>
                <a:lnTo>
                  <a:pt x="4289923" y="3783372"/>
                </a:lnTo>
                <a:lnTo>
                  <a:pt x="4264551" y="3821613"/>
                </a:lnTo>
                <a:lnTo>
                  <a:pt x="4236743" y="3857999"/>
                </a:lnTo>
                <a:lnTo>
                  <a:pt x="4206617" y="3892415"/>
                </a:lnTo>
                <a:lnTo>
                  <a:pt x="4174288" y="3924744"/>
                </a:lnTo>
                <a:lnTo>
                  <a:pt x="4139871" y="3954870"/>
                </a:lnTo>
                <a:lnTo>
                  <a:pt x="4103483" y="3982678"/>
                </a:lnTo>
                <a:lnTo>
                  <a:pt x="4065239" y="4008051"/>
                </a:lnTo>
                <a:lnTo>
                  <a:pt x="4025256" y="4030874"/>
                </a:lnTo>
                <a:lnTo>
                  <a:pt x="3983648" y="4051030"/>
                </a:lnTo>
                <a:lnTo>
                  <a:pt x="3940533" y="4068403"/>
                </a:lnTo>
                <a:lnTo>
                  <a:pt x="3896026" y="4082878"/>
                </a:lnTo>
                <a:lnTo>
                  <a:pt x="3850243" y="4094338"/>
                </a:lnTo>
                <a:lnTo>
                  <a:pt x="3803300" y="4102667"/>
                </a:lnTo>
                <a:lnTo>
                  <a:pt x="3755313" y="4107750"/>
                </a:lnTo>
                <a:lnTo>
                  <a:pt x="3706397" y="4109470"/>
                </a:lnTo>
                <a:close/>
              </a:path>
            </a:pathLst>
          </a:custGeom>
          <a:solidFill>
            <a:srgbClr val="FFFFFF"/>
          </a:solidFill>
        </p:spPr>
        <p:txBody>
          <a:bodyPr wrap="square" lIns="0" tIns="0" rIns="0" bIns="0" rtlCol="0" anchor="t"/>
          <a:lstStyle/>
          <a:p>
            <a:endParaRPr/>
          </a:p>
        </p:txBody>
      </p:sp>
      <p:sp>
        <p:nvSpPr>
          <p:cNvPr id="25" name="object 25"/>
          <p:cNvSpPr txBox="1"/>
          <p:nvPr/>
        </p:nvSpPr>
        <p:spPr>
          <a:xfrm>
            <a:off x="5588634" y="18147152"/>
            <a:ext cx="3917950" cy="1769587"/>
          </a:xfrm>
          <a:prstGeom prst="rect">
            <a:avLst/>
          </a:prstGeom>
        </p:spPr>
        <p:txBody>
          <a:bodyPr vert="horz" wrap="square" lIns="0" tIns="12700" rIns="0" bIns="0" rtlCol="0" anchor="t">
            <a:spAutoFit/>
          </a:bodyPr>
          <a:lstStyle/>
          <a:p>
            <a:pPr algn="ctr"/>
            <a:r>
              <a:rPr lang="en-US" sz="1600" spc="5" dirty="0">
                <a:latin typeface="Arial"/>
                <a:cs typeface="Arial"/>
              </a:rPr>
              <a:t>As a user of Study Tracker,</a:t>
            </a:r>
          </a:p>
          <a:p>
            <a:pPr algn="ctr"/>
            <a:r>
              <a:rPr lang="en-US" sz="1600" spc="5" dirty="0">
                <a:latin typeface="Arial"/>
                <a:cs typeface="Arial"/>
              </a:rPr>
              <a:t> So that I can view all my  schedules,</a:t>
            </a:r>
            <a:endParaRPr lang="en-US" dirty="0"/>
          </a:p>
          <a:p>
            <a:pPr algn="ctr">
              <a:spcBef>
                <a:spcPts val="100"/>
              </a:spcBef>
            </a:pPr>
            <a:r>
              <a:rPr lang="en-US" sz="1600" spc="5" dirty="0">
                <a:latin typeface="Arial"/>
                <a:cs typeface="Arial"/>
              </a:rPr>
              <a:t>I want to view my schedule in a calendar format  </a:t>
            </a:r>
            <a:endParaRPr lang="en-US" dirty="0"/>
          </a:p>
          <a:p>
            <a:pPr>
              <a:spcBef>
                <a:spcPts val="100"/>
              </a:spcBef>
            </a:pPr>
            <a:br>
              <a:rPr lang="en-US" dirty="0"/>
            </a:br>
            <a:endParaRPr lang="en-US" dirty="0"/>
          </a:p>
          <a:p>
            <a:pPr marL="277495" marR="5080" indent="-265430">
              <a:lnSpc>
                <a:spcPct val="115599"/>
              </a:lnSpc>
              <a:spcBef>
                <a:spcPts val="100"/>
              </a:spcBef>
            </a:pPr>
            <a:endParaRPr lang="en-US" sz="1100" spc="5" dirty="0">
              <a:latin typeface="Arial"/>
              <a:cs typeface="Arial"/>
            </a:endParaRPr>
          </a:p>
        </p:txBody>
      </p:sp>
      <p:sp>
        <p:nvSpPr>
          <p:cNvPr id="26" name="object 26"/>
          <p:cNvSpPr/>
          <p:nvPr/>
        </p:nvSpPr>
        <p:spPr>
          <a:xfrm>
            <a:off x="9974102" y="15331433"/>
            <a:ext cx="4391660" cy="4109720"/>
          </a:xfrm>
          <a:custGeom>
            <a:avLst/>
            <a:gdLst/>
            <a:ahLst/>
            <a:cxnLst/>
            <a:rect l="l" t="t" r="r" b="b"/>
            <a:pathLst>
              <a:path w="4391659" h="4109719">
                <a:moveTo>
                  <a:pt x="3706397" y="4109470"/>
                </a:moveTo>
                <a:lnTo>
                  <a:pt x="684934" y="4109470"/>
                </a:lnTo>
                <a:lnTo>
                  <a:pt x="636018" y="4107750"/>
                </a:lnTo>
                <a:lnTo>
                  <a:pt x="588031" y="4102667"/>
                </a:lnTo>
                <a:lnTo>
                  <a:pt x="541088" y="4094338"/>
                </a:lnTo>
                <a:lnTo>
                  <a:pt x="495305" y="4082878"/>
                </a:lnTo>
                <a:lnTo>
                  <a:pt x="450798" y="4068403"/>
                </a:lnTo>
                <a:lnTo>
                  <a:pt x="407683" y="4051030"/>
                </a:lnTo>
                <a:lnTo>
                  <a:pt x="366075" y="4030874"/>
                </a:lnTo>
                <a:lnTo>
                  <a:pt x="326092" y="4008051"/>
                </a:lnTo>
                <a:lnTo>
                  <a:pt x="287848" y="3982678"/>
                </a:lnTo>
                <a:lnTo>
                  <a:pt x="251460" y="3954870"/>
                </a:lnTo>
                <a:lnTo>
                  <a:pt x="217043" y="3924744"/>
                </a:lnTo>
                <a:lnTo>
                  <a:pt x="184714" y="3892415"/>
                </a:lnTo>
                <a:lnTo>
                  <a:pt x="154588" y="3857999"/>
                </a:lnTo>
                <a:lnTo>
                  <a:pt x="126780" y="3821613"/>
                </a:lnTo>
                <a:lnTo>
                  <a:pt x="101408" y="3783372"/>
                </a:lnTo>
                <a:lnTo>
                  <a:pt x="78587" y="3743393"/>
                </a:lnTo>
                <a:lnTo>
                  <a:pt x="58433" y="3701791"/>
                </a:lnTo>
                <a:lnTo>
                  <a:pt x="41061" y="3658683"/>
                </a:lnTo>
                <a:lnTo>
                  <a:pt x="26588" y="3614184"/>
                </a:lnTo>
                <a:lnTo>
                  <a:pt x="15129" y="3568411"/>
                </a:lnTo>
                <a:lnTo>
                  <a:pt x="6801" y="3521479"/>
                </a:lnTo>
                <a:lnTo>
                  <a:pt x="1719" y="3473505"/>
                </a:lnTo>
                <a:lnTo>
                  <a:pt x="0" y="3424604"/>
                </a:lnTo>
                <a:lnTo>
                  <a:pt x="0" y="684865"/>
                </a:lnTo>
                <a:lnTo>
                  <a:pt x="1719" y="635948"/>
                </a:lnTo>
                <a:lnTo>
                  <a:pt x="6801" y="587961"/>
                </a:lnTo>
                <a:lnTo>
                  <a:pt x="15129" y="541018"/>
                </a:lnTo>
                <a:lnTo>
                  <a:pt x="26588" y="495237"/>
                </a:lnTo>
                <a:lnTo>
                  <a:pt x="41061" y="450732"/>
                </a:lnTo>
                <a:lnTo>
                  <a:pt x="58433" y="407620"/>
                </a:lnTo>
                <a:lnTo>
                  <a:pt x="78587" y="366016"/>
                </a:lnTo>
                <a:lnTo>
                  <a:pt x="101408" y="326036"/>
                </a:lnTo>
                <a:lnTo>
                  <a:pt x="126780" y="287797"/>
                </a:lnTo>
                <a:lnTo>
                  <a:pt x="154588" y="251413"/>
                </a:lnTo>
                <a:lnTo>
                  <a:pt x="184714" y="217001"/>
                </a:lnTo>
                <a:lnTo>
                  <a:pt x="217043" y="184677"/>
                </a:lnTo>
                <a:lnTo>
                  <a:pt x="251460" y="154555"/>
                </a:lnTo>
                <a:lnTo>
                  <a:pt x="287848" y="126753"/>
                </a:lnTo>
                <a:lnTo>
                  <a:pt x="326092" y="101386"/>
                </a:lnTo>
                <a:lnTo>
                  <a:pt x="366075" y="78569"/>
                </a:lnTo>
                <a:lnTo>
                  <a:pt x="407683" y="58419"/>
                </a:lnTo>
                <a:lnTo>
                  <a:pt x="450798" y="41051"/>
                </a:lnTo>
                <a:lnTo>
                  <a:pt x="495305" y="26581"/>
                </a:lnTo>
                <a:lnTo>
                  <a:pt x="541088" y="15126"/>
                </a:lnTo>
                <a:lnTo>
                  <a:pt x="588031" y="6799"/>
                </a:lnTo>
                <a:lnTo>
                  <a:pt x="636018" y="1719"/>
                </a:lnTo>
                <a:lnTo>
                  <a:pt x="684934" y="0"/>
                </a:lnTo>
                <a:lnTo>
                  <a:pt x="3706397" y="0"/>
                </a:lnTo>
                <a:lnTo>
                  <a:pt x="3755738" y="1776"/>
                </a:lnTo>
                <a:lnTo>
                  <a:pt x="3804531" y="7059"/>
                </a:lnTo>
                <a:lnTo>
                  <a:pt x="3852603" y="15777"/>
                </a:lnTo>
                <a:lnTo>
                  <a:pt x="3899784" y="27858"/>
                </a:lnTo>
                <a:lnTo>
                  <a:pt x="3945902" y="43231"/>
                </a:lnTo>
                <a:lnTo>
                  <a:pt x="3990785" y="61826"/>
                </a:lnTo>
                <a:lnTo>
                  <a:pt x="4034264" y="83571"/>
                </a:lnTo>
                <a:lnTo>
                  <a:pt x="4076165" y="108394"/>
                </a:lnTo>
                <a:lnTo>
                  <a:pt x="4116318" y="136224"/>
                </a:lnTo>
                <a:lnTo>
                  <a:pt x="4154552" y="166991"/>
                </a:lnTo>
                <a:lnTo>
                  <a:pt x="4190695" y="200622"/>
                </a:lnTo>
                <a:lnTo>
                  <a:pt x="4224326" y="236734"/>
                </a:lnTo>
                <a:lnTo>
                  <a:pt x="4255093" y="274948"/>
                </a:lnTo>
                <a:lnTo>
                  <a:pt x="4282924" y="315092"/>
                </a:lnTo>
                <a:lnTo>
                  <a:pt x="4307747" y="356990"/>
                </a:lnTo>
                <a:lnTo>
                  <a:pt x="4329491" y="400471"/>
                </a:lnTo>
                <a:lnTo>
                  <a:pt x="4348086" y="445360"/>
                </a:lnTo>
                <a:lnTo>
                  <a:pt x="4363459" y="491485"/>
                </a:lnTo>
                <a:lnTo>
                  <a:pt x="4375541" y="538671"/>
                </a:lnTo>
                <a:lnTo>
                  <a:pt x="4384258" y="586745"/>
                </a:lnTo>
                <a:lnTo>
                  <a:pt x="4389541" y="635535"/>
                </a:lnTo>
                <a:lnTo>
                  <a:pt x="4391318" y="684865"/>
                </a:lnTo>
                <a:lnTo>
                  <a:pt x="4391318" y="3424604"/>
                </a:lnTo>
                <a:lnTo>
                  <a:pt x="4389598" y="3473505"/>
                </a:lnTo>
                <a:lnTo>
                  <a:pt x="4384515" y="3521479"/>
                </a:lnTo>
                <a:lnTo>
                  <a:pt x="4376186" y="3568411"/>
                </a:lnTo>
                <a:lnTo>
                  <a:pt x="4364725" y="3614184"/>
                </a:lnTo>
                <a:lnTo>
                  <a:pt x="4350250" y="3658683"/>
                </a:lnTo>
                <a:lnTo>
                  <a:pt x="4332877" y="3701791"/>
                </a:lnTo>
                <a:lnTo>
                  <a:pt x="4312720" y="3743393"/>
                </a:lnTo>
                <a:lnTo>
                  <a:pt x="4289897" y="3783372"/>
                </a:lnTo>
                <a:lnTo>
                  <a:pt x="4264522" y="3821613"/>
                </a:lnTo>
                <a:lnTo>
                  <a:pt x="4236713" y="3857999"/>
                </a:lnTo>
                <a:lnTo>
                  <a:pt x="4206585" y="3892415"/>
                </a:lnTo>
                <a:lnTo>
                  <a:pt x="4174255" y="3924744"/>
                </a:lnTo>
                <a:lnTo>
                  <a:pt x="4139837" y="3954870"/>
                </a:lnTo>
                <a:lnTo>
                  <a:pt x="4103448" y="3982678"/>
                </a:lnTo>
                <a:lnTo>
                  <a:pt x="4065205" y="4008051"/>
                </a:lnTo>
                <a:lnTo>
                  <a:pt x="4025222" y="4030874"/>
                </a:lnTo>
                <a:lnTo>
                  <a:pt x="3983617" y="4051030"/>
                </a:lnTo>
                <a:lnTo>
                  <a:pt x="3940504" y="4068403"/>
                </a:lnTo>
                <a:lnTo>
                  <a:pt x="3896001" y="4082878"/>
                </a:lnTo>
                <a:lnTo>
                  <a:pt x="3850222" y="4094338"/>
                </a:lnTo>
                <a:lnTo>
                  <a:pt x="3803285" y="4102667"/>
                </a:lnTo>
                <a:lnTo>
                  <a:pt x="3755304" y="4107750"/>
                </a:lnTo>
                <a:lnTo>
                  <a:pt x="3706397" y="4109470"/>
                </a:lnTo>
                <a:close/>
              </a:path>
            </a:pathLst>
          </a:custGeom>
          <a:solidFill>
            <a:srgbClr val="FFFFFF"/>
          </a:solidFill>
        </p:spPr>
        <p:txBody>
          <a:bodyPr wrap="square" lIns="0" tIns="0" rIns="0" bIns="0" rtlCol="0"/>
          <a:lstStyle/>
          <a:p>
            <a:endParaRPr/>
          </a:p>
        </p:txBody>
      </p:sp>
      <p:sp>
        <p:nvSpPr>
          <p:cNvPr id="27" name="object 27"/>
          <p:cNvSpPr txBox="1"/>
          <p:nvPr/>
        </p:nvSpPr>
        <p:spPr>
          <a:xfrm>
            <a:off x="10488006" y="15705557"/>
            <a:ext cx="3565632" cy="266098"/>
          </a:xfrm>
          <a:prstGeom prst="rect">
            <a:avLst/>
          </a:prstGeom>
        </p:spPr>
        <p:txBody>
          <a:bodyPr vert="horz" wrap="square" lIns="0" tIns="12065" rIns="0" bIns="0" rtlCol="0" anchor="t">
            <a:spAutoFit/>
          </a:bodyPr>
          <a:lstStyle/>
          <a:p>
            <a:pPr marL="12700" algn="ctr">
              <a:spcBef>
                <a:spcPts val="95"/>
              </a:spcBef>
            </a:pPr>
            <a:r>
              <a:rPr lang="en-US" sz="1650" spc="5" dirty="0">
                <a:latin typeface="Arial"/>
                <a:cs typeface="Arial"/>
              </a:rPr>
              <a:t>Additional User Stories</a:t>
            </a:r>
            <a:endParaRPr lang="en-US"/>
          </a:p>
        </p:txBody>
      </p:sp>
      <p:sp>
        <p:nvSpPr>
          <p:cNvPr id="28" name="object 28"/>
          <p:cNvSpPr txBox="1"/>
          <p:nvPr/>
        </p:nvSpPr>
        <p:spPr>
          <a:xfrm>
            <a:off x="10229862" y="16105238"/>
            <a:ext cx="3908243" cy="3651771"/>
          </a:xfrm>
          <a:prstGeom prst="rect">
            <a:avLst/>
          </a:prstGeom>
        </p:spPr>
        <p:txBody>
          <a:bodyPr vert="horz" wrap="square" lIns="0" tIns="12700" rIns="0" bIns="0" rtlCol="0" anchor="t">
            <a:spAutoFit/>
          </a:bodyPr>
          <a:lstStyle/>
          <a:p>
            <a:pPr>
              <a:buFont typeface="Arial"/>
              <a:buChar char="•"/>
            </a:pPr>
            <a:r>
              <a:rPr lang="en-US" sz="1600" spc="110" dirty="0">
                <a:latin typeface="Arial"/>
                <a:cs typeface="Arial"/>
              </a:rPr>
              <a:t>As a user, I want to logout so that I can end my current session</a:t>
            </a:r>
          </a:p>
          <a:p>
            <a:pPr>
              <a:spcBef>
                <a:spcPts val="100"/>
              </a:spcBef>
              <a:buFont typeface="Arial"/>
              <a:buChar char="•"/>
            </a:pPr>
            <a:r>
              <a:rPr lang="en-US" sz="1600" spc="110" dirty="0">
                <a:latin typeface="Arial"/>
                <a:cs typeface="Arial"/>
              </a:rPr>
              <a:t>As a user, I want to switch between the setup screen and dashboard so that I can navigate smoothly.</a:t>
            </a:r>
            <a:endParaRPr lang="en-US" sz="1600">
              <a:latin typeface="Arial"/>
              <a:cs typeface="Arial"/>
            </a:endParaRPr>
          </a:p>
          <a:p>
            <a:pPr>
              <a:spcBef>
                <a:spcPts val="100"/>
              </a:spcBef>
              <a:buFont typeface="Arial"/>
              <a:buChar char="•"/>
            </a:pPr>
            <a:r>
              <a:rPr lang="en-US" sz="1600" spc="110" dirty="0">
                <a:latin typeface="Arial"/>
                <a:cs typeface="Arial"/>
              </a:rPr>
              <a:t>As a user, so I can remove subjects entered erroneously, I want to delete subjects.</a:t>
            </a:r>
            <a:endParaRPr lang="en-US" sz="1600" dirty="0">
              <a:latin typeface="Arial"/>
              <a:cs typeface="Arial"/>
            </a:endParaRPr>
          </a:p>
          <a:p>
            <a:pPr>
              <a:spcBef>
                <a:spcPts val="100"/>
              </a:spcBef>
            </a:pPr>
            <a:br>
              <a:rPr lang="en-US" dirty="0"/>
            </a:br>
            <a:endParaRPr lang="en-US" dirty="0">
              <a:cs typeface="Calibri"/>
            </a:endParaRPr>
          </a:p>
          <a:p>
            <a:pPr marL="277495" marR="27305" indent="-265430">
              <a:lnSpc>
                <a:spcPct val="115599"/>
              </a:lnSpc>
              <a:spcBef>
                <a:spcPts val="100"/>
              </a:spcBef>
              <a:buFont typeface="Arial"/>
              <a:buChar char="•"/>
            </a:pPr>
            <a:endParaRPr lang="en-US" sz="1100" spc="110" dirty="0">
              <a:latin typeface="Arial"/>
              <a:cs typeface="Arial"/>
            </a:endParaRPr>
          </a:p>
          <a:p>
            <a:br>
              <a:rPr lang="en-US" dirty="0"/>
            </a:br>
            <a:endParaRPr lang="en-US" dirty="0"/>
          </a:p>
          <a:p>
            <a:pPr marL="277495" marR="27305" indent="-265430">
              <a:lnSpc>
                <a:spcPct val="115599"/>
              </a:lnSpc>
              <a:spcBef>
                <a:spcPts val="100"/>
              </a:spcBef>
            </a:pPr>
            <a:endParaRPr lang="en-US" sz="1100" spc="110" dirty="0">
              <a:latin typeface="Arial"/>
              <a:cs typeface="Arial"/>
            </a:endParaRPr>
          </a:p>
        </p:txBody>
      </p:sp>
      <p:sp>
        <p:nvSpPr>
          <p:cNvPr id="29" name="object 29"/>
          <p:cNvSpPr/>
          <p:nvPr/>
        </p:nvSpPr>
        <p:spPr>
          <a:xfrm>
            <a:off x="669407" y="15331433"/>
            <a:ext cx="4391660" cy="4109720"/>
          </a:xfrm>
          <a:custGeom>
            <a:avLst/>
            <a:gdLst/>
            <a:ahLst/>
            <a:cxnLst/>
            <a:rect l="l" t="t" r="r" b="b"/>
            <a:pathLst>
              <a:path w="4391660" h="4109719">
                <a:moveTo>
                  <a:pt x="3706397" y="4109470"/>
                </a:moveTo>
                <a:lnTo>
                  <a:pt x="684934" y="4109470"/>
                </a:lnTo>
                <a:lnTo>
                  <a:pt x="636019" y="4107750"/>
                </a:lnTo>
                <a:lnTo>
                  <a:pt x="588032" y="4102667"/>
                </a:lnTo>
                <a:lnTo>
                  <a:pt x="541089" y="4094338"/>
                </a:lnTo>
                <a:lnTo>
                  <a:pt x="495307" y="4082878"/>
                </a:lnTo>
                <a:lnTo>
                  <a:pt x="450800" y="4068403"/>
                </a:lnTo>
                <a:lnTo>
                  <a:pt x="407685" y="4051030"/>
                </a:lnTo>
                <a:lnTo>
                  <a:pt x="366078" y="4030874"/>
                </a:lnTo>
                <a:lnTo>
                  <a:pt x="326094" y="4008051"/>
                </a:lnTo>
                <a:lnTo>
                  <a:pt x="287851" y="3982678"/>
                </a:lnTo>
                <a:lnTo>
                  <a:pt x="251462" y="3954870"/>
                </a:lnTo>
                <a:lnTo>
                  <a:pt x="217045" y="3924744"/>
                </a:lnTo>
                <a:lnTo>
                  <a:pt x="184716" y="3892415"/>
                </a:lnTo>
                <a:lnTo>
                  <a:pt x="154589" y="3857999"/>
                </a:lnTo>
                <a:lnTo>
                  <a:pt x="126782" y="3821613"/>
                </a:lnTo>
                <a:lnTo>
                  <a:pt x="101410" y="3783372"/>
                </a:lnTo>
                <a:lnTo>
                  <a:pt x="78588" y="3743393"/>
                </a:lnTo>
                <a:lnTo>
                  <a:pt x="58434" y="3701791"/>
                </a:lnTo>
                <a:lnTo>
                  <a:pt x="41062" y="3658683"/>
                </a:lnTo>
                <a:lnTo>
                  <a:pt x="26588" y="3614184"/>
                </a:lnTo>
                <a:lnTo>
                  <a:pt x="15130" y="3568411"/>
                </a:lnTo>
                <a:lnTo>
                  <a:pt x="6801" y="3521479"/>
                </a:lnTo>
                <a:lnTo>
                  <a:pt x="1719" y="3473505"/>
                </a:lnTo>
                <a:lnTo>
                  <a:pt x="0" y="3424604"/>
                </a:lnTo>
                <a:lnTo>
                  <a:pt x="0" y="684865"/>
                </a:lnTo>
                <a:lnTo>
                  <a:pt x="1719" y="635948"/>
                </a:lnTo>
                <a:lnTo>
                  <a:pt x="6801" y="587961"/>
                </a:lnTo>
                <a:lnTo>
                  <a:pt x="15130" y="541018"/>
                </a:lnTo>
                <a:lnTo>
                  <a:pt x="26588" y="495237"/>
                </a:lnTo>
                <a:lnTo>
                  <a:pt x="41062" y="450732"/>
                </a:lnTo>
                <a:lnTo>
                  <a:pt x="58434" y="407620"/>
                </a:lnTo>
                <a:lnTo>
                  <a:pt x="78588" y="366016"/>
                </a:lnTo>
                <a:lnTo>
                  <a:pt x="101410" y="326036"/>
                </a:lnTo>
                <a:lnTo>
                  <a:pt x="126782" y="287797"/>
                </a:lnTo>
                <a:lnTo>
                  <a:pt x="154589" y="251413"/>
                </a:lnTo>
                <a:lnTo>
                  <a:pt x="184716" y="217001"/>
                </a:lnTo>
                <a:lnTo>
                  <a:pt x="217045" y="184677"/>
                </a:lnTo>
                <a:lnTo>
                  <a:pt x="251462" y="154555"/>
                </a:lnTo>
                <a:lnTo>
                  <a:pt x="287851" y="126753"/>
                </a:lnTo>
                <a:lnTo>
                  <a:pt x="326094" y="101386"/>
                </a:lnTo>
                <a:lnTo>
                  <a:pt x="366078" y="78569"/>
                </a:lnTo>
                <a:lnTo>
                  <a:pt x="407685" y="58419"/>
                </a:lnTo>
                <a:lnTo>
                  <a:pt x="450800" y="41051"/>
                </a:lnTo>
                <a:lnTo>
                  <a:pt x="495307" y="26581"/>
                </a:lnTo>
                <a:lnTo>
                  <a:pt x="541089" y="15126"/>
                </a:lnTo>
                <a:lnTo>
                  <a:pt x="588032" y="6799"/>
                </a:lnTo>
                <a:lnTo>
                  <a:pt x="636019" y="1719"/>
                </a:lnTo>
                <a:lnTo>
                  <a:pt x="684934" y="0"/>
                </a:lnTo>
                <a:lnTo>
                  <a:pt x="3706397" y="0"/>
                </a:lnTo>
                <a:lnTo>
                  <a:pt x="3755727" y="1776"/>
                </a:lnTo>
                <a:lnTo>
                  <a:pt x="3804515" y="7059"/>
                </a:lnTo>
                <a:lnTo>
                  <a:pt x="3852589" y="15777"/>
                </a:lnTo>
                <a:lnTo>
                  <a:pt x="3899775" y="27858"/>
                </a:lnTo>
                <a:lnTo>
                  <a:pt x="3945901" y="43231"/>
                </a:lnTo>
                <a:lnTo>
                  <a:pt x="3990794" y="61826"/>
                </a:lnTo>
                <a:lnTo>
                  <a:pt x="4034281" y="83571"/>
                </a:lnTo>
                <a:lnTo>
                  <a:pt x="4076191" y="108394"/>
                </a:lnTo>
                <a:lnTo>
                  <a:pt x="4116349" y="136224"/>
                </a:lnTo>
                <a:lnTo>
                  <a:pt x="4154584" y="166991"/>
                </a:lnTo>
                <a:lnTo>
                  <a:pt x="4190722" y="200622"/>
                </a:lnTo>
                <a:lnTo>
                  <a:pt x="4224347" y="236734"/>
                </a:lnTo>
                <a:lnTo>
                  <a:pt x="4255109" y="274948"/>
                </a:lnTo>
                <a:lnTo>
                  <a:pt x="4282937" y="315092"/>
                </a:lnTo>
                <a:lnTo>
                  <a:pt x="4307758" y="356990"/>
                </a:lnTo>
                <a:lnTo>
                  <a:pt x="4329502" y="400471"/>
                </a:lnTo>
                <a:lnTo>
                  <a:pt x="4348096" y="445360"/>
                </a:lnTo>
                <a:lnTo>
                  <a:pt x="4363470" y="491485"/>
                </a:lnTo>
                <a:lnTo>
                  <a:pt x="4375552" y="538671"/>
                </a:lnTo>
                <a:lnTo>
                  <a:pt x="4384271" y="586745"/>
                </a:lnTo>
                <a:lnTo>
                  <a:pt x="4389554" y="635535"/>
                </a:lnTo>
                <a:lnTo>
                  <a:pt x="4391331" y="684865"/>
                </a:lnTo>
                <a:lnTo>
                  <a:pt x="4391331" y="3424604"/>
                </a:lnTo>
                <a:lnTo>
                  <a:pt x="4389612" y="3473505"/>
                </a:lnTo>
                <a:lnTo>
                  <a:pt x="4384530" y="3521479"/>
                </a:lnTo>
                <a:lnTo>
                  <a:pt x="4376202" y="3568411"/>
                </a:lnTo>
                <a:lnTo>
                  <a:pt x="4364743" y="3614184"/>
                </a:lnTo>
                <a:lnTo>
                  <a:pt x="4350270" y="3658683"/>
                </a:lnTo>
                <a:lnTo>
                  <a:pt x="4332898" y="3701791"/>
                </a:lnTo>
                <a:lnTo>
                  <a:pt x="4312744" y="3743393"/>
                </a:lnTo>
                <a:lnTo>
                  <a:pt x="4289923" y="3783372"/>
                </a:lnTo>
                <a:lnTo>
                  <a:pt x="4264551" y="3821613"/>
                </a:lnTo>
                <a:lnTo>
                  <a:pt x="4236743" y="3857999"/>
                </a:lnTo>
                <a:lnTo>
                  <a:pt x="4206617" y="3892415"/>
                </a:lnTo>
                <a:lnTo>
                  <a:pt x="4174288" y="3924744"/>
                </a:lnTo>
                <a:lnTo>
                  <a:pt x="4139871" y="3954870"/>
                </a:lnTo>
                <a:lnTo>
                  <a:pt x="4103483" y="3982678"/>
                </a:lnTo>
                <a:lnTo>
                  <a:pt x="4065239" y="4008051"/>
                </a:lnTo>
                <a:lnTo>
                  <a:pt x="4025256" y="4030874"/>
                </a:lnTo>
                <a:lnTo>
                  <a:pt x="3983648" y="4051030"/>
                </a:lnTo>
                <a:lnTo>
                  <a:pt x="3940533" y="4068403"/>
                </a:lnTo>
                <a:lnTo>
                  <a:pt x="3896026" y="4082878"/>
                </a:lnTo>
                <a:lnTo>
                  <a:pt x="3850243" y="4094338"/>
                </a:lnTo>
                <a:lnTo>
                  <a:pt x="3803300" y="4102667"/>
                </a:lnTo>
                <a:lnTo>
                  <a:pt x="3755313" y="4107750"/>
                </a:lnTo>
                <a:lnTo>
                  <a:pt x="3706397" y="4109470"/>
                </a:lnTo>
                <a:close/>
              </a:path>
            </a:pathLst>
          </a:custGeom>
          <a:solidFill>
            <a:srgbClr val="FFFFFF"/>
          </a:solidFill>
        </p:spPr>
        <p:txBody>
          <a:bodyPr wrap="square" lIns="0" tIns="0" rIns="0" bIns="0" rtlCol="0"/>
          <a:lstStyle/>
          <a:p>
            <a:endParaRPr/>
          </a:p>
        </p:txBody>
      </p:sp>
      <p:sp>
        <p:nvSpPr>
          <p:cNvPr id="30" name="object 30"/>
          <p:cNvSpPr txBox="1"/>
          <p:nvPr/>
        </p:nvSpPr>
        <p:spPr>
          <a:xfrm>
            <a:off x="890531" y="18180177"/>
            <a:ext cx="3760470" cy="1743939"/>
          </a:xfrm>
          <a:prstGeom prst="rect">
            <a:avLst/>
          </a:prstGeom>
        </p:spPr>
        <p:txBody>
          <a:bodyPr vert="horz" wrap="square" lIns="0" tIns="12700" rIns="0" bIns="0" rtlCol="0" anchor="t">
            <a:spAutoFit/>
          </a:bodyPr>
          <a:lstStyle/>
          <a:p>
            <a:pPr algn="ctr"/>
            <a:r>
              <a:rPr lang="en-US" sz="1600" dirty="0">
                <a:latin typeface="Arial"/>
                <a:cs typeface="Arial"/>
              </a:rPr>
              <a:t>As a user of Study Tracker,</a:t>
            </a:r>
          </a:p>
          <a:p>
            <a:pPr algn="ctr"/>
            <a:r>
              <a:rPr lang="en-US" sz="1600" dirty="0">
                <a:latin typeface="Arial"/>
                <a:cs typeface="Arial"/>
              </a:rPr>
              <a:t>So that I can update my study plan,</a:t>
            </a:r>
            <a:endParaRPr lang="en-US" sz="1600" dirty="0">
              <a:latin typeface="Calibri"/>
              <a:cs typeface="Calibri"/>
            </a:endParaRPr>
          </a:p>
          <a:p>
            <a:pPr algn="ctr"/>
            <a:r>
              <a:rPr lang="en-US" sz="1600" dirty="0">
                <a:latin typeface="Arial"/>
                <a:cs typeface="Arial"/>
              </a:rPr>
              <a:t> I want to mark my schedule as completed</a:t>
            </a:r>
            <a:endParaRPr lang="en-US" sz="1600">
              <a:cs typeface="Calibri"/>
            </a:endParaRPr>
          </a:p>
          <a:p>
            <a:pPr algn="just"/>
            <a:br>
              <a:rPr lang="en-US" dirty="0"/>
            </a:br>
            <a:endParaRPr lang="en-US" dirty="0"/>
          </a:p>
          <a:p>
            <a:pPr marL="277495" marR="5080" indent="-265430" algn="just">
              <a:lnSpc>
                <a:spcPct val="115599"/>
              </a:lnSpc>
              <a:spcBef>
                <a:spcPts val="100"/>
              </a:spcBef>
            </a:pPr>
            <a:endParaRPr lang="en-US" sz="1100" dirty="0">
              <a:latin typeface="Arial"/>
              <a:cs typeface="Arial"/>
            </a:endParaRPr>
          </a:p>
        </p:txBody>
      </p:sp>
      <p:sp>
        <p:nvSpPr>
          <p:cNvPr id="31" name="object 31"/>
          <p:cNvSpPr/>
          <p:nvPr/>
        </p:nvSpPr>
        <p:spPr>
          <a:xfrm>
            <a:off x="5841588" y="15636628"/>
            <a:ext cx="3395345" cy="1898650"/>
          </a:xfrm>
          <a:custGeom>
            <a:avLst/>
            <a:gdLst/>
            <a:ahLst/>
            <a:cxnLst/>
            <a:rect l="l" t="t" r="r" b="b"/>
            <a:pathLst>
              <a:path w="3395345" h="1898650">
                <a:moveTo>
                  <a:pt x="0" y="0"/>
                </a:moveTo>
                <a:lnTo>
                  <a:pt x="3394868" y="0"/>
                </a:lnTo>
                <a:lnTo>
                  <a:pt x="3394868" y="1898496"/>
                </a:lnTo>
                <a:lnTo>
                  <a:pt x="0" y="1898496"/>
                </a:lnTo>
                <a:lnTo>
                  <a:pt x="0" y="0"/>
                </a:lnTo>
                <a:close/>
              </a:path>
            </a:pathLst>
          </a:custGeom>
          <a:solidFill>
            <a:srgbClr val="EDEBE1"/>
          </a:solidFill>
        </p:spPr>
        <p:txBody>
          <a:bodyPr wrap="square" lIns="0" tIns="0" rIns="0" bIns="0" rtlCol="0"/>
          <a:lstStyle/>
          <a:p>
            <a:endParaRPr/>
          </a:p>
        </p:txBody>
      </p:sp>
      <p:sp>
        <p:nvSpPr>
          <p:cNvPr id="32" name="object 32"/>
          <p:cNvSpPr/>
          <p:nvPr/>
        </p:nvSpPr>
        <p:spPr>
          <a:xfrm>
            <a:off x="5841588" y="15636628"/>
            <a:ext cx="3395345" cy="1898650"/>
          </a:xfrm>
          <a:custGeom>
            <a:avLst/>
            <a:gdLst/>
            <a:ahLst/>
            <a:cxnLst/>
            <a:rect l="l" t="t" r="r" b="b"/>
            <a:pathLst>
              <a:path w="3395345" h="1898650">
                <a:moveTo>
                  <a:pt x="0" y="0"/>
                </a:moveTo>
                <a:lnTo>
                  <a:pt x="3394868" y="0"/>
                </a:lnTo>
                <a:lnTo>
                  <a:pt x="3394868" y="1898496"/>
                </a:lnTo>
                <a:lnTo>
                  <a:pt x="0" y="1898496"/>
                </a:lnTo>
                <a:lnTo>
                  <a:pt x="0" y="0"/>
                </a:lnTo>
                <a:close/>
              </a:path>
            </a:pathLst>
          </a:custGeom>
          <a:ln w="5235">
            <a:solidFill>
              <a:srgbClr val="1F497C"/>
            </a:solidFill>
          </a:ln>
        </p:spPr>
        <p:txBody>
          <a:bodyPr wrap="square" lIns="0" tIns="0" rIns="0" bIns="0" rtlCol="0"/>
          <a:lstStyle/>
          <a:p>
            <a:endParaRPr/>
          </a:p>
        </p:txBody>
      </p:sp>
      <p:sp>
        <p:nvSpPr>
          <p:cNvPr id="33" name="object 33"/>
          <p:cNvSpPr txBox="1"/>
          <p:nvPr/>
        </p:nvSpPr>
        <p:spPr>
          <a:xfrm>
            <a:off x="6044288" y="15992307"/>
            <a:ext cx="2980055" cy="1191895"/>
          </a:xfrm>
          <a:prstGeom prst="rect">
            <a:avLst/>
          </a:prstGeom>
        </p:spPr>
        <p:txBody>
          <a:bodyPr vert="horz" wrap="square" lIns="0" tIns="0" rIns="0" bIns="0" rtlCol="0">
            <a:spAutoFit/>
          </a:bodyPr>
          <a:lstStyle/>
          <a:p>
            <a:pPr>
              <a:lnSpc>
                <a:spcPts val="2180"/>
              </a:lnSpc>
            </a:pPr>
            <a:r>
              <a:rPr sz="1950" spc="5" dirty="0">
                <a:latin typeface="Arial"/>
                <a:cs typeface="Arial"/>
              </a:rPr>
              <a:t>Add/Modify </a:t>
            </a:r>
            <a:r>
              <a:rPr sz="1950" spc="10" dirty="0">
                <a:latin typeface="Arial"/>
                <a:cs typeface="Arial"/>
              </a:rPr>
              <a:t>Question</a:t>
            </a:r>
            <a:r>
              <a:rPr sz="1950" spc="-50" dirty="0">
                <a:latin typeface="Arial"/>
                <a:cs typeface="Arial"/>
              </a:rPr>
              <a:t> </a:t>
            </a:r>
            <a:r>
              <a:rPr sz="1950" spc="10" dirty="0">
                <a:latin typeface="Arial"/>
                <a:cs typeface="Arial"/>
              </a:rPr>
              <a:t>Page</a:t>
            </a:r>
            <a:endParaRPr sz="1950">
              <a:latin typeface="Arial"/>
              <a:cs typeface="Arial"/>
            </a:endParaRPr>
          </a:p>
          <a:p>
            <a:pPr marL="621665">
              <a:lnSpc>
                <a:spcPct val="100000"/>
              </a:lnSpc>
              <a:spcBef>
                <a:spcPts val="50"/>
              </a:spcBef>
            </a:pPr>
            <a:r>
              <a:rPr sz="1950" spc="15" dirty="0">
                <a:latin typeface="Arial"/>
                <a:cs typeface="Arial"/>
              </a:rPr>
              <a:t>SCREENSHOT</a:t>
            </a:r>
            <a:endParaRPr sz="1950">
              <a:latin typeface="Arial"/>
              <a:cs typeface="Arial"/>
            </a:endParaRPr>
          </a:p>
          <a:p>
            <a:pPr marL="195580" marR="13335" indent="-168275">
              <a:lnSpc>
                <a:spcPct val="102200"/>
              </a:lnSpc>
            </a:pPr>
            <a:r>
              <a:rPr sz="1950" spc="5" dirty="0">
                <a:latin typeface="Arial"/>
                <a:cs typeface="Arial"/>
              </a:rPr>
              <a:t>(filled </a:t>
            </a:r>
            <a:r>
              <a:rPr sz="1950" spc="10" dirty="0">
                <a:latin typeface="Arial"/>
                <a:cs typeface="Arial"/>
              </a:rPr>
              <a:t>out new </a:t>
            </a:r>
            <a:r>
              <a:rPr sz="1950" spc="5" dirty="0">
                <a:latin typeface="Arial"/>
                <a:cs typeface="Arial"/>
              </a:rPr>
              <a:t>question for  with </a:t>
            </a:r>
            <a:r>
              <a:rPr sz="1950" spc="15" dirty="0">
                <a:latin typeface="Arial"/>
                <a:cs typeface="Arial"/>
              </a:rPr>
              <a:t>a </a:t>
            </a:r>
            <a:r>
              <a:rPr sz="1950" spc="5" dirty="0">
                <a:latin typeface="Arial"/>
                <a:cs typeface="Arial"/>
              </a:rPr>
              <a:t>picture</a:t>
            </a:r>
            <a:r>
              <a:rPr sz="1950" spc="-25" dirty="0">
                <a:latin typeface="Arial"/>
                <a:cs typeface="Arial"/>
              </a:rPr>
              <a:t> </a:t>
            </a:r>
            <a:r>
              <a:rPr sz="1950" spc="5" dirty="0">
                <a:latin typeface="Arial"/>
                <a:cs typeface="Arial"/>
              </a:rPr>
              <a:t>attached)</a:t>
            </a:r>
            <a:endParaRPr sz="1950">
              <a:latin typeface="Arial"/>
              <a:cs typeface="Arial"/>
            </a:endParaRPr>
          </a:p>
        </p:txBody>
      </p:sp>
      <p:pic>
        <p:nvPicPr>
          <p:cNvPr id="42" name="Picture 42">
            <a:extLst>
              <a:ext uri="{FF2B5EF4-FFF2-40B4-BE49-F238E27FC236}">
                <a16:creationId xmlns:a16="http://schemas.microsoft.com/office/drawing/2014/main" id="{027083E3-C424-47F3-9800-8A044ECA030A}"/>
              </a:ext>
            </a:extLst>
          </p:cNvPr>
          <p:cNvPicPr>
            <a:picLocks noChangeAspect="1"/>
          </p:cNvPicPr>
          <p:nvPr/>
        </p:nvPicPr>
        <p:blipFill>
          <a:blip r:embed="rId2"/>
          <a:stretch>
            <a:fillRect/>
          </a:stretch>
        </p:blipFill>
        <p:spPr>
          <a:xfrm>
            <a:off x="985254" y="11161661"/>
            <a:ext cx="3749784" cy="2215774"/>
          </a:xfrm>
          <a:prstGeom prst="rect">
            <a:avLst/>
          </a:prstGeom>
        </p:spPr>
      </p:pic>
      <p:pic>
        <p:nvPicPr>
          <p:cNvPr id="44" name="Picture 44">
            <a:extLst>
              <a:ext uri="{FF2B5EF4-FFF2-40B4-BE49-F238E27FC236}">
                <a16:creationId xmlns:a16="http://schemas.microsoft.com/office/drawing/2014/main" id="{8359F26F-420D-4189-8283-C56F52A2DF34}"/>
              </a:ext>
            </a:extLst>
          </p:cNvPr>
          <p:cNvPicPr>
            <a:picLocks noChangeAspect="1"/>
          </p:cNvPicPr>
          <p:nvPr/>
        </p:nvPicPr>
        <p:blipFill>
          <a:blip r:embed="rId3"/>
          <a:stretch>
            <a:fillRect/>
          </a:stretch>
        </p:blipFill>
        <p:spPr>
          <a:xfrm>
            <a:off x="253601" y="182299"/>
            <a:ext cx="3328382" cy="624026"/>
          </a:xfrm>
          <a:prstGeom prst="rect">
            <a:avLst/>
          </a:prstGeom>
        </p:spPr>
      </p:pic>
      <p:pic>
        <p:nvPicPr>
          <p:cNvPr id="46" name="Picture 46">
            <a:extLst>
              <a:ext uri="{FF2B5EF4-FFF2-40B4-BE49-F238E27FC236}">
                <a16:creationId xmlns:a16="http://schemas.microsoft.com/office/drawing/2014/main" id="{1B6C707B-0BFC-4ECA-A52E-A38EF562037D}"/>
              </a:ext>
            </a:extLst>
          </p:cNvPr>
          <p:cNvPicPr>
            <a:picLocks noChangeAspect="1"/>
          </p:cNvPicPr>
          <p:nvPr/>
        </p:nvPicPr>
        <p:blipFill>
          <a:blip r:embed="rId4"/>
          <a:stretch>
            <a:fillRect/>
          </a:stretch>
        </p:blipFill>
        <p:spPr>
          <a:xfrm>
            <a:off x="12376462" y="178910"/>
            <a:ext cx="2317542" cy="504825"/>
          </a:xfrm>
          <a:prstGeom prst="rect">
            <a:avLst/>
          </a:prstGeom>
        </p:spPr>
      </p:pic>
      <p:pic>
        <p:nvPicPr>
          <p:cNvPr id="48" name="Picture 48">
            <a:extLst>
              <a:ext uri="{FF2B5EF4-FFF2-40B4-BE49-F238E27FC236}">
                <a16:creationId xmlns:a16="http://schemas.microsoft.com/office/drawing/2014/main" id="{E8E72740-6F53-4101-86F7-9909C1649954}"/>
              </a:ext>
            </a:extLst>
          </p:cNvPr>
          <p:cNvPicPr>
            <a:picLocks noChangeAspect="1"/>
          </p:cNvPicPr>
          <p:nvPr/>
        </p:nvPicPr>
        <p:blipFill>
          <a:blip r:embed="rId5"/>
          <a:stretch>
            <a:fillRect/>
          </a:stretch>
        </p:blipFill>
        <p:spPr>
          <a:xfrm>
            <a:off x="5572672" y="11269181"/>
            <a:ext cx="3879250" cy="2099095"/>
          </a:xfrm>
          <a:prstGeom prst="rect">
            <a:avLst/>
          </a:prstGeom>
        </p:spPr>
      </p:pic>
      <p:pic>
        <p:nvPicPr>
          <p:cNvPr id="50" name="Picture 50">
            <a:extLst>
              <a:ext uri="{FF2B5EF4-FFF2-40B4-BE49-F238E27FC236}">
                <a16:creationId xmlns:a16="http://schemas.microsoft.com/office/drawing/2014/main" id="{AC0432E6-2C84-43AD-ACDC-95FAF2378AD1}"/>
              </a:ext>
            </a:extLst>
          </p:cNvPr>
          <p:cNvPicPr>
            <a:picLocks noChangeAspect="1"/>
          </p:cNvPicPr>
          <p:nvPr/>
        </p:nvPicPr>
        <p:blipFill>
          <a:blip r:embed="rId6"/>
          <a:stretch>
            <a:fillRect/>
          </a:stretch>
        </p:blipFill>
        <p:spPr>
          <a:xfrm>
            <a:off x="10424215" y="11218843"/>
            <a:ext cx="3651748" cy="2149481"/>
          </a:xfrm>
          <a:prstGeom prst="rect">
            <a:avLst/>
          </a:prstGeom>
        </p:spPr>
      </p:pic>
      <p:pic>
        <p:nvPicPr>
          <p:cNvPr id="54" name="Picture 54">
            <a:extLst>
              <a:ext uri="{FF2B5EF4-FFF2-40B4-BE49-F238E27FC236}">
                <a16:creationId xmlns:a16="http://schemas.microsoft.com/office/drawing/2014/main" id="{33ACF078-6E79-4CF5-9CB0-CEDA7E50199E}"/>
              </a:ext>
            </a:extLst>
          </p:cNvPr>
          <p:cNvPicPr>
            <a:picLocks noChangeAspect="1"/>
          </p:cNvPicPr>
          <p:nvPr/>
        </p:nvPicPr>
        <p:blipFill>
          <a:blip r:embed="rId7"/>
          <a:stretch>
            <a:fillRect/>
          </a:stretch>
        </p:blipFill>
        <p:spPr>
          <a:xfrm>
            <a:off x="5751877" y="15567215"/>
            <a:ext cx="3600242" cy="2232702"/>
          </a:xfrm>
          <a:prstGeom prst="rect">
            <a:avLst/>
          </a:prstGeom>
        </p:spPr>
      </p:pic>
      <p:sp>
        <p:nvSpPr>
          <p:cNvPr id="56" name="TextBox 55">
            <a:extLst>
              <a:ext uri="{FF2B5EF4-FFF2-40B4-BE49-F238E27FC236}">
                <a16:creationId xmlns:a16="http://schemas.microsoft.com/office/drawing/2014/main" id="{E6B2CED7-E3B5-4FFE-A38D-C64DB962D733}"/>
              </a:ext>
            </a:extLst>
          </p:cNvPr>
          <p:cNvSpPr txBox="1"/>
          <p:nvPr/>
        </p:nvSpPr>
        <p:spPr>
          <a:xfrm>
            <a:off x="16192769" y="3930125"/>
            <a:ext cx="7537450"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dirty="0">
              <a:latin typeface="Arial"/>
              <a:cs typeface="Arial"/>
            </a:endParaRPr>
          </a:p>
        </p:txBody>
      </p:sp>
      <p:pic>
        <p:nvPicPr>
          <p:cNvPr id="57" name="Picture 57">
            <a:extLst>
              <a:ext uri="{FF2B5EF4-FFF2-40B4-BE49-F238E27FC236}">
                <a16:creationId xmlns:a16="http://schemas.microsoft.com/office/drawing/2014/main" id="{44796713-D9B3-43F9-8E64-F6B12B2093C9}"/>
              </a:ext>
            </a:extLst>
          </p:cNvPr>
          <p:cNvPicPr>
            <a:picLocks noChangeAspect="1"/>
          </p:cNvPicPr>
          <p:nvPr/>
        </p:nvPicPr>
        <p:blipFill>
          <a:blip r:embed="rId8"/>
          <a:stretch>
            <a:fillRect/>
          </a:stretch>
        </p:blipFill>
        <p:spPr>
          <a:xfrm>
            <a:off x="7422529" y="3450904"/>
            <a:ext cx="6804046" cy="4099977"/>
          </a:xfrm>
          <a:prstGeom prst="rect">
            <a:avLst/>
          </a:prstGeom>
        </p:spPr>
      </p:pic>
      <p:pic>
        <p:nvPicPr>
          <p:cNvPr id="59" name="Picture 59">
            <a:extLst>
              <a:ext uri="{FF2B5EF4-FFF2-40B4-BE49-F238E27FC236}">
                <a16:creationId xmlns:a16="http://schemas.microsoft.com/office/drawing/2014/main" id="{CB1CAAF5-039D-4740-AD87-B5C747BB0DE2}"/>
              </a:ext>
            </a:extLst>
          </p:cNvPr>
          <p:cNvPicPr>
            <a:picLocks noChangeAspect="1"/>
          </p:cNvPicPr>
          <p:nvPr/>
        </p:nvPicPr>
        <p:blipFill>
          <a:blip r:embed="rId9"/>
          <a:stretch>
            <a:fillRect/>
          </a:stretch>
        </p:blipFill>
        <p:spPr>
          <a:xfrm>
            <a:off x="962741" y="15638584"/>
            <a:ext cx="3601895" cy="2328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555</cp:revision>
  <dcterms:created xsi:type="dcterms:W3CDTF">2018-12-02T20:59:05Z</dcterms:created>
  <dcterms:modified xsi:type="dcterms:W3CDTF">2018-12-11T06:38:00Z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2018-12-02T00:00:00Z</vt:filetime>
  </property>
</Properties>
</file>