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Lst>
  <p:sldSz cy="20104100" cx="15074900"/>
  <p:notesSz cx="7772400" cy="10058400"/>
  <p:embeddedFontLst>
    <p:embeddedFont>
      <p:font typeface="Nunito"/>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font" Target="fonts/Nunito-regular.fntdata"/><Relationship Id="rId7" Type="http://schemas.openxmlformats.org/officeDocument/2006/relationships/font" Target="fonts/Nunito-bold.fntdata"/><Relationship Id="rId8" Type="http://schemas.openxmlformats.org/officeDocument/2006/relationships/font" Target="fonts/Nuni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753480" y="802080"/>
            <a:ext cx="13566959" cy="33570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2" name="Google Shape;42;p11"/>
          <p:cNvSpPr txBox="1"/>
          <p:nvPr>
            <p:ph idx="1" type="body"/>
          </p:nvPr>
        </p:nvSpPr>
        <p:spPr>
          <a:xfrm>
            <a:off x="753480" y="4704120"/>
            <a:ext cx="13566959" cy="55616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3" name="Google Shape;43;p11"/>
          <p:cNvSpPr txBox="1"/>
          <p:nvPr>
            <p:ph idx="2" type="body"/>
          </p:nvPr>
        </p:nvSpPr>
        <p:spPr>
          <a:xfrm>
            <a:off x="753480" y="10794600"/>
            <a:ext cx="13566959" cy="55616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753480" y="802080"/>
            <a:ext cx="13566959" cy="33570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6" name="Google Shape;46;p12"/>
          <p:cNvSpPr txBox="1"/>
          <p:nvPr>
            <p:ph idx="1" type="body"/>
          </p:nvPr>
        </p:nvSpPr>
        <p:spPr>
          <a:xfrm>
            <a:off x="753480" y="4704120"/>
            <a:ext cx="6620400" cy="55616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7" name="Google Shape;47;p12"/>
          <p:cNvSpPr txBox="1"/>
          <p:nvPr>
            <p:ph idx="2" type="body"/>
          </p:nvPr>
        </p:nvSpPr>
        <p:spPr>
          <a:xfrm>
            <a:off x="7705440" y="4704120"/>
            <a:ext cx="6620400" cy="55616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Google Shape;48;p12"/>
          <p:cNvSpPr txBox="1"/>
          <p:nvPr>
            <p:ph idx="3" type="body"/>
          </p:nvPr>
        </p:nvSpPr>
        <p:spPr>
          <a:xfrm>
            <a:off x="753480" y="10794600"/>
            <a:ext cx="6620400" cy="55616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9" name="Google Shape;49;p12"/>
          <p:cNvSpPr txBox="1"/>
          <p:nvPr>
            <p:ph idx="4" type="body"/>
          </p:nvPr>
        </p:nvSpPr>
        <p:spPr>
          <a:xfrm>
            <a:off x="7705440" y="10794600"/>
            <a:ext cx="6620400" cy="55616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753480" y="802080"/>
            <a:ext cx="13566959" cy="33570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2" name="Google Shape;52;p13"/>
          <p:cNvSpPr txBox="1"/>
          <p:nvPr>
            <p:ph idx="1" type="body"/>
          </p:nvPr>
        </p:nvSpPr>
        <p:spPr>
          <a:xfrm>
            <a:off x="753480" y="4704120"/>
            <a:ext cx="4368240" cy="55616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3" name="Google Shape;53;p13"/>
          <p:cNvSpPr txBox="1"/>
          <p:nvPr>
            <p:ph idx="2" type="body"/>
          </p:nvPr>
        </p:nvSpPr>
        <p:spPr>
          <a:xfrm>
            <a:off x="5340600" y="4704120"/>
            <a:ext cx="4368240" cy="55616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4" name="Google Shape;54;p13"/>
          <p:cNvSpPr txBox="1"/>
          <p:nvPr>
            <p:ph idx="3" type="body"/>
          </p:nvPr>
        </p:nvSpPr>
        <p:spPr>
          <a:xfrm>
            <a:off x="9927720" y="4704120"/>
            <a:ext cx="4368240" cy="55616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5" name="Google Shape;55;p13"/>
          <p:cNvSpPr txBox="1"/>
          <p:nvPr>
            <p:ph idx="4" type="body"/>
          </p:nvPr>
        </p:nvSpPr>
        <p:spPr>
          <a:xfrm>
            <a:off x="753480" y="10794600"/>
            <a:ext cx="4368240" cy="55616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6" name="Google Shape;56;p13"/>
          <p:cNvSpPr txBox="1"/>
          <p:nvPr>
            <p:ph idx="5" type="body"/>
          </p:nvPr>
        </p:nvSpPr>
        <p:spPr>
          <a:xfrm>
            <a:off x="5340600" y="10794600"/>
            <a:ext cx="4368240" cy="55616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7" name="Google Shape;57;p13"/>
          <p:cNvSpPr txBox="1"/>
          <p:nvPr>
            <p:ph idx="6" type="body"/>
          </p:nvPr>
        </p:nvSpPr>
        <p:spPr>
          <a:xfrm>
            <a:off x="9927720" y="10794600"/>
            <a:ext cx="4368240" cy="55616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753480" y="802080"/>
            <a:ext cx="13566959" cy="33570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3"/>
          <p:cNvSpPr txBox="1"/>
          <p:nvPr>
            <p:ph idx="1" type="subTitle"/>
          </p:nvPr>
        </p:nvSpPr>
        <p:spPr>
          <a:xfrm>
            <a:off x="753480" y="4704120"/>
            <a:ext cx="13566959" cy="1166004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4" name="Shape 14"/>
        <p:cNvGrpSpPr/>
        <p:nvPr/>
      </p:nvGrpSpPr>
      <p:grpSpPr>
        <a:xfrm>
          <a:off x="0" y="0"/>
          <a:ext cx="0" cy="0"/>
          <a:chOff x="0" y="0"/>
          <a:chExt cx="0" cy="0"/>
        </a:xfrm>
      </p:grpSpPr>
      <p:sp>
        <p:nvSpPr>
          <p:cNvPr id="15" name="Google Shape;15;p4"/>
          <p:cNvSpPr txBox="1"/>
          <p:nvPr>
            <p:ph type="title"/>
          </p:nvPr>
        </p:nvSpPr>
        <p:spPr>
          <a:xfrm>
            <a:off x="753480" y="802080"/>
            <a:ext cx="13566959" cy="33570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 name="Google Shape;16;p4"/>
          <p:cNvSpPr txBox="1"/>
          <p:nvPr>
            <p:ph idx="1" type="body"/>
          </p:nvPr>
        </p:nvSpPr>
        <p:spPr>
          <a:xfrm>
            <a:off x="753480" y="4704120"/>
            <a:ext cx="13566959" cy="116600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753480" y="802080"/>
            <a:ext cx="13566959" cy="33570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5"/>
          <p:cNvSpPr txBox="1"/>
          <p:nvPr>
            <p:ph idx="1" type="body"/>
          </p:nvPr>
        </p:nvSpPr>
        <p:spPr>
          <a:xfrm>
            <a:off x="753480" y="4704120"/>
            <a:ext cx="6620400" cy="116600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0" name="Google Shape;20;p5"/>
          <p:cNvSpPr txBox="1"/>
          <p:nvPr>
            <p:ph idx="2" type="body"/>
          </p:nvPr>
        </p:nvSpPr>
        <p:spPr>
          <a:xfrm>
            <a:off x="7705440" y="4704120"/>
            <a:ext cx="6620400" cy="116600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753480" y="802080"/>
            <a:ext cx="13566959" cy="33570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753480" y="802080"/>
            <a:ext cx="13566959" cy="1556244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753480" y="802080"/>
            <a:ext cx="13566959" cy="33570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7" name="Google Shape;27;p8"/>
          <p:cNvSpPr txBox="1"/>
          <p:nvPr>
            <p:ph idx="1" type="body"/>
          </p:nvPr>
        </p:nvSpPr>
        <p:spPr>
          <a:xfrm>
            <a:off x="753480" y="4704120"/>
            <a:ext cx="6620400" cy="55616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8" name="Google Shape;28;p8"/>
          <p:cNvSpPr txBox="1"/>
          <p:nvPr>
            <p:ph idx="2" type="body"/>
          </p:nvPr>
        </p:nvSpPr>
        <p:spPr>
          <a:xfrm>
            <a:off x="7705440" y="4704120"/>
            <a:ext cx="6620400" cy="116600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9" name="Google Shape;29;p8"/>
          <p:cNvSpPr txBox="1"/>
          <p:nvPr>
            <p:ph idx="3" type="body"/>
          </p:nvPr>
        </p:nvSpPr>
        <p:spPr>
          <a:xfrm>
            <a:off x="753480" y="10794600"/>
            <a:ext cx="6620400" cy="55616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753480" y="802080"/>
            <a:ext cx="13566959" cy="33570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2" name="Google Shape;32;p9"/>
          <p:cNvSpPr txBox="1"/>
          <p:nvPr>
            <p:ph idx="1" type="body"/>
          </p:nvPr>
        </p:nvSpPr>
        <p:spPr>
          <a:xfrm>
            <a:off x="753480" y="4704120"/>
            <a:ext cx="6620400" cy="116600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3" name="Google Shape;33;p9"/>
          <p:cNvSpPr txBox="1"/>
          <p:nvPr>
            <p:ph idx="2" type="body"/>
          </p:nvPr>
        </p:nvSpPr>
        <p:spPr>
          <a:xfrm>
            <a:off x="7705440" y="4704120"/>
            <a:ext cx="6620400" cy="55616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4" name="Google Shape;34;p9"/>
          <p:cNvSpPr txBox="1"/>
          <p:nvPr>
            <p:ph idx="3" type="body"/>
          </p:nvPr>
        </p:nvSpPr>
        <p:spPr>
          <a:xfrm>
            <a:off x="7705440" y="10794600"/>
            <a:ext cx="6620400" cy="55616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753480" y="802080"/>
            <a:ext cx="13566959" cy="33570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7" name="Google Shape;37;p10"/>
          <p:cNvSpPr txBox="1"/>
          <p:nvPr>
            <p:ph idx="1" type="body"/>
          </p:nvPr>
        </p:nvSpPr>
        <p:spPr>
          <a:xfrm>
            <a:off x="753480" y="4704120"/>
            <a:ext cx="6620400" cy="55616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8" name="Google Shape;38;p10"/>
          <p:cNvSpPr txBox="1"/>
          <p:nvPr>
            <p:ph idx="2" type="body"/>
          </p:nvPr>
        </p:nvSpPr>
        <p:spPr>
          <a:xfrm>
            <a:off x="7705440" y="4704120"/>
            <a:ext cx="6620400" cy="55616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9" name="Google Shape;39;p10"/>
          <p:cNvSpPr txBox="1"/>
          <p:nvPr>
            <p:ph idx="3" type="body"/>
          </p:nvPr>
        </p:nvSpPr>
        <p:spPr>
          <a:xfrm>
            <a:off x="753480" y="10794600"/>
            <a:ext cx="13566959" cy="55616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0" y="0"/>
            <a:ext cx="15077879" cy="1685520"/>
          </a:xfrm>
          <a:custGeom>
            <a:rect b="b" l="l" r="r" t="t"/>
            <a:pathLst>
              <a:path extrusionOk="0" h="1685925" w="15078075">
                <a:moveTo>
                  <a:pt x="0" y="0"/>
                </a:moveTo>
                <a:lnTo>
                  <a:pt x="15078044" y="0"/>
                </a:lnTo>
                <a:lnTo>
                  <a:pt x="15078044" y="1685396"/>
                </a:lnTo>
                <a:lnTo>
                  <a:pt x="0" y="1685396"/>
                </a:lnTo>
                <a:lnTo>
                  <a:pt x="0" y="0"/>
                </a:lnTo>
                <a:close/>
              </a:path>
            </a:pathLst>
          </a:custGeom>
          <a:solidFill>
            <a:srgbClr val="4F0000"/>
          </a:solidFill>
          <a:ln>
            <a:noFill/>
          </a:ln>
        </p:spPr>
      </p:sp>
      <p:sp>
        <p:nvSpPr>
          <p:cNvPr id="7" name="Google Shape;7;p1"/>
          <p:cNvSpPr txBox="1"/>
          <p:nvPr>
            <p:ph idx="11" type="ftr"/>
          </p:nvPr>
        </p:nvSpPr>
        <p:spPr>
          <a:xfrm>
            <a:off x="5127480" y="18696959"/>
            <a:ext cx="4825800" cy="100476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754200" y="18696959"/>
            <a:ext cx="3468240" cy="100476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2" type="sldNum"/>
          </p:nvPr>
        </p:nvSpPr>
        <p:spPr>
          <a:xfrm>
            <a:off x="10858680" y="18696959"/>
            <a:ext cx="3468240" cy="100476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buNone/>
              <a:defRPr b="0" i="0" sz="1800" u="none" cap="none" strike="noStrike">
                <a:solidFill>
                  <a:srgbClr val="B2B2B2"/>
                </a:solidFill>
                <a:latin typeface="Calibri"/>
                <a:ea typeface="Calibri"/>
                <a:cs typeface="Calibri"/>
                <a:sym typeface="Calibri"/>
              </a:defRPr>
            </a:lvl1pPr>
            <a:lvl2pPr indent="0" lvl="1" marL="0" marR="0" rtl="0" algn="r">
              <a:lnSpc>
                <a:spcPct val="100000"/>
              </a:lnSpc>
              <a:spcBef>
                <a:spcPts val="0"/>
              </a:spcBef>
              <a:buNone/>
              <a:defRPr b="0" i="0" sz="1800" u="none" cap="none" strike="noStrike">
                <a:solidFill>
                  <a:srgbClr val="B2B2B2"/>
                </a:solidFill>
                <a:latin typeface="Calibri"/>
                <a:ea typeface="Calibri"/>
                <a:cs typeface="Calibri"/>
                <a:sym typeface="Calibri"/>
              </a:defRPr>
            </a:lvl2pPr>
            <a:lvl3pPr indent="0" lvl="2" marL="0" marR="0" rtl="0" algn="r">
              <a:lnSpc>
                <a:spcPct val="100000"/>
              </a:lnSpc>
              <a:spcBef>
                <a:spcPts val="0"/>
              </a:spcBef>
              <a:buNone/>
              <a:defRPr b="0" i="0" sz="1800" u="none" cap="none" strike="noStrike">
                <a:solidFill>
                  <a:srgbClr val="B2B2B2"/>
                </a:solidFill>
                <a:latin typeface="Calibri"/>
                <a:ea typeface="Calibri"/>
                <a:cs typeface="Calibri"/>
                <a:sym typeface="Calibri"/>
              </a:defRPr>
            </a:lvl3pPr>
            <a:lvl4pPr indent="0" lvl="3" marL="0" marR="0" rtl="0" algn="r">
              <a:lnSpc>
                <a:spcPct val="100000"/>
              </a:lnSpc>
              <a:spcBef>
                <a:spcPts val="0"/>
              </a:spcBef>
              <a:buNone/>
              <a:defRPr b="0" i="0" sz="1800" u="none" cap="none" strike="noStrike">
                <a:solidFill>
                  <a:srgbClr val="B2B2B2"/>
                </a:solidFill>
                <a:latin typeface="Calibri"/>
                <a:ea typeface="Calibri"/>
                <a:cs typeface="Calibri"/>
                <a:sym typeface="Calibri"/>
              </a:defRPr>
            </a:lvl4pPr>
            <a:lvl5pPr indent="0" lvl="4" marL="0" marR="0" rtl="0" algn="r">
              <a:lnSpc>
                <a:spcPct val="100000"/>
              </a:lnSpc>
              <a:spcBef>
                <a:spcPts val="0"/>
              </a:spcBef>
              <a:buNone/>
              <a:defRPr b="0" i="0" sz="1800" u="none" cap="none" strike="noStrike">
                <a:solidFill>
                  <a:srgbClr val="B2B2B2"/>
                </a:solidFill>
                <a:latin typeface="Calibri"/>
                <a:ea typeface="Calibri"/>
                <a:cs typeface="Calibri"/>
                <a:sym typeface="Calibri"/>
              </a:defRPr>
            </a:lvl5pPr>
            <a:lvl6pPr indent="0" lvl="5" marL="0" marR="0" rtl="0" algn="r">
              <a:lnSpc>
                <a:spcPct val="100000"/>
              </a:lnSpc>
              <a:spcBef>
                <a:spcPts val="0"/>
              </a:spcBef>
              <a:buNone/>
              <a:defRPr b="0" i="0" sz="1800" u="none" cap="none" strike="noStrike">
                <a:solidFill>
                  <a:srgbClr val="B2B2B2"/>
                </a:solidFill>
                <a:latin typeface="Calibri"/>
                <a:ea typeface="Calibri"/>
                <a:cs typeface="Calibri"/>
                <a:sym typeface="Calibri"/>
              </a:defRPr>
            </a:lvl6pPr>
            <a:lvl7pPr indent="0" lvl="6" marL="0" marR="0" rtl="0" algn="r">
              <a:lnSpc>
                <a:spcPct val="100000"/>
              </a:lnSpc>
              <a:spcBef>
                <a:spcPts val="0"/>
              </a:spcBef>
              <a:buNone/>
              <a:defRPr b="0" i="0" sz="1800" u="none" cap="none" strike="noStrike">
                <a:solidFill>
                  <a:srgbClr val="B2B2B2"/>
                </a:solidFill>
                <a:latin typeface="Calibri"/>
                <a:ea typeface="Calibri"/>
                <a:cs typeface="Calibri"/>
                <a:sym typeface="Calibri"/>
              </a:defRPr>
            </a:lvl7pPr>
            <a:lvl8pPr indent="0" lvl="7" marL="0" marR="0" rtl="0" algn="r">
              <a:lnSpc>
                <a:spcPct val="100000"/>
              </a:lnSpc>
              <a:spcBef>
                <a:spcPts val="0"/>
              </a:spcBef>
              <a:buNone/>
              <a:defRPr b="0" i="0" sz="1800" u="none" cap="none" strike="noStrike">
                <a:solidFill>
                  <a:srgbClr val="B2B2B2"/>
                </a:solidFill>
                <a:latin typeface="Calibri"/>
                <a:ea typeface="Calibri"/>
                <a:cs typeface="Calibri"/>
                <a:sym typeface="Calibri"/>
              </a:defRPr>
            </a:lvl8pPr>
            <a:lvl9pPr indent="0" lvl="8" marL="0" marR="0" rtl="0" algn="r">
              <a:lnSpc>
                <a:spcPct val="100000"/>
              </a:lnSpc>
              <a:spcBef>
                <a:spcPts val="0"/>
              </a:spcBef>
              <a:buNone/>
              <a:defRPr b="0" i="0" sz="1800" u="none" cap="none" strike="noStrike">
                <a:solidFill>
                  <a:srgbClr val="B2B2B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8.jp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p:nvPr/>
        </p:nvSpPr>
        <p:spPr>
          <a:xfrm>
            <a:off x="769320" y="87480"/>
            <a:ext cx="13309200" cy="1418760"/>
          </a:xfrm>
          <a:prstGeom prst="rect">
            <a:avLst/>
          </a:prstGeom>
          <a:noFill/>
          <a:ln>
            <a:noFill/>
          </a:ln>
        </p:spPr>
        <p:txBody>
          <a:bodyPr anchorCtr="0" anchor="t" bIns="0" lIns="0" spcFirstLastPara="1" rIns="0" wrap="square" tIns="114825">
            <a:noAutofit/>
          </a:bodyPr>
          <a:lstStyle/>
          <a:p>
            <a:pPr indent="0" lvl="0" marL="2723400" marR="0" rtl="0" algn="l">
              <a:lnSpc>
                <a:spcPct val="100000"/>
              </a:lnSpc>
              <a:spcBef>
                <a:spcPts val="0"/>
              </a:spcBef>
              <a:spcAft>
                <a:spcPts val="0"/>
              </a:spcAft>
              <a:buNone/>
            </a:pPr>
            <a:r>
              <a:rPr b="1" i="0" lang="en-US" sz="3950" u="none" cap="none" strike="noStrike">
                <a:solidFill>
                  <a:srgbClr val="FFFFFF"/>
                </a:solidFill>
                <a:latin typeface="Arial"/>
                <a:ea typeface="Arial"/>
                <a:cs typeface="Arial"/>
                <a:sym typeface="Arial"/>
              </a:rPr>
              <a:t>                Study Tracker</a:t>
            </a:r>
            <a:endParaRPr b="0" i="0" sz="3950" u="none" cap="none" strike="noStrike">
              <a:latin typeface="Arial"/>
              <a:ea typeface="Arial"/>
              <a:cs typeface="Arial"/>
              <a:sym typeface="Arial"/>
            </a:endParaRPr>
          </a:p>
          <a:p>
            <a:pPr indent="0" lvl="0" marL="12600" marR="0" rtl="0" algn="ctr">
              <a:lnSpc>
                <a:spcPct val="102000"/>
              </a:lnSpc>
              <a:spcBef>
                <a:spcPts val="380"/>
              </a:spcBef>
              <a:spcAft>
                <a:spcPts val="0"/>
              </a:spcAft>
              <a:buNone/>
            </a:pPr>
            <a:r>
              <a:rPr b="0" i="0" lang="en-US" sz="1950" u="none" cap="none" strike="noStrike">
                <a:solidFill>
                  <a:srgbClr val="FFFFFF"/>
                </a:solidFill>
                <a:latin typeface="Arial"/>
                <a:ea typeface="Arial"/>
                <a:cs typeface="Arial"/>
                <a:sym typeface="Arial"/>
              </a:rPr>
              <a:t>Akshaye Anitha Pradeep, Anurag Das, Varsha Khanna, Manmeetkumar Patel, Akhilesh Rawat  </a:t>
            </a:r>
            <a:endParaRPr b="0" i="0" sz="1950" u="none" cap="none" strike="noStrike">
              <a:latin typeface="Arial"/>
              <a:ea typeface="Arial"/>
              <a:cs typeface="Arial"/>
              <a:sym typeface="Arial"/>
            </a:endParaRPr>
          </a:p>
          <a:p>
            <a:pPr indent="0" lvl="0" marL="12600" marR="0" rtl="0" algn="ctr">
              <a:lnSpc>
                <a:spcPct val="102000"/>
              </a:lnSpc>
              <a:spcBef>
                <a:spcPts val="380"/>
              </a:spcBef>
              <a:spcAft>
                <a:spcPts val="0"/>
              </a:spcAft>
              <a:buNone/>
            </a:pPr>
            <a:r>
              <a:rPr b="0" i="0" lang="en-US" sz="1950" u="none" cap="none" strike="noStrike">
                <a:solidFill>
                  <a:srgbClr val="FFFFFF"/>
                </a:solidFill>
                <a:latin typeface="Arial"/>
                <a:ea typeface="Arial"/>
                <a:cs typeface="Arial"/>
                <a:sym typeface="Arial"/>
              </a:rPr>
              <a:t>CSCE 606 Software Engineering, Department of Computer Science and Engineering, Texas A&amp;M University</a:t>
            </a:r>
            <a:endParaRPr b="0" i="0" sz="1950" u="none" cap="none" strike="noStrike">
              <a:latin typeface="Arial"/>
              <a:ea typeface="Arial"/>
              <a:cs typeface="Arial"/>
              <a:sym typeface="Arial"/>
            </a:endParaRPr>
          </a:p>
        </p:txBody>
      </p:sp>
      <p:sp>
        <p:nvSpPr>
          <p:cNvPr id="63" name="Google Shape;63;p14"/>
          <p:cNvSpPr/>
          <p:nvPr/>
        </p:nvSpPr>
        <p:spPr>
          <a:xfrm>
            <a:off x="361080" y="1966320"/>
            <a:ext cx="6170040" cy="6938640"/>
          </a:xfrm>
          <a:custGeom>
            <a:rect b="b" l="l" r="r" t="t"/>
            <a:pathLst>
              <a:path extrusionOk="0" h="5939155" w="6099810">
                <a:moveTo>
                  <a:pt x="0" y="989798"/>
                </a:moveTo>
                <a:lnTo>
                  <a:pt x="1141" y="941843"/>
                </a:lnTo>
                <a:lnTo>
                  <a:pt x="4531" y="894476"/>
                </a:lnTo>
                <a:lnTo>
                  <a:pt x="10117" y="847749"/>
                </a:lnTo>
                <a:lnTo>
                  <a:pt x="17847" y="801716"/>
                </a:lnTo>
                <a:lnTo>
                  <a:pt x="27670" y="756427"/>
                </a:lnTo>
                <a:lnTo>
                  <a:pt x="39535" y="711935"/>
                </a:lnTo>
                <a:lnTo>
                  <a:pt x="53388" y="668290"/>
                </a:lnTo>
                <a:lnTo>
                  <a:pt x="69178" y="625546"/>
                </a:lnTo>
                <a:lnTo>
                  <a:pt x="86854" y="583754"/>
                </a:lnTo>
                <a:lnTo>
                  <a:pt x="106363" y="542965"/>
                </a:lnTo>
                <a:lnTo>
                  <a:pt x="127653" y="503233"/>
                </a:lnTo>
                <a:lnTo>
                  <a:pt x="150673" y="464607"/>
                </a:lnTo>
                <a:lnTo>
                  <a:pt x="175372" y="427141"/>
                </a:lnTo>
                <a:lnTo>
                  <a:pt x="201696" y="390887"/>
                </a:lnTo>
                <a:lnTo>
                  <a:pt x="229595" y="355895"/>
                </a:lnTo>
                <a:lnTo>
                  <a:pt x="259015" y="322218"/>
                </a:lnTo>
                <a:lnTo>
                  <a:pt x="289907" y="289908"/>
                </a:lnTo>
                <a:lnTo>
                  <a:pt x="322217" y="259017"/>
                </a:lnTo>
                <a:lnTo>
                  <a:pt x="355894" y="229596"/>
                </a:lnTo>
                <a:lnTo>
                  <a:pt x="390885" y="201697"/>
                </a:lnTo>
                <a:lnTo>
                  <a:pt x="427140" y="175373"/>
                </a:lnTo>
                <a:lnTo>
                  <a:pt x="464606" y="150675"/>
                </a:lnTo>
                <a:lnTo>
                  <a:pt x="503232" y="127654"/>
                </a:lnTo>
                <a:lnTo>
                  <a:pt x="542965" y="106363"/>
                </a:lnTo>
                <a:lnTo>
                  <a:pt x="583754" y="86854"/>
                </a:lnTo>
                <a:lnTo>
                  <a:pt x="625546" y="69179"/>
                </a:lnTo>
                <a:lnTo>
                  <a:pt x="668291" y="53388"/>
                </a:lnTo>
                <a:lnTo>
                  <a:pt x="711936" y="39535"/>
                </a:lnTo>
                <a:lnTo>
                  <a:pt x="756429" y="27671"/>
                </a:lnTo>
                <a:lnTo>
                  <a:pt x="801718" y="17847"/>
                </a:lnTo>
                <a:lnTo>
                  <a:pt x="847752" y="10117"/>
                </a:lnTo>
                <a:lnTo>
                  <a:pt x="894479" y="4531"/>
                </a:lnTo>
                <a:lnTo>
                  <a:pt x="941847" y="1141"/>
                </a:lnTo>
                <a:lnTo>
                  <a:pt x="989804" y="0"/>
                </a:lnTo>
                <a:lnTo>
                  <a:pt x="5109685" y="0"/>
                </a:lnTo>
                <a:lnTo>
                  <a:pt x="5158767" y="1216"/>
                </a:lnTo>
                <a:lnTo>
                  <a:pt x="5207515" y="4843"/>
                </a:lnTo>
                <a:lnTo>
                  <a:pt x="5255849" y="10847"/>
                </a:lnTo>
                <a:lnTo>
                  <a:pt x="5303688" y="19194"/>
                </a:lnTo>
                <a:lnTo>
                  <a:pt x="5350949" y="29851"/>
                </a:lnTo>
                <a:lnTo>
                  <a:pt x="5397554" y="42784"/>
                </a:lnTo>
                <a:lnTo>
                  <a:pt x="5443419" y="57960"/>
                </a:lnTo>
                <a:lnTo>
                  <a:pt x="5488464" y="75345"/>
                </a:lnTo>
                <a:lnTo>
                  <a:pt x="5532608" y="94905"/>
                </a:lnTo>
                <a:lnTo>
                  <a:pt x="5575770" y="116607"/>
                </a:lnTo>
                <a:lnTo>
                  <a:pt x="5617868" y="140417"/>
                </a:lnTo>
                <a:lnTo>
                  <a:pt x="5658822" y="166301"/>
                </a:lnTo>
                <a:lnTo>
                  <a:pt x="5698550" y="194227"/>
                </a:lnTo>
                <a:lnTo>
                  <a:pt x="5736972" y="224160"/>
                </a:lnTo>
                <a:lnTo>
                  <a:pt x="5774006" y="256066"/>
                </a:lnTo>
                <a:lnTo>
                  <a:pt x="5809570" y="289913"/>
                </a:lnTo>
                <a:lnTo>
                  <a:pt x="5843417" y="325478"/>
                </a:lnTo>
                <a:lnTo>
                  <a:pt x="5875324" y="362512"/>
                </a:lnTo>
                <a:lnTo>
                  <a:pt x="5905257" y="400935"/>
                </a:lnTo>
                <a:lnTo>
                  <a:pt x="5933182" y="440664"/>
                </a:lnTo>
                <a:lnTo>
                  <a:pt x="5959067" y="481618"/>
                </a:lnTo>
                <a:lnTo>
                  <a:pt x="5982877" y="523718"/>
                </a:lnTo>
                <a:lnTo>
                  <a:pt x="6004579" y="566880"/>
                </a:lnTo>
                <a:lnTo>
                  <a:pt x="6024139" y="611025"/>
                </a:lnTo>
                <a:lnTo>
                  <a:pt x="6041524" y="656071"/>
                </a:lnTo>
                <a:lnTo>
                  <a:pt x="6056699" y="701936"/>
                </a:lnTo>
                <a:lnTo>
                  <a:pt x="6069632" y="748540"/>
                </a:lnTo>
                <a:lnTo>
                  <a:pt x="6080289" y="795802"/>
                </a:lnTo>
                <a:lnTo>
                  <a:pt x="6088637" y="843639"/>
                </a:lnTo>
                <a:lnTo>
                  <a:pt x="6094641" y="891972"/>
                </a:lnTo>
                <a:lnTo>
                  <a:pt x="6098268" y="940719"/>
                </a:lnTo>
                <a:lnTo>
                  <a:pt x="6099484" y="989798"/>
                </a:lnTo>
                <a:lnTo>
                  <a:pt x="6099484" y="4948912"/>
                </a:lnTo>
                <a:lnTo>
                  <a:pt x="6098343" y="4996868"/>
                </a:lnTo>
                <a:lnTo>
                  <a:pt x="6094953" y="5044235"/>
                </a:lnTo>
                <a:lnTo>
                  <a:pt x="6089367" y="5090961"/>
                </a:lnTo>
                <a:lnTo>
                  <a:pt x="6081636" y="5136994"/>
                </a:lnTo>
                <a:lnTo>
                  <a:pt x="6071813" y="5182283"/>
                </a:lnTo>
                <a:lnTo>
                  <a:pt x="6059949" y="5226776"/>
                </a:lnTo>
                <a:lnTo>
                  <a:pt x="6046095" y="5270420"/>
                </a:lnTo>
                <a:lnTo>
                  <a:pt x="6030305" y="5313164"/>
                </a:lnTo>
                <a:lnTo>
                  <a:pt x="6012629" y="5354957"/>
                </a:lnTo>
                <a:lnTo>
                  <a:pt x="5993120" y="5395745"/>
                </a:lnTo>
                <a:lnTo>
                  <a:pt x="5971829" y="5435478"/>
                </a:lnTo>
                <a:lnTo>
                  <a:pt x="5948809" y="5474103"/>
                </a:lnTo>
                <a:lnTo>
                  <a:pt x="5924111" y="5511569"/>
                </a:lnTo>
                <a:lnTo>
                  <a:pt x="5897786" y="5547824"/>
                </a:lnTo>
                <a:lnTo>
                  <a:pt x="5869888" y="5582816"/>
                </a:lnTo>
                <a:lnTo>
                  <a:pt x="5840467" y="5616492"/>
                </a:lnTo>
                <a:lnTo>
                  <a:pt x="5809575" y="5648802"/>
                </a:lnTo>
                <a:lnTo>
                  <a:pt x="5777265" y="5679694"/>
                </a:lnTo>
                <a:lnTo>
                  <a:pt x="5743589" y="5709115"/>
                </a:lnTo>
                <a:lnTo>
                  <a:pt x="5708597" y="5737013"/>
                </a:lnTo>
                <a:lnTo>
                  <a:pt x="5672342" y="5763338"/>
                </a:lnTo>
                <a:lnTo>
                  <a:pt x="5634876" y="5788036"/>
                </a:lnTo>
                <a:lnTo>
                  <a:pt x="5596251" y="5811056"/>
                </a:lnTo>
                <a:lnTo>
                  <a:pt x="5556518" y="5832347"/>
                </a:lnTo>
                <a:lnTo>
                  <a:pt x="5515730" y="5851856"/>
                </a:lnTo>
                <a:lnTo>
                  <a:pt x="5473938" y="5869532"/>
                </a:lnTo>
                <a:lnTo>
                  <a:pt x="5431193" y="5885322"/>
                </a:lnTo>
                <a:lnTo>
                  <a:pt x="5387549" y="5899175"/>
                </a:lnTo>
                <a:lnTo>
                  <a:pt x="5343057" y="5911040"/>
                </a:lnTo>
                <a:lnTo>
                  <a:pt x="5297768" y="5920863"/>
                </a:lnTo>
                <a:lnTo>
                  <a:pt x="5251734" y="5928594"/>
                </a:lnTo>
                <a:lnTo>
                  <a:pt x="5205008" y="5934180"/>
                </a:lnTo>
                <a:lnTo>
                  <a:pt x="5157641" y="5937570"/>
                </a:lnTo>
                <a:lnTo>
                  <a:pt x="5109685" y="5938711"/>
                </a:lnTo>
                <a:lnTo>
                  <a:pt x="989804" y="5938711"/>
                </a:lnTo>
                <a:lnTo>
                  <a:pt x="941847" y="5937570"/>
                </a:lnTo>
                <a:lnTo>
                  <a:pt x="894479" y="5934180"/>
                </a:lnTo>
                <a:lnTo>
                  <a:pt x="847752" y="5928594"/>
                </a:lnTo>
                <a:lnTo>
                  <a:pt x="801718" y="5920863"/>
                </a:lnTo>
                <a:lnTo>
                  <a:pt x="756429" y="5911040"/>
                </a:lnTo>
                <a:lnTo>
                  <a:pt x="711936" y="5899175"/>
                </a:lnTo>
                <a:lnTo>
                  <a:pt x="668291" y="5885322"/>
                </a:lnTo>
                <a:lnTo>
                  <a:pt x="625546" y="5869532"/>
                </a:lnTo>
                <a:lnTo>
                  <a:pt x="583754" y="5851856"/>
                </a:lnTo>
                <a:lnTo>
                  <a:pt x="542965" y="5832347"/>
                </a:lnTo>
                <a:lnTo>
                  <a:pt x="503232" y="5811056"/>
                </a:lnTo>
                <a:lnTo>
                  <a:pt x="464606" y="5788036"/>
                </a:lnTo>
                <a:lnTo>
                  <a:pt x="427140" y="5763338"/>
                </a:lnTo>
                <a:lnTo>
                  <a:pt x="390885" y="5737013"/>
                </a:lnTo>
                <a:lnTo>
                  <a:pt x="355894" y="5709115"/>
                </a:lnTo>
                <a:lnTo>
                  <a:pt x="322217" y="5679694"/>
                </a:lnTo>
                <a:lnTo>
                  <a:pt x="289907" y="5648802"/>
                </a:lnTo>
                <a:lnTo>
                  <a:pt x="259015" y="5616492"/>
                </a:lnTo>
                <a:lnTo>
                  <a:pt x="229595" y="5582816"/>
                </a:lnTo>
                <a:lnTo>
                  <a:pt x="201696" y="5547824"/>
                </a:lnTo>
                <a:lnTo>
                  <a:pt x="175372" y="5511569"/>
                </a:lnTo>
                <a:lnTo>
                  <a:pt x="150673" y="5474103"/>
                </a:lnTo>
                <a:lnTo>
                  <a:pt x="127653" y="5435478"/>
                </a:lnTo>
                <a:lnTo>
                  <a:pt x="106363" y="5395745"/>
                </a:lnTo>
                <a:lnTo>
                  <a:pt x="86854" y="5354957"/>
                </a:lnTo>
                <a:lnTo>
                  <a:pt x="69178" y="5313164"/>
                </a:lnTo>
                <a:lnTo>
                  <a:pt x="53388" y="5270420"/>
                </a:lnTo>
                <a:lnTo>
                  <a:pt x="39535" y="5226776"/>
                </a:lnTo>
                <a:lnTo>
                  <a:pt x="27670" y="5182283"/>
                </a:lnTo>
                <a:lnTo>
                  <a:pt x="17847" y="5136994"/>
                </a:lnTo>
                <a:lnTo>
                  <a:pt x="10117" y="5090961"/>
                </a:lnTo>
                <a:lnTo>
                  <a:pt x="4531" y="5044235"/>
                </a:lnTo>
                <a:lnTo>
                  <a:pt x="1141" y="4996868"/>
                </a:lnTo>
                <a:lnTo>
                  <a:pt x="0" y="4948912"/>
                </a:lnTo>
                <a:lnTo>
                  <a:pt x="0" y="989798"/>
                </a:lnTo>
                <a:close/>
              </a:path>
            </a:pathLst>
          </a:custGeom>
          <a:noFill/>
          <a:ln cap="flat" cmpd="sng" w="83875">
            <a:solidFill>
              <a:srgbClr val="4F0000"/>
            </a:solidFill>
            <a:prstDash val="solid"/>
            <a:round/>
            <a:headEnd len="sm" w="sm" type="none"/>
            <a:tailEnd len="sm" w="sm" type="none"/>
          </a:ln>
        </p:spPr>
      </p:sp>
      <p:sp>
        <p:nvSpPr>
          <p:cNvPr id="64" name="Google Shape;64;p14"/>
          <p:cNvSpPr/>
          <p:nvPr/>
        </p:nvSpPr>
        <p:spPr>
          <a:xfrm>
            <a:off x="685450" y="2109200"/>
            <a:ext cx="5577600" cy="6633900"/>
          </a:xfrm>
          <a:prstGeom prst="rect">
            <a:avLst/>
          </a:prstGeom>
          <a:noFill/>
          <a:ln>
            <a:noFill/>
          </a:ln>
        </p:spPr>
        <p:txBody>
          <a:bodyPr anchorCtr="0" anchor="t" bIns="0" lIns="0" spcFirstLastPara="1" rIns="0" wrap="square" tIns="17275">
            <a:noAutofit/>
          </a:bodyPr>
          <a:lstStyle/>
          <a:p>
            <a:pPr indent="0" lvl="0" marL="1821240" marR="0" rtl="0" algn="l">
              <a:lnSpc>
                <a:spcPct val="100000"/>
              </a:lnSpc>
              <a:spcBef>
                <a:spcPts val="0"/>
              </a:spcBef>
              <a:spcAft>
                <a:spcPts val="0"/>
              </a:spcAft>
              <a:buNone/>
            </a:pPr>
            <a:r>
              <a:t/>
            </a:r>
            <a:endParaRPr i="0" sz="3000" u="none" cap="none" strike="noStrike">
              <a:latin typeface="Nunito"/>
              <a:ea typeface="Nunito"/>
              <a:cs typeface="Nunito"/>
              <a:sym typeface="Nunito"/>
            </a:endParaRPr>
          </a:p>
          <a:p>
            <a:pPr indent="0" lvl="0" marL="12600" marR="0" rtl="0" algn="l">
              <a:lnSpc>
                <a:spcPct val="100000"/>
              </a:lnSpc>
              <a:spcBef>
                <a:spcPts val="2035"/>
              </a:spcBef>
              <a:spcAft>
                <a:spcPts val="0"/>
              </a:spcAft>
              <a:buNone/>
            </a:pPr>
            <a:r>
              <a:rPr i="0" lang="en-US" sz="1650" u="none" cap="none" strike="noStrike">
                <a:solidFill>
                  <a:srgbClr val="000000"/>
                </a:solidFill>
                <a:latin typeface="Nunito"/>
                <a:ea typeface="Nunito"/>
                <a:cs typeface="Nunito"/>
                <a:sym typeface="Nunito"/>
              </a:rPr>
              <a:t>Through this  application, we create a platform for students to enter study goals, track amount of time spent working on a goal and their progress for a given topic, and also the ability to adjust goals. A student should be able to enter his study goals and the number of hours he/she has planned on studying the subject per week. He should then be able to plan a schedule by which he will be able to meet his study goals. He should, at any point of time, be able to view his planned schedule and how much of it he has completed. He should also be able to view his weekly schedule in a calendar.</a:t>
            </a:r>
            <a:endParaRPr i="0" sz="1650" u="none" cap="none" strike="noStrike">
              <a:latin typeface="Nunito"/>
              <a:ea typeface="Nunito"/>
              <a:cs typeface="Nunito"/>
              <a:sym typeface="Nunito"/>
            </a:endParaRPr>
          </a:p>
          <a:p>
            <a:pPr indent="0" lvl="0" marL="12600" marR="0" rtl="0" algn="l">
              <a:lnSpc>
                <a:spcPct val="100000"/>
              </a:lnSpc>
              <a:spcBef>
                <a:spcPts val="2035"/>
              </a:spcBef>
              <a:spcAft>
                <a:spcPts val="0"/>
              </a:spcAft>
              <a:buNone/>
            </a:pPr>
            <a:r>
              <a:rPr i="0" lang="en-US" sz="1650" u="none" cap="none" strike="noStrike">
                <a:solidFill>
                  <a:srgbClr val="000000"/>
                </a:solidFill>
                <a:latin typeface="Nunito"/>
                <a:ea typeface="Nunito"/>
                <a:cs typeface="Nunito"/>
                <a:sym typeface="Nunito"/>
              </a:rPr>
              <a:t>Our application, Study Tracker, initially takes the information about a student’s study goals and his proposed schedule and sets up a dashboard view where he can see his progress and upcoming study sessions. It also provides a calendar view where he can see his schedule populated graphically. From the dashboard, he will be able to update his study goals as well as tweak his schedule. If he is unable to complete planned study sessions, he can reschedule it to a later time.</a:t>
            </a:r>
            <a:endParaRPr i="0" sz="1650" u="none" cap="none" strike="noStrike">
              <a:latin typeface="Nunito"/>
              <a:ea typeface="Nunito"/>
              <a:cs typeface="Nunito"/>
              <a:sym typeface="Nunito"/>
            </a:endParaRPr>
          </a:p>
          <a:p>
            <a:pPr indent="0" lvl="0" marL="12600" marR="0" rtl="0" algn="l">
              <a:lnSpc>
                <a:spcPct val="100000"/>
              </a:lnSpc>
              <a:spcBef>
                <a:spcPts val="2035"/>
              </a:spcBef>
              <a:spcAft>
                <a:spcPts val="0"/>
              </a:spcAft>
              <a:buNone/>
            </a:pPr>
            <a:r>
              <a:t/>
            </a:r>
            <a:endParaRPr b="0" i="0" sz="1650" u="none" cap="none" strike="noStrike">
              <a:latin typeface="Arial"/>
              <a:ea typeface="Arial"/>
              <a:cs typeface="Arial"/>
              <a:sym typeface="Arial"/>
            </a:endParaRPr>
          </a:p>
        </p:txBody>
      </p:sp>
      <p:sp>
        <p:nvSpPr>
          <p:cNvPr id="65" name="Google Shape;65;p14"/>
          <p:cNvSpPr/>
          <p:nvPr/>
        </p:nvSpPr>
        <p:spPr>
          <a:xfrm>
            <a:off x="660240" y="5198400"/>
            <a:ext cx="3162960" cy="2656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6861960" y="1966320"/>
            <a:ext cx="7828560" cy="5886720"/>
          </a:xfrm>
          <a:custGeom>
            <a:rect b="b" l="l" r="r" t="t"/>
            <a:pathLst>
              <a:path extrusionOk="0" h="5939155" w="7828915">
                <a:moveTo>
                  <a:pt x="0" y="989798"/>
                </a:moveTo>
                <a:lnTo>
                  <a:pt x="1141" y="941843"/>
                </a:lnTo>
                <a:lnTo>
                  <a:pt x="4531" y="894476"/>
                </a:lnTo>
                <a:lnTo>
                  <a:pt x="10117" y="847749"/>
                </a:lnTo>
                <a:lnTo>
                  <a:pt x="17847" y="801716"/>
                </a:lnTo>
                <a:lnTo>
                  <a:pt x="27671" y="756427"/>
                </a:lnTo>
                <a:lnTo>
                  <a:pt x="39535" y="711935"/>
                </a:lnTo>
                <a:lnTo>
                  <a:pt x="53388" y="668290"/>
                </a:lnTo>
                <a:lnTo>
                  <a:pt x="69179" y="625546"/>
                </a:lnTo>
                <a:lnTo>
                  <a:pt x="86854" y="583754"/>
                </a:lnTo>
                <a:lnTo>
                  <a:pt x="106363" y="542965"/>
                </a:lnTo>
                <a:lnTo>
                  <a:pt x="127654" y="503233"/>
                </a:lnTo>
                <a:lnTo>
                  <a:pt x="150675" y="464607"/>
                </a:lnTo>
                <a:lnTo>
                  <a:pt x="175373" y="427141"/>
                </a:lnTo>
                <a:lnTo>
                  <a:pt x="201697" y="390887"/>
                </a:lnTo>
                <a:lnTo>
                  <a:pt x="229596" y="355895"/>
                </a:lnTo>
                <a:lnTo>
                  <a:pt x="259017" y="322218"/>
                </a:lnTo>
                <a:lnTo>
                  <a:pt x="289908" y="289908"/>
                </a:lnTo>
                <a:lnTo>
                  <a:pt x="322218" y="259017"/>
                </a:lnTo>
                <a:lnTo>
                  <a:pt x="355895" y="229596"/>
                </a:lnTo>
                <a:lnTo>
                  <a:pt x="390887" y="201697"/>
                </a:lnTo>
                <a:lnTo>
                  <a:pt x="427141" y="175373"/>
                </a:lnTo>
                <a:lnTo>
                  <a:pt x="464607" y="150675"/>
                </a:lnTo>
                <a:lnTo>
                  <a:pt x="503233" y="127654"/>
                </a:lnTo>
                <a:lnTo>
                  <a:pt x="542965" y="106363"/>
                </a:lnTo>
                <a:lnTo>
                  <a:pt x="583754" y="86854"/>
                </a:lnTo>
                <a:lnTo>
                  <a:pt x="625546" y="69179"/>
                </a:lnTo>
                <a:lnTo>
                  <a:pt x="668290" y="53388"/>
                </a:lnTo>
                <a:lnTo>
                  <a:pt x="711935" y="39535"/>
                </a:lnTo>
                <a:lnTo>
                  <a:pt x="756427" y="27671"/>
                </a:lnTo>
                <a:lnTo>
                  <a:pt x="801716" y="17847"/>
                </a:lnTo>
                <a:lnTo>
                  <a:pt x="847749" y="10117"/>
                </a:lnTo>
                <a:lnTo>
                  <a:pt x="894476" y="4531"/>
                </a:lnTo>
                <a:lnTo>
                  <a:pt x="941843" y="1141"/>
                </a:lnTo>
                <a:lnTo>
                  <a:pt x="989798" y="0"/>
                </a:lnTo>
                <a:lnTo>
                  <a:pt x="6838614" y="0"/>
                </a:lnTo>
                <a:lnTo>
                  <a:pt x="6887686" y="1216"/>
                </a:lnTo>
                <a:lnTo>
                  <a:pt x="6936426" y="4843"/>
                </a:lnTo>
                <a:lnTo>
                  <a:pt x="6984752" y="10847"/>
                </a:lnTo>
                <a:lnTo>
                  <a:pt x="7032583" y="19194"/>
                </a:lnTo>
                <a:lnTo>
                  <a:pt x="7079839" y="29851"/>
                </a:lnTo>
                <a:lnTo>
                  <a:pt x="7126438" y="42784"/>
                </a:lnTo>
                <a:lnTo>
                  <a:pt x="7172300" y="57960"/>
                </a:lnTo>
                <a:lnTo>
                  <a:pt x="7217342" y="75345"/>
                </a:lnTo>
                <a:lnTo>
                  <a:pt x="7261484" y="94905"/>
                </a:lnTo>
                <a:lnTo>
                  <a:pt x="7304644" y="116607"/>
                </a:lnTo>
                <a:lnTo>
                  <a:pt x="7346742" y="140417"/>
                </a:lnTo>
                <a:lnTo>
                  <a:pt x="7387697" y="166301"/>
                </a:lnTo>
                <a:lnTo>
                  <a:pt x="7427427" y="194227"/>
                </a:lnTo>
                <a:lnTo>
                  <a:pt x="7465852" y="224160"/>
                </a:lnTo>
                <a:lnTo>
                  <a:pt x="7502889" y="256066"/>
                </a:lnTo>
                <a:lnTo>
                  <a:pt x="7538458" y="289913"/>
                </a:lnTo>
                <a:lnTo>
                  <a:pt x="7572308" y="325478"/>
                </a:lnTo>
                <a:lnTo>
                  <a:pt x="7604217" y="362512"/>
                </a:lnTo>
                <a:lnTo>
                  <a:pt x="7634153" y="400935"/>
                </a:lnTo>
                <a:lnTo>
                  <a:pt x="7662081" y="440664"/>
                </a:lnTo>
                <a:lnTo>
                  <a:pt x="7687968" y="481618"/>
                </a:lnTo>
                <a:lnTo>
                  <a:pt x="7711780" y="523718"/>
                </a:lnTo>
                <a:lnTo>
                  <a:pt x="7733484" y="566880"/>
                </a:lnTo>
                <a:lnTo>
                  <a:pt x="7753046" y="611025"/>
                </a:lnTo>
                <a:lnTo>
                  <a:pt x="7770432" y="656071"/>
                </a:lnTo>
                <a:lnTo>
                  <a:pt x="7785610" y="701936"/>
                </a:lnTo>
                <a:lnTo>
                  <a:pt x="7798544" y="748540"/>
                </a:lnTo>
                <a:lnTo>
                  <a:pt x="7809203" y="795802"/>
                </a:lnTo>
                <a:lnTo>
                  <a:pt x="7817551" y="843639"/>
                </a:lnTo>
                <a:lnTo>
                  <a:pt x="7823556" y="891972"/>
                </a:lnTo>
                <a:lnTo>
                  <a:pt x="7827183" y="940719"/>
                </a:lnTo>
                <a:lnTo>
                  <a:pt x="7828400" y="989798"/>
                </a:lnTo>
                <a:lnTo>
                  <a:pt x="7828400" y="4948912"/>
                </a:lnTo>
                <a:lnTo>
                  <a:pt x="7827258" y="4996868"/>
                </a:lnTo>
                <a:lnTo>
                  <a:pt x="7823869" y="5044235"/>
                </a:lnTo>
                <a:lnTo>
                  <a:pt x="7818282" y="5090961"/>
                </a:lnTo>
                <a:lnTo>
                  <a:pt x="7810552" y="5136994"/>
                </a:lnTo>
                <a:lnTo>
                  <a:pt x="7800728" y="5182283"/>
                </a:lnTo>
                <a:lnTo>
                  <a:pt x="7788864" y="5226776"/>
                </a:lnTo>
                <a:lnTo>
                  <a:pt x="7775011" y="5270420"/>
                </a:lnTo>
                <a:lnTo>
                  <a:pt x="7759221" y="5313164"/>
                </a:lnTo>
                <a:lnTo>
                  <a:pt x="7741545" y="5354957"/>
                </a:lnTo>
                <a:lnTo>
                  <a:pt x="7722036" y="5395745"/>
                </a:lnTo>
                <a:lnTo>
                  <a:pt x="7700745" y="5435478"/>
                </a:lnTo>
                <a:lnTo>
                  <a:pt x="7677725" y="5474103"/>
                </a:lnTo>
                <a:lnTo>
                  <a:pt x="7653027" y="5511569"/>
                </a:lnTo>
                <a:lnTo>
                  <a:pt x="7626703" y="5547824"/>
                </a:lnTo>
                <a:lnTo>
                  <a:pt x="7598804" y="5582816"/>
                </a:lnTo>
                <a:lnTo>
                  <a:pt x="7569384" y="5616492"/>
                </a:lnTo>
                <a:lnTo>
                  <a:pt x="7538493" y="5648802"/>
                </a:lnTo>
                <a:lnTo>
                  <a:pt x="7506183" y="5679694"/>
                </a:lnTo>
                <a:lnTo>
                  <a:pt x="7472507" y="5709115"/>
                </a:lnTo>
                <a:lnTo>
                  <a:pt x="7437515" y="5737013"/>
                </a:lnTo>
                <a:lnTo>
                  <a:pt x="7401261" y="5763338"/>
                </a:lnTo>
                <a:lnTo>
                  <a:pt x="7363796" y="5788036"/>
                </a:lnTo>
                <a:lnTo>
                  <a:pt x="7325171" y="5811056"/>
                </a:lnTo>
                <a:lnTo>
                  <a:pt x="7285439" y="5832347"/>
                </a:lnTo>
                <a:lnTo>
                  <a:pt x="7244651" y="5851856"/>
                </a:lnTo>
                <a:lnTo>
                  <a:pt x="7202859" y="5869532"/>
                </a:lnTo>
                <a:lnTo>
                  <a:pt x="7160116" y="5885322"/>
                </a:lnTo>
                <a:lnTo>
                  <a:pt x="7116472" y="5899175"/>
                </a:lnTo>
                <a:lnTo>
                  <a:pt x="7071981" y="5911040"/>
                </a:lnTo>
                <a:lnTo>
                  <a:pt x="7026693" y="5920863"/>
                </a:lnTo>
                <a:lnTo>
                  <a:pt x="6980660" y="5928594"/>
                </a:lnTo>
                <a:lnTo>
                  <a:pt x="6933935" y="5934180"/>
                </a:lnTo>
                <a:lnTo>
                  <a:pt x="6886569" y="5937570"/>
                </a:lnTo>
                <a:lnTo>
                  <a:pt x="6838614" y="5938711"/>
                </a:lnTo>
                <a:lnTo>
                  <a:pt x="989798" y="5938711"/>
                </a:lnTo>
                <a:lnTo>
                  <a:pt x="941843" y="5937570"/>
                </a:lnTo>
                <a:lnTo>
                  <a:pt x="894476" y="5934180"/>
                </a:lnTo>
                <a:lnTo>
                  <a:pt x="847749" y="5928594"/>
                </a:lnTo>
                <a:lnTo>
                  <a:pt x="801716" y="5920863"/>
                </a:lnTo>
                <a:lnTo>
                  <a:pt x="756427" y="5911040"/>
                </a:lnTo>
                <a:lnTo>
                  <a:pt x="711935" y="5899175"/>
                </a:lnTo>
                <a:lnTo>
                  <a:pt x="668290" y="5885322"/>
                </a:lnTo>
                <a:lnTo>
                  <a:pt x="625546" y="5869532"/>
                </a:lnTo>
                <a:lnTo>
                  <a:pt x="583754" y="5851856"/>
                </a:lnTo>
                <a:lnTo>
                  <a:pt x="542965" y="5832347"/>
                </a:lnTo>
                <a:lnTo>
                  <a:pt x="503233" y="5811056"/>
                </a:lnTo>
                <a:lnTo>
                  <a:pt x="464607" y="5788036"/>
                </a:lnTo>
                <a:lnTo>
                  <a:pt x="427141" y="5763338"/>
                </a:lnTo>
                <a:lnTo>
                  <a:pt x="390887" y="5737013"/>
                </a:lnTo>
                <a:lnTo>
                  <a:pt x="355895" y="5709115"/>
                </a:lnTo>
                <a:lnTo>
                  <a:pt x="322218" y="5679694"/>
                </a:lnTo>
                <a:lnTo>
                  <a:pt x="289908" y="5648802"/>
                </a:lnTo>
                <a:lnTo>
                  <a:pt x="259017" y="5616492"/>
                </a:lnTo>
                <a:lnTo>
                  <a:pt x="229596" y="5582816"/>
                </a:lnTo>
                <a:lnTo>
                  <a:pt x="201697" y="5547824"/>
                </a:lnTo>
                <a:lnTo>
                  <a:pt x="175373" y="5511569"/>
                </a:lnTo>
                <a:lnTo>
                  <a:pt x="150675" y="5474103"/>
                </a:lnTo>
                <a:lnTo>
                  <a:pt x="127654" y="5435478"/>
                </a:lnTo>
                <a:lnTo>
                  <a:pt x="106363" y="5395745"/>
                </a:lnTo>
                <a:lnTo>
                  <a:pt x="86854" y="5354957"/>
                </a:lnTo>
                <a:lnTo>
                  <a:pt x="69179" y="5313164"/>
                </a:lnTo>
                <a:lnTo>
                  <a:pt x="53388" y="5270420"/>
                </a:lnTo>
                <a:lnTo>
                  <a:pt x="39535" y="5226776"/>
                </a:lnTo>
                <a:lnTo>
                  <a:pt x="27671" y="5182283"/>
                </a:lnTo>
                <a:lnTo>
                  <a:pt x="17847" y="5136994"/>
                </a:lnTo>
                <a:lnTo>
                  <a:pt x="10117" y="5090961"/>
                </a:lnTo>
                <a:lnTo>
                  <a:pt x="4531" y="5044235"/>
                </a:lnTo>
                <a:lnTo>
                  <a:pt x="1141" y="4996868"/>
                </a:lnTo>
                <a:lnTo>
                  <a:pt x="0" y="4948912"/>
                </a:lnTo>
                <a:lnTo>
                  <a:pt x="0" y="989798"/>
                </a:lnTo>
                <a:close/>
              </a:path>
            </a:pathLst>
          </a:custGeom>
          <a:noFill/>
          <a:ln cap="flat" cmpd="sng" w="83875">
            <a:solidFill>
              <a:srgbClr val="4F0000"/>
            </a:solidFill>
            <a:prstDash val="solid"/>
            <a:round/>
            <a:headEnd len="sm" w="sm" type="none"/>
            <a:tailEnd len="sm" w="sm" type="none"/>
          </a:ln>
        </p:spPr>
      </p:sp>
      <p:sp>
        <p:nvSpPr>
          <p:cNvPr id="67" name="Google Shape;67;p14"/>
          <p:cNvSpPr/>
          <p:nvPr/>
        </p:nvSpPr>
        <p:spPr>
          <a:xfrm>
            <a:off x="5054760" y="2277360"/>
            <a:ext cx="9194760" cy="1670760"/>
          </a:xfrm>
          <a:prstGeom prst="rect">
            <a:avLst/>
          </a:prstGeom>
          <a:noFill/>
          <a:ln>
            <a:noFill/>
          </a:ln>
        </p:spPr>
        <p:txBody>
          <a:bodyPr anchorCtr="0" anchor="t" bIns="0" lIns="0" spcFirstLastPara="1" rIns="0" wrap="square" tIns="17275">
            <a:noAutofit/>
          </a:bodyPr>
          <a:lstStyle/>
          <a:p>
            <a:pPr indent="0" lvl="0" marL="2463120" marR="0" rtl="0" algn="ctr">
              <a:lnSpc>
                <a:spcPct val="100000"/>
              </a:lnSpc>
              <a:spcBef>
                <a:spcPts val="0"/>
              </a:spcBef>
              <a:spcAft>
                <a:spcPts val="0"/>
              </a:spcAft>
              <a:buNone/>
            </a:pPr>
            <a:r>
              <a:rPr b="0" i="0" lang="en-US" sz="2600" u="none" cap="none" strike="noStrike">
                <a:solidFill>
                  <a:srgbClr val="000000"/>
                </a:solidFill>
                <a:latin typeface="Arial"/>
                <a:ea typeface="Arial"/>
                <a:cs typeface="Arial"/>
                <a:sym typeface="Arial"/>
              </a:rPr>
              <a:t>Class Diagram</a:t>
            </a:r>
            <a:endParaRPr b="0" i="0" sz="2600" u="none" cap="none" strike="noStrike">
              <a:latin typeface="Arial"/>
              <a:ea typeface="Arial"/>
              <a:cs typeface="Arial"/>
              <a:sym typeface="Arial"/>
            </a:endParaRPr>
          </a:p>
          <a:p>
            <a:pPr indent="0" lvl="0" marL="2463120" marR="0" rtl="0" algn="l">
              <a:lnSpc>
                <a:spcPct val="100000"/>
              </a:lnSpc>
              <a:spcBef>
                <a:spcPts val="136"/>
              </a:spcBef>
              <a:spcAft>
                <a:spcPts val="0"/>
              </a:spcAft>
              <a:buNone/>
            </a:pPr>
            <a:r>
              <a:rPr b="0" i="0" lang="en-US" sz="1600" u="none" cap="none" strike="noStrike">
                <a:solidFill>
                  <a:srgbClr val="000000"/>
                </a:solidFill>
                <a:latin typeface="Arial"/>
                <a:ea typeface="Arial"/>
                <a:cs typeface="Arial"/>
                <a:sym typeface="Arial"/>
              </a:rPr>
              <a:t>The Study Tracker app uses </a:t>
            </a:r>
            <a:r>
              <a:rPr lang="en-US" sz="1600"/>
              <a:t>the</a:t>
            </a:r>
            <a:r>
              <a:rPr b="0" i="0" lang="en-US" sz="1600" u="none" cap="none" strike="noStrike">
                <a:solidFill>
                  <a:srgbClr val="000000"/>
                </a:solidFill>
                <a:latin typeface="Arial"/>
                <a:ea typeface="Arial"/>
                <a:cs typeface="Arial"/>
                <a:sym typeface="Arial"/>
              </a:rPr>
              <a:t> tables : User table, Subject table</a:t>
            </a:r>
            <a:r>
              <a:rPr lang="en-US" sz="1600"/>
              <a:t>, </a:t>
            </a:r>
            <a:r>
              <a:rPr b="0" i="0" lang="en-US" sz="1600" u="none" cap="none" strike="noStrike">
                <a:solidFill>
                  <a:srgbClr val="000000"/>
                </a:solidFill>
                <a:latin typeface="Arial"/>
                <a:ea typeface="Arial"/>
                <a:cs typeface="Arial"/>
                <a:sym typeface="Arial"/>
              </a:rPr>
              <a:t> Schedule table and the Events table. We illustrate relationships between the </a:t>
            </a:r>
            <a:r>
              <a:rPr lang="en-US" sz="1600"/>
              <a:t>four</a:t>
            </a:r>
            <a:r>
              <a:rPr b="0" i="0" lang="en-US" sz="1600" u="none" cap="none" strike="noStrike">
                <a:solidFill>
                  <a:srgbClr val="000000"/>
                </a:solidFill>
                <a:latin typeface="Arial"/>
                <a:ea typeface="Arial"/>
                <a:cs typeface="Arial"/>
                <a:sym typeface="Arial"/>
              </a:rPr>
              <a:t> </a:t>
            </a:r>
            <a:r>
              <a:rPr lang="en-US" sz="1600"/>
              <a:t>and the controllers </a:t>
            </a:r>
            <a:r>
              <a:rPr b="0" i="0" lang="en-US" sz="1600" u="none" cap="none" strike="noStrike">
                <a:solidFill>
                  <a:srgbClr val="000000"/>
                </a:solidFill>
                <a:latin typeface="Arial"/>
                <a:ea typeface="Arial"/>
                <a:cs typeface="Arial"/>
                <a:sym typeface="Arial"/>
              </a:rPr>
              <a:t>with the following class diagram. </a:t>
            </a:r>
            <a:endParaRPr b="0" i="0" sz="1600" u="none" cap="none" strike="noStrike">
              <a:latin typeface="Arial"/>
              <a:ea typeface="Arial"/>
              <a:cs typeface="Arial"/>
              <a:sym typeface="Arial"/>
            </a:endParaRPr>
          </a:p>
          <a:p>
            <a:pPr indent="0" lvl="0" marL="12600" marR="0" rtl="0" algn="l">
              <a:lnSpc>
                <a:spcPct val="100000"/>
              </a:lnSpc>
              <a:spcBef>
                <a:spcPts val="2035"/>
              </a:spcBef>
              <a:spcAft>
                <a:spcPts val="0"/>
              </a:spcAft>
              <a:buNone/>
            </a:pPr>
            <a:r>
              <a:t/>
            </a:r>
            <a:endParaRPr b="0" i="0" sz="1600" u="none" cap="none" strike="noStrike">
              <a:latin typeface="Arial"/>
              <a:ea typeface="Arial"/>
              <a:cs typeface="Arial"/>
              <a:sym typeface="Arial"/>
            </a:endParaRPr>
          </a:p>
        </p:txBody>
      </p:sp>
      <p:sp>
        <p:nvSpPr>
          <p:cNvPr id="68" name="Google Shape;68;p14"/>
          <p:cNvSpPr/>
          <p:nvPr/>
        </p:nvSpPr>
        <p:spPr>
          <a:xfrm>
            <a:off x="6753960" y="8184240"/>
            <a:ext cx="7890120" cy="2246040"/>
          </a:xfrm>
          <a:custGeom>
            <a:rect b="b" l="l" r="r" t="t"/>
            <a:pathLst>
              <a:path extrusionOk="0" h="2069465" w="7828915">
                <a:moveTo>
                  <a:pt x="0" y="344837"/>
                </a:moveTo>
                <a:lnTo>
                  <a:pt x="3147" y="298044"/>
                </a:lnTo>
                <a:lnTo>
                  <a:pt x="12317" y="253164"/>
                </a:lnTo>
                <a:lnTo>
                  <a:pt x="27098" y="210608"/>
                </a:lnTo>
                <a:lnTo>
                  <a:pt x="47078" y="170788"/>
                </a:lnTo>
                <a:lnTo>
                  <a:pt x="71848" y="134115"/>
                </a:lnTo>
                <a:lnTo>
                  <a:pt x="100996" y="100998"/>
                </a:lnTo>
                <a:lnTo>
                  <a:pt x="134112" y="71849"/>
                </a:lnTo>
                <a:lnTo>
                  <a:pt x="170784" y="47079"/>
                </a:lnTo>
                <a:lnTo>
                  <a:pt x="210603" y="27098"/>
                </a:lnTo>
                <a:lnTo>
                  <a:pt x="253156" y="12317"/>
                </a:lnTo>
                <a:lnTo>
                  <a:pt x="298033" y="3147"/>
                </a:lnTo>
                <a:lnTo>
                  <a:pt x="344823" y="0"/>
                </a:lnTo>
                <a:lnTo>
                  <a:pt x="7483631" y="0"/>
                </a:lnTo>
                <a:lnTo>
                  <a:pt x="7537859" y="4295"/>
                </a:lnTo>
                <a:lnTo>
                  <a:pt x="7590274" y="16927"/>
                </a:lnTo>
                <a:lnTo>
                  <a:pt x="7639952" y="37511"/>
                </a:lnTo>
                <a:lnTo>
                  <a:pt x="7685968" y="65662"/>
                </a:lnTo>
                <a:lnTo>
                  <a:pt x="7727401" y="100998"/>
                </a:lnTo>
                <a:lnTo>
                  <a:pt x="7762758" y="142409"/>
                </a:lnTo>
                <a:lnTo>
                  <a:pt x="7790912" y="188424"/>
                </a:lnTo>
                <a:lnTo>
                  <a:pt x="7811488" y="238118"/>
                </a:lnTo>
                <a:lnTo>
                  <a:pt x="7824109" y="290565"/>
                </a:lnTo>
                <a:lnTo>
                  <a:pt x="7828400" y="344837"/>
                </a:lnTo>
                <a:lnTo>
                  <a:pt x="7828400" y="1724119"/>
                </a:lnTo>
                <a:lnTo>
                  <a:pt x="7825253" y="1770910"/>
                </a:lnTo>
                <a:lnTo>
                  <a:pt x="7816087" y="1815787"/>
                </a:lnTo>
                <a:lnTo>
                  <a:pt x="7801312" y="1858340"/>
                </a:lnTo>
                <a:lnTo>
                  <a:pt x="7781338" y="1898158"/>
                </a:lnTo>
                <a:lnTo>
                  <a:pt x="7756576" y="1934831"/>
                </a:lnTo>
                <a:lnTo>
                  <a:pt x="7727436" y="1967947"/>
                </a:lnTo>
                <a:lnTo>
                  <a:pt x="7694327" y="1997095"/>
                </a:lnTo>
                <a:lnTo>
                  <a:pt x="7657662" y="2021865"/>
                </a:lnTo>
                <a:lnTo>
                  <a:pt x="7617849" y="2041845"/>
                </a:lnTo>
                <a:lnTo>
                  <a:pt x="7575299" y="2056626"/>
                </a:lnTo>
                <a:lnTo>
                  <a:pt x="7530423" y="2065796"/>
                </a:lnTo>
                <a:lnTo>
                  <a:pt x="7483631" y="2068943"/>
                </a:lnTo>
                <a:lnTo>
                  <a:pt x="344823" y="2068943"/>
                </a:lnTo>
                <a:lnTo>
                  <a:pt x="298033" y="2065796"/>
                </a:lnTo>
                <a:lnTo>
                  <a:pt x="253156" y="2056626"/>
                </a:lnTo>
                <a:lnTo>
                  <a:pt x="210603" y="2041845"/>
                </a:lnTo>
                <a:lnTo>
                  <a:pt x="170784" y="2021865"/>
                </a:lnTo>
                <a:lnTo>
                  <a:pt x="134112" y="1997095"/>
                </a:lnTo>
                <a:lnTo>
                  <a:pt x="100996" y="1967947"/>
                </a:lnTo>
                <a:lnTo>
                  <a:pt x="71848" y="1934831"/>
                </a:lnTo>
                <a:lnTo>
                  <a:pt x="47078" y="1898158"/>
                </a:lnTo>
                <a:lnTo>
                  <a:pt x="27098" y="1858340"/>
                </a:lnTo>
                <a:lnTo>
                  <a:pt x="12317" y="1815787"/>
                </a:lnTo>
                <a:lnTo>
                  <a:pt x="3147" y="1770910"/>
                </a:lnTo>
                <a:lnTo>
                  <a:pt x="0" y="1724119"/>
                </a:lnTo>
                <a:lnTo>
                  <a:pt x="0" y="344837"/>
                </a:lnTo>
                <a:close/>
              </a:path>
            </a:pathLst>
          </a:custGeom>
          <a:noFill/>
          <a:ln cap="flat" cmpd="sng" w="83875">
            <a:solidFill>
              <a:srgbClr val="4F0000"/>
            </a:solidFill>
            <a:prstDash val="solid"/>
            <a:round/>
            <a:headEnd len="sm" w="sm" type="none"/>
            <a:tailEnd len="sm" w="sm" type="none"/>
          </a:ln>
        </p:spPr>
      </p:sp>
      <p:sp>
        <p:nvSpPr>
          <p:cNvPr id="69" name="Google Shape;69;p14"/>
          <p:cNvSpPr/>
          <p:nvPr/>
        </p:nvSpPr>
        <p:spPr>
          <a:xfrm>
            <a:off x="6931112" y="8260313"/>
            <a:ext cx="8143800" cy="1670700"/>
          </a:xfrm>
          <a:prstGeom prst="rect">
            <a:avLst/>
          </a:prstGeom>
          <a:noFill/>
          <a:ln cap="flat" cmpd="sng" w="9525">
            <a:solidFill>
              <a:srgbClr val="FFFFFF"/>
            </a:solidFill>
            <a:prstDash val="solid"/>
            <a:round/>
            <a:headEnd len="sm" w="sm" type="none"/>
            <a:tailEnd len="sm" w="sm" type="none"/>
          </a:ln>
        </p:spPr>
        <p:txBody>
          <a:bodyPr anchorCtr="0" anchor="t" bIns="0" lIns="0" spcFirstLastPara="1" rIns="0" wrap="square" tIns="17275">
            <a:noAutofit/>
          </a:bodyPr>
          <a:lstStyle/>
          <a:p>
            <a:pPr indent="0" lvl="0" marL="12600" marR="0" rtl="0" algn="ctr">
              <a:lnSpc>
                <a:spcPct val="100000"/>
              </a:lnSpc>
              <a:spcBef>
                <a:spcPts val="0"/>
              </a:spcBef>
              <a:spcAft>
                <a:spcPts val="0"/>
              </a:spcAft>
              <a:buNone/>
            </a:pPr>
            <a:r>
              <a:t/>
            </a:r>
            <a:endParaRPr i="0" sz="2400" u="none" cap="none" strike="noStrike">
              <a:latin typeface="Nunito"/>
              <a:ea typeface="Nunito"/>
              <a:cs typeface="Nunito"/>
              <a:sym typeface="Nunito"/>
            </a:endParaRPr>
          </a:p>
          <a:p>
            <a:pPr indent="-275954" lvl="0" marL="298439" marR="0" rtl="0" algn="l">
              <a:lnSpc>
                <a:spcPct val="100000"/>
              </a:lnSpc>
              <a:spcBef>
                <a:spcPts val="1001"/>
              </a:spcBef>
              <a:spcAft>
                <a:spcPts val="0"/>
              </a:spcAft>
              <a:buClr>
                <a:srgbClr val="000000"/>
              </a:buClr>
              <a:buSzPts val="1650"/>
              <a:buFont typeface="Nunito"/>
              <a:buChar char="•"/>
            </a:pPr>
            <a:r>
              <a:rPr lang="en-US" sz="1650">
                <a:latin typeface="Nunito"/>
                <a:ea typeface="Nunito"/>
                <a:cs typeface="Nunito"/>
                <a:sym typeface="Nunito"/>
              </a:rPr>
              <a:t>Websockets gem for persistent connection</a:t>
            </a:r>
            <a:endParaRPr sz="1650">
              <a:latin typeface="Nunito"/>
              <a:ea typeface="Nunito"/>
              <a:cs typeface="Nunito"/>
              <a:sym typeface="Nunito"/>
            </a:endParaRPr>
          </a:p>
          <a:p>
            <a:pPr indent="-275954" lvl="0" marL="298439" marR="0" rtl="0" algn="l">
              <a:lnSpc>
                <a:spcPct val="100000"/>
              </a:lnSpc>
              <a:spcBef>
                <a:spcPts val="1001"/>
              </a:spcBef>
              <a:spcAft>
                <a:spcPts val="0"/>
              </a:spcAft>
              <a:buSzPts val="1650"/>
              <a:buFont typeface="Nunito"/>
              <a:buChar char="•"/>
            </a:pPr>
            <a:r>
              <a:rPr lang="en-US" sz="1650">
                <a:latin typeface="Nunito"/>
                <a:ea typeface="Nunito"/>
                <a:cs typeface="Nunito"/>
                <a:sym typeface="Nunito"/>
              </a:rPr>
              <a:t>Omniauth gem for email authentication, simple calendar gem for calendar view</a:t>
            </a:r>
            <a:endParaRPr sz="1650">
              <a:latin typeface="Nunito"/>
              <a:ea typeface="Nunito"/>
              <a:cs typeface="Nunito"/>
              <a:sym typeface="Nunito"/>
            </a:endParaRPr>
          </a:p>
          <a:p>
            <a:pPr indent="-275954" lvl="0" marL="298439" marR="0" rtl="0" algn="l">
              <a:lnSpc>
                <a:spcPct val="100000"/>
              </a:lnSpc>
              <a:spcBef>
                <a:spcPts val="1001"/>
              </a:spcBef>
              <a:spcAft>
                <a:spcPts val="0"/>
              </a:spcAft>
              <a:buSzPts val="1650"/>
              <a:buFont typeface="Nunito"/>
              <a:buChar char="•"/>
            </a:pPr>
            <a:r>
              <a:rPr lang="en-US" sz="1650">
                <a:latin typeface="Nunito"/>
                <a:ea typeface="Nunito"/>
                <a:cs typeface="Nunito"/>
                <a:sym typeface="Nunito"/>
              </a:rPr>
              <a:t>Material design lite for incorporating material design in our application.</a:t>
            </a:r>
            <a:endParaRPr sz="1650">
              <a:latin typeface="Nunito"/>
              <a:ea typeface="Nunito"/>
              <a:cs typeface="Nunito"/>
              <a:sym typeface="Nunito"/>
            </a:endParaRPr>
          </a:p>
          <a:p>
            <a:pPr indent="-275954" lvl="0" marL="298439" marR="0" rtl="0" algn="l">
              <a:lnSpc>
                <a:spcPct val="100000"/>
              </a:lnSpc>
              <a:spcBef>
                <a:spcPts val="1001"/>
              </a:spcBef>
              <a:spcAft>
                <a:spcPts val="0"/>
              </a:spcAft>
              <a:buSzPts val="1650"/>
              <a:buFont typeface="Nunito"/>
              <a:buChar char="•"/>
            </a:pPr>
            <a:r>
              <a:rPr lang="en-US" sz="1650">
                <a:solidFill>
                  <a:schemeClr val="dk1"/>
                </a:solidFill>
                <a:latin typeface="Nunito"/>
                <a:ea typeface="Nunito"/>
                <a:cs typeface="Nunito"/>
                <a:sym typeface="Nunito"/>
              </a:rPr>
              <a:t>Heroku for application deployment</a:t>
            </a:r>
            <a:endParaRPr sz="1650">
              <a:latin typeface="Nunito"/>
              <a:ea typeface="Nunito"/>
              <a:cs typeface="Nunito"/>
              <a:sym typeface="Nunito"/>
            </a:endParaRPr>
          </a:p>
          <a:p>
            <a:pPr indent="0" lvl="0" marL="0" marR="0" rtl="0" algn="l">
              <a:lnSpc>
                <a:spcPct val="100000"/>
              </a:lnSpc>
              <a:spcBef>
                <a:spcPts val="1001"/>
              </a:spcBef>
              <a:spcAft>
                <a:spcPts val="0"/>
              </a:spcAft>
              <a:buNone/>
            </a:pPr>
            <a:r>
              <a:t/>
            </a:r>
            <a:endParaRPr b="0" i="0" sz="1800" u="none" cap="none" strike="noStrike">
              <a:latin typeface="Arial"/>
              <a:ea typeface="Arial"/>
              <a:cs typeface="Arial"/>
              <a:sym typeface="Arial"/>
            </a:endParaRPr>
          </a:p>
          <a:p>
            <a:pPr indent="0" lvl="0" marL="12600" marR="0" rtl="0" algn="ctr">
              <a:lnSpc>
                <a:spcPct val="100000"/>
              </a:lnSpc>
              <a:spcBef>
                <a:spcPts val="2035"/>
              </a:spcBef>
              <a:spcAft>
                <a:spcPts val="0"/>
              </a:spcAft>
              <a:buNone/>
            </a:pPr>
            <a:r>
              <a:t/>
            </a:r>
            <a:endParaRPr b="0" i="0" sz="1800" u="none" cap="none" strike="noStrike">
              <a:latin typeface="Arial"/>
              <a:ea typeface="Arial"/>
              <a:cs typeface="Arial"/>
              <a:sym typeface="Arial"/>
            </a:endParaRPr>
          </a:p>
          <a:p>
            <a:pPr indent="0" lvl="0" marL="12600" marR="0" rtl="0" algn="just">
              <a:lnSpc>
                <a:spcPct val="100000"/>
              </a:lnSpc>
              <a:spcBef>
                <a:spcPts val="2035"/>
              </a:spcBef>
              <a:spcAft>
                <a:spcPts val="0"/>
              </a:spcAft>
              <a:buNone/>
            </a:pPr>
            <a:r>
              <a:t/>
            </a:r>
            <a:endParaRPr b="0" i="0" sz="1800" u="none" cap="none" strike="noStrike">
              <a:latin typeface="Arial"/>
              <a:ea typeface="Arial"/>
              <a:cs typeface="Arial"/>
              <a:sym typeface="Arial"/>
            </a:endParaRPr>
          </a:p>
        </p:txBody>
      </p:sp>
      <p:sp>
        <p:nvSpPr>
          <p:cNvPr id="70" name="Google Shape;70;p14"/>
          <p:cNvSpPr/>
          <p:nvPr/>
        </p:nvSpPr>
        <p:spPr>
          <a:xfrm>
            <a:off x="361080" y="8289000"/>
            <a:ext cx="6099480" cy="4109400"/>
          </a:xfrm>
          <a:custGeom>
            <a:rect b="b" l="l" r="r" t="t"/>
            <a:pathLst>
              <a:path extrusionOk="0" h="4109720" w="6099810">
                <a:moveTo>
                  <a:pt x="6099456" y="4109580"/>
                </a:moveTo>
                <a:lnTo>
                  <a:pt x="0" y="4109525"/>
                </a:lnTo>
                <a:lnTo>
                  <a:pt x="0" y="684934"/>
                </a:lnTo>
                <a:lnTo>
                  <a:pt x="1719" y="636018"/>
                </a:lnTo>
                <a:lnTo>
                  <a:pt x="6801" y="588031"/>
                </a:lnTo>
                <a:lnTo>
                  <a:pt x="15130" y="541088"/>
                </a:lnTo>
                <a:lnTo>
                  <a:pt x="26588" y="495305"/>
                </a:lnTo>
                <a:lnTo>
                  <a:pt x="41062" y="450798"/>
                </a:lnTo>
                <a:lnTo>
                  <a:pt x="58434" y="407683"/>
                </a:lnTo>
                <a:lnTo>
                  <a:pt x="78588" y="366075"/>
                </a:lnTo>
                <a:lnTo>
                  <a:pt x="101410" y="326092"/>
                </a:lnTo>
                <a:lnTo>
                  <a:pt x="126782" y="287848"/>
                </a:lnTo>
                <a:lnTo>
                  <a:pt x="154589" y="251460"/>
                </a:lnTo>
                <a:lnTo>
                  <a:pt x="184716" y="217043"/>
                </a:lnTo>
                <a:lnTo>
                  <a:pt x="217045" y="184714"/>
                </a:lnTo>
                <a:lnTo>
                  <a:pt x="251462" y="154588"/>
                </a:lnTo>
                <a:lnTo>
                  <a:pt x="287851" y="126780"/>
                </a:lnTo>
                <a:lnTo>
                  <a:pt x="326094" y="101408"/>
                </a:lnTo>
                <a:lnTo>
                  <a:pt x="366078" y="78587"/>
                </a:lnTo>
                <a:lnTo>
                  <a:pt x="407685" y="58433"/>
                </a:lnTo>
                <a:lnTo>
                  <a:pt x="450800" y="41061"/>
                </a:lnTo>
                <a:lnTo>
                  <a:pt x="495307" y="26588"/>
                </a:lnTo>
                <a:lnTo>
                  <a:pt x="541089" y="15129"/>
                </a:lnTo>
                <a:lnTo>
                  <a:pt x="588032" y="6801"/>
                </a:lnTo>
                <a:lnTo>
                  <a:pt x="636019" y="1719"/>
                </a:lnTo>
                <a:lnTo>
                  <a:pt x="684934" y="0"/>
                </a:lnTo>
                <a:lnTo>
                  <a:pt x="5414549" y="0"/>
                </a:lnTo>
                <a:lnTo>
                  <a:pt x="5463879" y="1777"/>
                </a:lnTo>
                <a:lnTo>
                  <a:pt x="5512668" y="7060"/>
                </a:lnTo>
                <a:lnTo>
                  <a:pt x="5560741" y="15779"/>
                </a:lnTo>
                <a:lnTo>
                  <a:pt x="5607927" y="27861"/>
                </a:lnTo>
                <a:lnTo>
                  <a:pt x="5654053" y="43235"/>
                </a:lnTo>
                <a:lnTo>
                  <a:pt x="5698946" y="61829"/>
                </a:lnTo>
                <a:lnTo>
                  <a:pt x="5742434" y="83573"/>
                </a:lnTo>
                <a:lnTo>
                  <a:pt x="5784343" y="108394"/>
                </a:lnTo>
                <a:lnTo>
                  <a:pt x="5824501" y="136222"/>
                </a:lnTo>
                <a:lnTo>
                  <a:pt x="5862736" y="166984"/>
                </a:lnTo>
                <a:lnTo>
                  <a:pt x="5898875" y="200609"/>
                </a:lnTo>
                <a:lnTo>
                  <a:pt x="5932497" y="236747"/>
                </a:lnTo>
                <a:lnTo>
                  <a:pt x="5963257" y="274982"/>
                </a:lnTo>
                <a:lnTo>
                  <a:pt x="5991083" y="315140"/>
                </a:lnTo>
                <a:lnTo>
                  <a:pt x="6015904" y="357050"/>
                </a:lnTo>
                <a:lnTo>
                  <a:pt x="6037649" y="400537"/>
                </a:lnTo>
                <a:lnTo>
                  <a:pt x="6056244" y="445430"/>
                </a:lnTo>
                <a:lnTo>
                  <a:pt x="6071619" y="491556"/>
                </a:lnTo>
                <a:lnTo>
                  <a:pt x="6083703" y="538742"/>
                </a:lnTo>
                <a:lnTo>
                  <a:pt x="6092422" y="586816"/>
                </a:lnTo>
                <a:lnTo>
                  <a:pt x="6097707" y="635604"/>
                </a:lnTo>
                <a:lnTo>
                  <a:pt x="6099484" y="684934"/>
                </a:lnTo>
                <a:lnTo>
                  <a:pt x="6099456" y="4109580"/>
                </a:lnTo>
                <a:close/>
              </a:path>
            </a:pathLst>
          </a:custGeom>
          <a:solidFill>
            <a:srgbClr val="4F0000"/>
          </a:solidFill>
          <a:ln>
            <a:noFill/>
          </a:ln>
        </p:spPr>
      </p:sp>
      <p:sp>
        <p:nvSpPr>
          <p:cNvPr id="71" name="Google Shape;71;p14"/>
          <p:cNvSpPr/>
          <p:nvPr/>
        </p:nvSpPr>
        <p:spPr>
          <a:xfrm>
            <a:off x="361080" y="8289000"/>
            <a:ext cx="6099480" cy="4109400"/>
          </a:xfrm>
          <a:custGeom>
            <a:rect b="b" l="l" r="r" t="t"/>
            <a:pathLst>
              <a:path extrusionOk="0" h="4109720" w="6099810">
                <a:moveTo>
                  <a:pt x="684985" y="0"/>
                </a:moveTo>
                <a:lnTo>
                  <a:pt x="5414600" y="0"/>
                </a:lnTo>
                <a:lnTo>
                  <a:pt x="5463930" y="1777"/>
                </a:lnTo>
                <a:lnTo>
                  <a:pt x="5512719" y="7060"/>
                </a:lnTo>
                <a:lnTo>
                  <a:pt x="5560792" y="15779"/>
                </a:lnTo>
                <a:lnTo>
                  <a:pt x="5607978" y="27861"/>
                </a:lnTo>
                <a:lnTo>
                  <a:pt x="5654104" y="43235"/>
                </a:lnTo>
                <a:lnTo>
                  <a:pt x="5698997" y="61829"/>
                </a:lnTo>
                <a:lnTo>
                  <a:pt x="5742485" y="83573"/>
                </a:lnTo>
                <a:lnTo>
                  <a:pt x="5784394" y="108394"/>
                </a:lnTo>
                <a:lnTo>
                  <a:pt x="5824552" y="136222"/>
                </a:lnTo>
                <a:lnTo>
                  <a:pt x="5862787" y="166984"/>
                </a:lnTo>
                <a:lnTo>
                  <a:pt x="5898926" y="200609"/>
                </a:lnTo>
                <a:lnTo>
                  <a:pt x="5932548" y="236747"/>
                </a:lnTo>
                <a:lnTo>
                  <a:pt x="5963308" y="274982"/>
                </a:lnTo>
                <a:lnTo>
                  <a:pt x="5991134" y="315140"/>
                </a:lnTo>
                <a:lnTo>
                  <a:pt x="6015955" y="357050"/>
                </a:lnTo>
                <a:lnTo>
                  <a:pt x="6037699" y="400537"/>
                </a:lnTo>
                <a:lnTo>
                  <a:pt x="6056295" y="445430"/>
                </a:lnTo>
                <a:lnTo>
                  <a:pt x="6071670" y="491556"/>
                </a:lnTo>
                <a:lnTo>
                  <a:pt x="6083754" y="538742"/>
                </a:lnTo>
                <a:lnTo>
                  <a:pt x="6092473" y="586816"/>
                </a:lnTo>
                <a:lnTo>
                  <a:pt x="6097758" y="635604"/>
                </a:lnTo>
                <a:lnTo>
                  <a:pt x="6099535" y="684934"/>
                </a:lnTo>
                <a:lnTo>
                  <a:pt x="6099535" y="4109525"/>
                </a:lnTo>
                <a:lnTo>
                  <a:pt x="50" y="4109525"/>
                </a:lnTo>
                <a:lnTo>
                  <a:pt x="50" y="684934"/>
                </a:lnTo>
                <a:lnTo>
                  <a:pt x="1770" y="636018"/>
                </a:lnTo>
                <a:lnTo>
                  <a:pt x="6852" y="588031"/>
                </a:lnTo>
                <a:lnTo>
                  <a:pt x="15180" y="541088"/>
                </a:lnTo>
                <a:lnTo>
                  <a:pt x="26639" y="495305"/>
                </a:lnTo>
                <a:lnTo>
                  <a:pt x="41112" y="450798"/>
                </a:lnTo>
                <a:lnTo>
                  <a:pt x="58484" y="407683"/>
                </a:lnTo>
                <a:lnTo>
                  <a:pt x="78639" y="366075"/>
                </a:lnTo>
                <a:lnTo>
                  <a:pt x="101460" y="326092"/>
                </a:lnTo>
                <a:lnTo>
                  <a:pt x="126833" y="287848"/>
                </a:lnTo>
                <a:lnTo>
                  <a:pt x="154640" y="251460"/>
                </a:lnTo>
                <a:lnTo>
                  <a:pt x="184767" y="217043"/>
                </a:lnTo>
                <a:lnTo>
                  <a:pt x="217096" y="184714"/>
                </a:lnTo>
                <a:lnTo>
                  <a:pt x="251513" y="154588"/>
                </a:lnTo>
                <a:lnTo>
                  <a:pt x="287902" y="126780"/>
                </a:lnTo>
                <a:lnTo>
                  <a:pt x="326145" y="101408"/>
                </a:lnTo>
                <a:lnTo>
                  <a:pt x="366129" y="78587"/>
                </a:lnTo>
                <a:lnTo>
                  <a:pt x="407736" y="58433"/>
                </a:lnTo>
                <a:lnTo>
                  <a:pt x="450851" y="41061"/>
                </a:lnTo>
                <a:lnTo>
                  <a:pt x="495357" y="26588"/>
                </a:lnTo>
                <a:lnTo>
                  <a:pt x="541140" y="15129"/>
                </a:lnTo>
                <a:lnTo>
                  <a:pt x="588083" y="6801"/>
                </a:lnTo>
                <a:lnTo>
                  <a:pt x="636070" y="1719"/>
                </a:lnTo>
                <a:lnTo>
                  <a:pt x="684985" y="0"/>
                </a:lnTo>
                <a:close/>
              </a:path>
            </a:pathLst>
          </a:custGeom>
          <a:noFill/>
          <a:ln cap="flat" cmpd="sng" w="83875">
            <a:solidFill>
              <a:srgbClr val="4F0000"/>
            </a:solidFill>
            <a:prstDash val="solid"/>
            <a:round/>
            <a:headEnd len="sm" w="sm" type="none"/>
            <a:tailEnd len="sm" w="sm" type="none"/>
          </a:ln>
        </p:spPr>
      </p:sp>
      <p:sp>
        <p:nvSpPr>
          <p:cNvPr id="72" name="Google Shape;72;p14"/>
          <p:cNvSpPr/>
          <p:nvPr/>
        </p:nvSpPr>
        <p:spPr>
          <a:xfrm>
            <a:off x="596160" y="8510400"/>
            <a:ext cx="5577480" cy="1844640"/>
          </a:xfrm>
          <a:prstGeom prst="rect">
            <a:avLst/>
          </a:prstGeom>
          <a:noFill/>
          <a:ln>
            <a:noFill/>
          </a:ln>
        </p:spPr>
        <p:txBody>
          <a:bodyPr anchorCtr="0" anchor="t" bIns="0" lIns="0" spcFirstLastPara="1" rIns="0" wrap="square" tIns="17275">
            <a:noAutofit/>
          </a:bodyPr>
          <a:lstStyle/>
          <a:p>
            <a:pPr indent="0" lvl="0" marL="1892880" marR="0" rtl="0" algn="l">
              <a:lnSpc>
                <a:spcPct val="100000"/>
              </a:lnSpc>
              <a:spcBef>
                <a:spcPts val="0"/>
              </a:spcBef>
              <a:spcAft>
                <a:spcPts val="0"/>
              </a:spcAft>
              <a:buNone/>
            </a:pPr>
            <a:r>
              <a:rPr i="0" lang="en-US" sz="2600" u="none" cap="none" strike="noStrike">
                <a:solidFill>
                  <a:srgbClr val="FFFFFF"/>
                </a:solidFill>
                <a:latin typeface="Nunito"/>
                <a:ea typeface="Nunito"/>
                <a:cs typeface="Nunito"/>
                <a:sym typeface="Nunito"/>
              </a:rPr>
              <a:t>User Stories</a:t>
            </a:r>
            <a:endParaRPr i="0" sz="2600" u="none" cap="none" strike="noStrike">
              <a:latin typeface="Nunito"/>
              <a:ea typeface="Nunito"/>
              <a:cs typeface="Nunito"/>
              <a:sym typeface="Nunito"/>
            </a:endParaRPr>
          </a:p>
          <a:p>
            <a:pPr indent="0" lvl="0" marL="12600" marR="0" rtl="0" algn="ctr">
              <a:lnSpc>
                <a:spcPct val="100000"/>
              </a:lnSpc>
              <a:spcBef>
                <a:spcPts val="1375"/>
              </a:spcBef>
              <a:spcAft>
                <a:spcPts val="0"/>
              </a:spcAft>
              <a:buNone/>
            </a:pPr>
            <a:r>
              <a:rPr i="0" lang="en-US" sz="1800" u="none" cap="none" strike="noStrike">
                <a:solidFill>
                  <a:srgbClr val="FFFFFF"/>
                </a:solidFill>
                <a:latin typeface="Nunito"/>
                <a:ea typeface="Nunito"/>
                <a:cs typeface="Nunito"/>
                <a:sym typeface="Nunito"/>
              </a:rPr>
              <a:t>The Study Tracker application developed across four iterations uses the following set of stories. In </a:t>
            </a:r>
            <a:r>
              <a:rPr lang="en-US" sz="1800">
                <a:solidFill>
                  <a:srgbClr val="FFFFFF"/>
                </a:solidFill>
                <a:latin typeface="Nunito"/>
                <a:ea typeface="Nunito"/>
                <a:cs typeface="Nunito"/>
                <a:sym typeface="Nunito"/>
              </a:rPr>
              <a:t>e</a:t>
            </a:r>
            <a:r>
              <a:rPr i="0" lang="en-US" sz="1800" u="none" cap="none" strike="noStrike">
                <a:solidFill>
                  <a:srgbClr val="FFFFFF"/>
                </a:solidFill>
                <a:latin typeface="Nunito"/>
                <a:ea typeface="Nunito"/>
                <a:cs typeface="Nunito"/>
                <a:sym typeface="Nunito"/>
              </a:rPr>
              <a:t>ach  iteration </a:t>
            </a:r>
            <a:r>
              <a:rPr lang="en-US" sz="1800">
                <a:solidFill>
                  <a:srgbClr val="FFFFFF"/>
                </a:solidFill>
                <a:latin typeface="Nunito"/>
                <a:ea typeface="Nunito"/>
                <a:cs typeface="Nunito"/>
                <a:sym typeface="Nunito"/>
              </a:rPr>
              <a:t>the following</a:t>
            </a:r>
            <a:r>
              <a:rPr i="0" lang="en-US" sz="1800" u="none" cap="none" strike="noStrike">
                <a:solidFill>
                  <a:srgbClr val="FFFFFF"/>
                </a:solidFill>
                <a:latin typeface="Nunito"/>
                <a:ea typeface="Nunito"/>
                <a:cs typeface="Nunito"/>
                <a:sym typeface="Nunito"/>
              </a:rPr>
              <a:t> set of user stories, or features, were developed. The stories starting from left to right also represent the flow of our application.</a:t>
            </a:r>
            <a:endParaRPr i="0" sz="1800" u="none" cap="none" strike="noStrike">
              <a:latin typeface="Nunito"/>
              <a:ea typeface="Nunito"/>
              <a:cs typeface="Nunito"/>
              <a:sym typeface="Nunito"/>
            </a:endParaRPr>
          </a:p>
        </p:txBody>
      </p:sp>
      <p:sp>
        <p:nvSpPr>
          <p:cNvPr id="73" name="Google Shape;73;p14"/>
          <p:cNvSpPr/>
          <p:nvPr/>
        </p:nvSpPr>
        <p:spPr>
          <a:xfrm>
            <a:off x="361080" y="10723320"/>
            <a:ext cx="14329080" cy="8958240"/>
          </a:xfrm>
          <a:custGeom>
            <a:rect b="b" l="l" r="r" t="t"/>
            <a:pathLst>
              <a:path extrusionOk="0" h="8958580" w="14329410">
                <a:moveTo>
                  <a:pt x="13446389" y="8958483"/>
                </a:moveTo>
                <a:lnTo>
                  <a:pt x="882765" y="8958483"/>
                </a:lnTo>
                <a:lnTo>
                  <a:pt x="834330" y="8957177"/>
                </a:lnTo>
                <a:lnTo>
                  <a:pt x="786578" y="8953304"/>
                </a:lnTo>
                <a:lnTo>
                  <a:pt x="739576" y="8946930"/>
                </a:lnTo>
                <a:lnTo>
                  <a:pt x="693391" y="8938124"/>
                </a:lnTo>
                <a:lnTo>
                  <a:pt x="648091" y="8926952"/>
                </a:lnTo>
                <a:lnTo>
                  <a:pt x="603743" y="8913482"/>
                </a:lnTo>
                <a:lnTo>
                  <a:pt x="560414" y="8897781"/>
                </a:lnTo>
                <a:lnTo>
                  <a:pt x="518171" y="8879917"/>
                </a:lnTo>
                <a:lnTo>
                  <a:pt x="477083" y="8859957"/>
                </a:lnTo>
                <a:lnTo>
                  <a:pt x="437216" y="8837967"/>
                </a:lnTo>
                <a:lnTo>
                  <a:pt x="398638" y="8814016"/>
                </a:lnTo>
                <a:lnTo>
                  <a:pt x="361415" y="8788170"/>
                </a:lnTo>
                <a:lnTo>
                  <a:pt x="325615" y="8760498"/>
                </a:lnTo>
                <a:lnTo>
                  <a:pt x="291306" y="8731066"/>
                </a:lnTo>
                <a:lnTo>
                  <a:pt x="258555" y="8699941"/>
                </a:lnTo>
                <a:lnTo>
                  <a:pt x="227429" y="8667191"/>
                </a:lnTo>
                <a:lnTo>
                  <a:pt x="197996" y="8632883"/>
                </a:lnTo>
                <a:lnTo>
                  <a:pt x="170322" y="8597085"/>
                </a:lnTo>
                <a:lnTo>
                  <a:pt x="144475" y="8559864"/>
                </a:lnTo>
                <a:lnTo>
                  <a:pt x="120523" y="8521286"/>
                </a:lnTo>
                <a:lnTo>
                  <a:pt x="98532" y="8481420"/>
                </a:lnTo>
                <a:lnTo>
                  <a:pt x="78570" y="8440333"/>
                </a:lnTo>
                <a:lnTo>
                  <a:pt x="60705" y="8398092"/>
                </a:lnTo>
                <a:lnTo>
                  <a:pt x="45003" y="8354764"/>
                </a:lnTo>
                <a:lnTo>
                  <a:pt x="31533" y="8310416"/>
                </a:lnTo>
                <a:lnTo>
                  <a:pt x="20360" y="8265116"/>
                </a:lnTo>
                <a:lnTo>
                  <a:pt x="11553" y="8218932"/>
                </a:lnTo>
                <a:lnTo>
                  <a:pt x="5179" y="8171930"/>
                </a:lnTo>
                <a:lnTo>
                  <a:pt x="1306" y="8124178"/>
                </a:lnTo>
                <a:lnTo>
                  <a:pt x="0" y="8075743"/>
                </a:lnTo>
                <a:lnTo>
                  <a:pt x="0" y="882768"/>
                </a:lnTo>
                <a:lnTo>
                  <a:pt x="1306" y="834332"/>
                </a:lnTo>
                <a:lnTo>
                  <a:pt x="5179" y="786580"/>
                </a:lnTo>
                <a:lnTo>
                  <a:pt x="11553" y="739578"/>
                </a:lnTo>
                <a:lnTo>
                  <a:pt x="20360" y="693393"/>
                </a:lnTo>
                <a:lnTo>
                  <a:pt x="31533" y="648092"/>
                </a:lnTo>
                <a:lnTo>
                  <a:pt x="45003" y="603744"/>
                </a:lnTo>
                <a:lnTo>
                  <a:pt x="60705" y="560415"/>
                </a:lnTo>
                <a:lnTo>
                  <a:pt x="78570" y="518173"/>
                </a:lnTo>
                <a:lnTo>
                  <a:pt x="98532" y="477084"/>
                </a:lnTo>
                <a:lnTo>
                  <a:pt x="120523" y="437217"/>
                </a:lnTo>
                <a:lnTo>
                  <a:pt x="144475" y="398638"/>
                </a:lnTo>
                <a:lnTo>
                  <a:pt x="170322" y="361415"/>
                </a:lnTo>
                <a:lnTo>
                  <a:pt x="197996" y="325616"/>
                </a:lnTo>
                <a:lnTo>
                  <a:pt x="227429" y="291307"/>
                </a:lnTo>
                <a:lnTo>
                  <a:pt x="258555" y="258556"/>
                </a:lnTo>
                <a:lnTo>
                  <a:pt x="291306" y="227430"/>
                </a:lnTo>
                <a:lnTo>
                  <a:pt x="325615" y="197996"/>
                </a:lnTo>
                <a:lnTo>
                  <a:pt x="361415" y="170322"/>
                </a:lnTo>
                <a:lnTo>
                  <a:pt x="398638" y="144475"/>
                </a:lnTo>
                <a:lnTo>
                  <a:pt x="437216" y="120523"/>
                </a:lnTo>
                <a:lnTo>
                  <a:pt x="477083" y="98532"/>
                </a:lnTo>
                <a:lnTo>
                  <a:pt x="518171" y="78570"/>
                </a:lnTo>
                <a:lnTo>
                  <a:pt x="560414" y="60705"/>
                </a:lnTo>
                <a:lnTo>
                  <a:pt x="603743" y="45003"/>
                </a:lnTo>
                <a:lnTo>
                  <a:pt x="648091" y="31533"/>
                </a:lnTo>
                <a:lnTo>
                  <a:pt x="693391" y="20360"/>
                </a:lnTo>
                <a:lnTo>
                  <a:pt x="739576" y="11553"/>
                </a:lnTo>
                <a:lnTo>
                  <a:pt x="786578" y="5179"/>
                </a:lnTo>
                <a:lnTo>
                  <a:pt x="834330" y="1306"/>
                </a:lnTo>
                <a:lnTo>
                  <a:pt x="882765" y="0"/>
                </a:lnTo>
                <a:lnTo>
                  <a:pt x="13446389" y="0"/>
                </a:lnTo>
                <a:lnTo>
                  <a:pt x="13496372" y="1416"/>
                </a:lnTo>
                <a:lnTo>
                  <a:pt x="13545956" y="5635"/>
                </a:lnTo>
                <a:lnTo>
                  <a:pt x="13595034" y="12611"/>
                </a:lnTo>
                <a:lnTo>
                  <a:pt x="13643497" y="22301"/>
                </a:lnTo>
                <a:lnTo>
                  <a:pt x="13691237" y="34659"/>
                </a:lnTo>
                <a:lnTo>
                  <a:pt x="13738146" y="49640"/>
                </a:lnTo>
                <a:lnTo>
                  <a:pt x="13784116" y="67200"/>
                </a:lnTo>
                <a:lnTo>
                  <a:pt x="13829038" y="87293"/>
                </a:lnTo>
                <a:lnTo>
                  <a:pt x="13872805" y="109876"/>
                </a:lnTo>
                <a:lnTo>
                  <a:pt x="13915308" y="134903"/>
                </a:lnTo>
                <a:lnTo>
                  <a:pt x="13956439" y="162329"/>
                </a:lnTo>
                <a:lnTo>
                  <a:pt x="13996090" y="192109"/>
                </a:lnTo>
                <a:lnTo>
                  <a:pt x="14034152" y="224200"/>
                </a:lnTo>
                <a:lnTo>
                  <a:pt x="14070519" y="258556"/>
                </a:lnTo>
                <a:lnTo>
                  <a:pt x="14104883" y="294916"/>
                </a:lnTo>
                <a:lnTo>
                  <a:pt x="14136981" y="332975"/>
                </a:lnTo>
                <a:lnTo>
                  <a:pt x="14166768" y="372622"/>
                </a:lnTo>
                <a:lnTo>
                  <a:pt x="14194201" y="413752"/>
                </a:lnTo>
                <a:lnTo>
                  <a:pt x="14219233" y="456254"/>
                </a:lnTo>
                <a:lnTo>
                  <a:pt x="14241820" y="500023"/>
                </a:lnTo>
                <a:lnTo>
                  <a:pt x="14261918" y="544948"/>
                </a:lnTo>
                <a:lnTo>
                  <a:pt x="14279481" y="590923"/>
                </a:lnTo>
                <a:lnTo>
                  <a:pt x="14294465" y="637840"/>
                </a:lnTo>
                <a:lnTo>
                  <a:pt x="14306825" y="685591"/>
                </a:lnTo>
                <a:lnTo>
                  <a:pt x="14316516" y="734066"/>
                </a:lnTo>
                <a:lnTo>
                  <a:pt x="14323494" y="783160"/>
                </a:lnTo>
                <a:lnTo>
                  <a:pt x="14327713" y="832763"/>
                </a:lnTo>
                <a:lnTo>
                  <a:pt x="14329130" y="882768"/>
                </a:lnTo>
                <a:lnTo>
                  <a:pt x="14329130" y="8075743"/>
                </a:lnTo>
                <a:lnTo>
                  <a:pt x="14327824" y="8124178"/>
                </a:lnTo>
                <a:lnTo>
                  <a:pt x="14323950" y="8171930"/>
                </a:lnTo>
                <a:lnTo>
                  <a:pt x="14317577" y="8218932"/>
                </a:lnTo>
                <a:lnTo>
                  <a:pt x="14308770" y="8265116"/>
                </a:lnTo>
                <a:lnTo>
                  <a:pt x="14297598" y="8310416"/>
                </a:lnTo>
                <a:lnTo>
                  <a:pt x="14284129" y="8354764"/>
                </a:lnTo>
                <a:lnTo>
                  <a:pt x="14268428" y="8398092"/>
                </a:lnTo>
                <a:lnTo>
                  <a:pt x="14250563" y="8440333"/>
                </a:lnTo>
                <a:lnTo>
                  <a:pt x="14230603" y="8481420"/>
                </a:lnTo>
                <a:lnTo>
                  <a:pt x="14208613" y="8521286"/>
                </a:lnTo>
                <a:lnTo>
                  <a:pt x="14184662" y="8559864"/>
                </a:lnTo>
                <a:lnTo>
                  <a:pt x="14158817" y="8597085"/>
                </a:lnTo>
                <a:lnTo>
                  <a:pt x="14131144" y="8632883"/>
                </a:lnTo>
                <a:lnTo>
                  <a:pt x="14101712" y="8667191"/>
                </a:lnTo>
                <a:lnTo>
                  <a:pt x="14070587" y="8699941"/>
                </a:lnTo>
                <a:lnTo>
                  <a:pt x="14037837" y="8731066"/>
                </a:lnTo>
                <a:lnTo>
                  <a:pt x="14003530" y="8760498"/>
                </a:lnTo>
                <a:lnTo>
                  <a:pt x="13967731" y="8788170"/>
                </a:lnTo>
                <a:lnTo>
                  <a:pt x="13930510" y="8814016"/>
                </a:lnTo>
                <a:lnTo>
                  <a:pt x="13891933" y="8837967"/>
                </a:lnTo>
                <a:lnTo>
                  <a:pt x="13852067" y="8859957"/>
                </a:lnTo>
                <a:lnTo>
                  <a:pt x="13810979" y="8879917"/>
                </a:lnTo>
                <a:lnTo>
                  <a:pt x="13768738" y="8897781"/>
                </a:lnTo>
                <a:lnTo>
                  <a:pt x="13725410" y="8913482"/>
                </a:lnTo>
                <a:lnTo>
                  <a:pt x="13681062" y="8926952"/>
                </a:lnTo>
                <a:lnTo>
                  <a:pt x="13635763" y="8938124"/>
                </a:lnTo>
                <a:lnTo>
                  <a:pt x="13589578" y="8946930"/>
                </a:lnTo>
                <a:lnTo>
                  <a:pt x="13542576" y="8953304"/>
                </a:lnTo>
                <a:lnTo>
                  <a:pt x="13494824" y="8957177"/>
                </a:lnTo>
                <a:lnTo>
                  <a:pt x="13446389" y="8958483"/>
                </a:lnTo>
                <a:close/>
              </a:path>
            </a:pathLst>
          </a:custGeom>
          <a:solidFill>
            <a:srgbClr val="4F0000"/>
          </a:solidFill>
          <a:ln>
            <a:noFill/>
          </a:ln>
        </p:spPr>
      </p:sp>
      <p:sp>
        <p:nvSpPr>
          <p:cNvPr id="74" name="Google Shape;74;p14"/>
          <p:cNvSpPr/>
          <p:nvPr/>
        </p:nvSpPr>
        <p:spPr>
          <a:xfrm>
            <a:off x="361080" y="10723320"/>
            <a:ext cx="14329080" cy="8958240"/>
          </a:xfrm>
          <a:custGeom>
            <a:rect b="b" l="l" r="r" t="t"/>
            <a:pathLst>
              <a:path extrusionOk="0" h="8958580" w="14329410">
                <a:moveTo>
                  <a:pt x="0" y="882768"/>
                </a:moveTo>
                <a:lnTo>
                  <a:pt x="1306" y="834332"/>
                </a:lnTo>
                <a:lnTo>
                  <a:pt x="5179" y="786580"/>
                </a:lnTo>
                <a:lnTo>
                  <a:pt x="11553" y="739578"/>
                </a:lnTo>
                <a:lnTo>
                  <a:pt x="20360" y="693393"/>
                </a:lnTo>
                <a:lnTo>
                  <a:pt x="31533" y="648092"/>
                </a:lnTo>
                <a:lnTo>
                  <a:pt x="45003" y="603744"/>
                </a:lnTo>
                <a:lnTo>
                  <a:pt x="60705" y="560415"/>
                </a:lnTo>
                <a:lnTo>
                  <a:pt x="78570" y="518173"/>
                </a:lnTo>
                <a:lnTo>
                  <a:pt x="98532" y="477084"/>
                </a:lnTo>
                <a:lnTo>
                  <a:pt x="120523" y="437217"/>
                </a:lnTo>
                <a:lnTo>
                  <a:pt x="144475" y="398638"/>
                </a:lnTo>
                <a:lnTo>
                  <a:pt x="170322" y="361415"/>
                </a:lnTo>
                <a:lnTo>
                  <a:pt x="197996" y="325616"/>
                </a:lnTo>
                <a:lnTo>
                  <a:pt x="227429" y="291307"/>
                </a:lnTo>
                <a:lnTo>
                  <a:pt x="258555" y="258556"/>
                </a:lnTo>
                <a:lnTo>
                  <a:pt x="291306" y="227430"/>
                </a:lnTo>
                <a:lnTo>
                  <a:pt x="325615" y="197996"/>
                </a:lnTo>
                <a:lnTo>
                  <a:pt x="361415" y="170322"/>
                </a:lnTo>
                <a:lnTo>
                  <a:pt x="398638" y="144475"/>
                </a:lnTo>
                <a:lnTo>
                  <a:pt x="437216" y="120523"/>
                </a:lnTo>
                <a:lnTo>
                  <a:pt x="477083" y="98532"/>
                </a:lnTo>
                <a:lnTo>
                  <a:pt x="518171" y="78570"/>
                </a:lnTo>
                <a:lnTo>
                  <a:pt x="560414" y="60705"/>
                </a:lnTo>
                <a:lnTo>
                  <a:pt x="603743" y="45003"/>
                </a:lnTo>
                <a:lnTo>
                  <a:pt x="648091" y="31533"/>
                </a:lnTo>
                <a:lnTo>
                  <a:pt x="693391" y="20360"/>
                </a:lnTo>
                <a:lnTo>
                  <a:pt x="739576" y="11553"/>
                </a:lnTo>
                <a:lnTo>
                  <a:pt x="786578" y="5179"/>
                </a:lnTo>
                <a:lnTo>
                  <a:pt x="834330" y="1306"/>
                </a:lnTo>
                <a:lnTo>
                  <a:pt x="882765" y="0"/>
                </a:lnTo>
                <a:lnTo>
                  <a:pt x="13446389" y="0"/>
                </a:lnTo>
                <a:lnTo>
                  <a:pt x="13496372" y="1416"/>
                </a:lnTo>
                <a:lnTo>
                  <a:pt x="13545956" y="5635"/>
                </a:lnTo>
                <a:lnTo>
                  <a:pt x="13595034" y="12611"/>
                </a:lnTo>
                <a:lnTo>
                  <a:pt x="13643497" y="22301"/>
                </a:lnTo>
                <a:lnTo>
                  <a:pt x="13691237" y="34659"/>
                </a:lnTo>
                <a:lnTo>
                  <a:pt x="13738146" y="49640"/>
                </a:lnTo>
                <a:lnTo>
                  <a:pt x="13784116" y="67200"/>
                </a:lnTo>
                <a:lnTo>
                  <a:pt x="13829038" y="87293"/>
                </a:lnTo>
                <a:lnTo>
                  <a:pt x="13872805" y="109876"/>
                </a:lnTo>
                <a:lnTo>
                  <a:pt x="13915308" y="134903"/>
                </a:lnTo>
                <a:lnTo>
                  <a:pt x="13956439" y="162329"/>
                </a:lnTo>
                <a:lnTo>
                  <a:pt x="13996090" y="192109"/>
                </a:lnTo>
                <a:lnTo>
                  <a:pt x="14034153" y="224200"/>
                </a:lnTo>
                <a:lnTo>
                  <a:pt x="14070519" y="258556"/>
                </a:lnTo>
                <a:lnTo>
                  <a:pt x="14104883" y="294916"/>
                </a:lnTo>
                <a:lnTo>
                  <a:pt x="14136981" y="332975"/>
                </a:lnTo>
                <a:lnTo>
                  <a:pt x="14166769" y="372622"/>
                </a:lnTo>
                <a:lnTo>
                  <a:pt x="14194201" y="413752"/>
                </a:lnTo>
                <a:lnTo>
                  <a:pt x="14219233" y="456254"/>
                </a:lnTo>
                <a:lnTo>
                  <a:pt x="14241820" y="500023"/>
                </a:lnTo>
                <a:lnTo>
                  <a:pt x="14261918" y="544948"/>
                </a:lnTo>
                <a:lnTo>
                  <a:pt x="14279481" y="590923"/>
                </a:lnTo>
                <a:lnTo>
                  <a:pt x="14294465" y="637840"/>
                </a:lnTo>
                <a:lnTo>
                  <a:pt x="14306825" y="685591"/>
                </a:lnTo>
                <a:lnTo>
                  <a:pt x="14316516" y="734066"/>
                </a:lnTo>
                <a:lnTo>
                  <a:pt x="14323494" y="783160"/>
                </a:lnTo>
                <a:lnTo>
                  <a:pt x="14327714" y="832763"/>
                </a:lnTo>
                <a:lnTo>
                  <a:pt x="14329130" y="882768"/>
                </a:lnTo>
                <a:lnTo>
                  <a:pt x="14329130" y="8075743"/>
                </a:lnTo>
                <a:lnTo>
                  <a:pt x="14327824" y="8124178"/>
                </a:lnTo>
                <a:lnTo>
                  <a:pt x="14323950" y="8171930"/>
                </a:lnTo>
                <a:lnTo>
                  <a:pt x="14317577" y="8218932"/>
                </a:lnTo>
                <a:lnTo>
                  <a:pt x="14308771" y="8265117"/>
                </a:lnTo>
                <a:lnTo>
                  <a:pt x="14297599" y="8310416"/>
                </a:lnTo>
                <a:lnTo>
                  <a:pt x="14284129" y="8354764"/>
                </a:lnTo>
                <a:lnTo>
                  <a:pt x="14268428" y="8398092"/>
                </a:lnTo>
                <a:lnTo>
                  <a:pt x="14250564" y="8440333"/>
                </a:lnTo>
                <a:lnTo>
                  <a:pt x="14230603" y="8481420"/>
                </a:lnTo>
                <a:lnTo>
                  <a:pt x="14208614" y="8521286"/>
                </a:lnTo>
                <a:lnTo>
                  <a:pt x="14184663" y="8559864"/>
                </a:lnTo>
                <a:lnTo>
                  <a:pt x="14158817" y="8597085"/>
                </a:lnTo>
                <a:lnTo>
                  <a:pt x="14131145" y="8632884"/>
                </a:lnTo>
                <a:lnTo>
                  <a:pt x="14101712" y="8667191"/>
                </a:lnTo>
                <a:lnTo>
                  <a:pt x="14070588" y="8699941"/>
                </a:lnTo>
                <a:lnTo>
                  <a:pt x="14037838" y="8731066"/>
                </a:lnTo>
                <a:lnTo>
                  <a:pt x="14003530" y="8760498"/>
                </a:lnTo>
                <a:lnTo>
                  <a:pt x="13967732" y="8788171"/>
                </a:lnTo>
                <a:lnTo>
                  <a:pt x="13930510" y="8814016"/>
                </a:lnTo>
                <a:lnTo>
                  <a:pt x="13891933" y="8837967"/>
                </a:lnTo>
                <a:lnTo>
                  <a:pt x="13852067" y="8859957"/>
                </a:lnTo>
                <a:lnTo>
                  <a:pt x="13810980" y="8879917"/>
                </a:lnTo>
                <a:lnTo>
                  <a:pt x="13768738" y="8897782"/>
                </a:lnTo>
                <a:lnTo>
                  <a:pt x="13725410" y="8913482"/>
                </a:lnTo>
                <a:lnTo>
                  <a:pt x="13681063" y="8926952"/>
                </a:lnTo>
                <a:lnTo>
                  <a:pt x="13635763" y="8938124"/>
                </a:lnTo>
                <a:lnTo>
                  <a:pt x="13589579" y="8946930"/>
                </a:lnTo>
                <a:lnTo>
                  <a:pt x="13542577" y="8953304"/>
                </a:lnTo>
                <a:lnTo>
                  <a:pt x="13494824" y="8957177"/>
                </a:lnTo>
                <a:lnTo>
                  <a:pt x="13446389" y="8958483"/>
                </a:lnTo>
                <a:lnTo>
                  <a:pt x="882765" y="8958483"/>
                </a:lnTo>
                <a:lnTo>
                  <a:pt x="834330" y="8957177"/>
                </a:lnTo>
                <a:lnTo>
                  <a:pt x="786578" y="8953304"/>
                </a:lnTo>
                <a:lnTo>
                  <a:pt x="739576" y="8946930"/>
                </a:lnTo>
                <a:lnTo>
                  <a:pt x="693391" y="8938124"/>
                </a:lnTo>
                <a:lnTo>
                  <a:pt x="648091" y="8926952"/>
                </a:lnTo>
                <a:lnTo>
                  <a:pt x="603743" y="8913482"/>
                </a:lnTo>
                <a:lnTo>
                  <a:pt x="560414" y="8897782"/>
                </a:lnTo>
                <a:lnTo>
                  <a:pt x="518171" y="8879917"/>
                </a:lnTo>
                <a:lnTo>
                  <a:pt x="477083" y="8859957"/>
                </a:lnTo>
                <a:lnTo>
                  <a:pt x="437216" y="8837967"/>
                </a:lnTo>
                <a:lnTo>
                  <a:pt x="398638" y="8814016"/>
                </a:lnTo>
                <a:lnTo>
                  <a:pt x="361415" y="8788171"/>
                </a:lnTo>
                <a:lnTo>
                  <a:pt x="325615" y="8760498"/>
                </a:lnTo>
                <a:lnTo>
                  <a:pt x="291306" y="8731066"/>
                </a:lnTo>
                <a:lnTo>
                  <a:pt x="258555" y="8699941"/>
                </a:lnTo>
                <a:lnTo>
                  <a:pt x="227429" y="8667191"/>
                </a:lnTo>
                <a:lnTo>
                  <a:pt x="197996" y="8632884"/>
                </a:lnTo>
                <a:lnTo>
                  <a:pt x="170322" y="8597085"/>
                </a:lnTo>
                <a:lnTo>
                  <a:pt x="144475" y="8559864"/>
                </a:lnTo>
                <a:lnTo>
                  <a:pt x="120523" y="8521286"/>
                </a:lnTo>
                <a:lnTo>
                  <a:pt x="98532" y="8481420"/>
                </a:lnTo>
                <a:lnTo>
                  <a:pt x="78570" y="8440333"/>
                </a:lnTo>
                <a:lnTo>
                  <a:pt x="60705" y="8398092"/>
                </a:lnTo>
                <a:lnTo>
                  <a:pt x="45003" y="8354764"/>
                </a:lnTo>
                <a:lnTo>
                  <a:pt x="31533" y="8310416"/>
                </a:lnTo>
                <a:lnTo>
                  <a:pt x="20360" y="8265117"/>
                </a:lnTo>
                <a:lnTo>
                  <a:pt x="11553" y="8218932"/>
                </a:lnTo>
                <a:lnTo>
                  <a:pt x="5179" y="8171930"/>
                </a:lnTo>
                <a:lnTo>
                  <a:pt x="1306" y="8124178"/>
                </a:lnTo>
                <a:lnTo>
                  <a:pt x="0" y="8075743"/>
                </a:lnTo>
                <a:lnTo>
                  <a:pt x="0" y="882768"/>
                </a:lnTo>
                <a:close/>
              </a:path>
            </a:pathLst>
          </a:custGeom>
          <a:noFill/>
          <a:ln cap="flat" cmpd="sng" w="83875">
            <a:solidFill>
              <a:srgbClr val="4F0000"/>
            </a:solidFill>
            <a:prstDash val="solid"/>
            <a:round/>
            <a:headEnd len="sm" w="sm" type="none"/>
            <a:tailEnd len="sm" w="sm" type="none"/>
          </a:ln>
        </p:spPr>
      </p:sp>
      <p:sp>
        <p:nvSpPr>
          <p:cNvPr id="75" name="Google Shape;75;p14"/>
          <p:cNvSpPr/>
          <p:nvPr/>
        </p:nvSpPr>
        <p:spPr>
          <a:xfrm>
            <a:off x="680760" y="10948680"/>
            <a:ext cx="4379760" cy="4109400"/>
          </a:xfrm>
          <a:custGeom>
            <a:rect b="b" l="l" r="r" t="t"/>
            <a:pathLst>
              <a:path extrusionOk="0" h="4109719" w="4391660">
                <a:moveTo>
                  <a:pt x="3706397" y="4109484"/>
                </a:moveTo>
                <a:lnTo>
                  <a:pt x="684934" y="4109484"/>
                </a:lnTo>
                <a:lnTo>
                  <a:pt x="636019" y="4107765"/>
                </a:lnTo>
                <a:lnTo>
                  <a:pt x="588032" y="4102684"/>
                </a:lnTo>
                <a:lnTo>
                  <a:pt x="541089" y="4094358"/>
                </a:lnTo>
                <a:lnTo>
                  <a:pt x="495307" y="4082902"/>
                </a:lnTo>
                <a:lnTo>
                  <a:pt x="450800" y="4068432"/>
                </a:lnTo>
                <a:lnTo>
                  <a:pt x="407685" y="4051064"/>
                </a:lnTo>
                <a:lnTo>
                  <a:pt x="366078" y="4030914"/>
                </a:lnTo>
                <a:lnTo>
                  <a:pt x="326094" y="4008098"/>
                </a:lnTo>
                <a:lnTo>
                  <a:pt x="287851" y="3982730"/>
                </a:lnTo>
                <a:lnTo>
                  <a:pt x="251462" y="3954928"/>
                </a:lnTo>
                <a:lnTo>
                  <a:pt x="217045" y="3924807"/>
                </a:lnTo>
                <a:lnTo>
                  <a:pt x="184716" y="3892482"/>
                </a:lnTo>
                <a:lnTo>
                  <a:pt x="154589" y="3858070"/>
                </a:lnTo>
                <a:lnTo>
                  <a:pt x="126782" y="3821686"/>
                </a:lnTo>
                <a:lnTo>
                  <a:pt x="101410" y="3783447"/>
                </a:lnTo>
                <a:lnTo>
                  <a:pt x="78588" y="3743467"/>
                </a:lnTo>
                <a:lnTo>
                  <a:pt x="58434" y="3701864"/>
                </a:lnTo>
                <a:lnTo>
                  <a:pt x="41062" y="3658752"/>
                </a:lnTo>
                <a:lnTo>
                  <a:pt x="26588" y="3614247"/>
                </a:lnTo>
                <a:lnTo>
                  <a:pt x="15130" y="3568465"/>
                </a:lnTo>
                <a:lnTo>
                  <a:pt x="6801" y="3521523"/>
                </a:lnTo>
                <a:lnTo>
                  <a:pt x="1719" y="3473535"/>
                </a:lnTo>
                <a:lnTo>
                  <a:pt x="0" y="3424618"/>
                </a:lnTo>
                <a:lnTo>
                  <a:pt x="0" y="684934"/>
                </a:lnTo>
                <a:lnTo>
                  <a:pt x="1719" y="636018"/>
                </a:lnTo>
                <a:lnTo>
                  <a:pt x="6801" y="588031"/>
                </a:lnTo>
                <a:lnTo>
                  <a:pt x="15130" y="541088"/>
                </a:lnTo>
                <a:lnTo>
                  <a:pt x="26588" y="495305"/>
                </a:lnTo>
                <a:lnTo>
                  <a:pt x="41062" y="450798"/>
                </a:lnTo>
                <a:lnTo>
                  <a:pt x="58434" y="407683"/>
                </a:lnTo>
                <a:lnTo>
                  <a:pt x="78588" y="366075"/>
                </a:lnTo>
                <a:lnTo>
                  <a:pt x="101410" y="326092"/>
                </a:lnTo>
                <a:lnTo>
                  <a:pt x="126782" y="287848"/>
                </a:lnTo>
                <a:lnTo>
                  <a:pt x="154589" y="251460"/>
                </a:lnTo>
                <a:lnTo>
                  <a:pt x="184716" y="217043"/>
                </a:lnTo>
                <a:lnTo>
                  <a:pt x="217045" y="184714"/>
                </a:lnTo>
                <a:lnTo>
                  <a:pt x="251462" y="154588"/>
                </a:lnTo>
                <a:lnTo>
                  <a:pt x="287851" y="126780"/>
                </a:lnTo>
                <a:lnTo>
                  <a:pt x="326094" y="101408"/>
                </a:lnTo>
                <a:lnTo>
                  <a:pt x="366078" y="78587"/>
                </a:lnTo>
                <a:lnTo>
                  <a:pt x="407685" y="58433"/>
                </a:lnTo>
                <a:lnTo>
                  <a:pt x="450800" y="41061"/>
                </a:lnTo>
                <a:lnTo>
                  <a:pt x="495307" y="26588"/>
                </a:lnTo>
                <a:lnTo>
                  <a:pt x="541089" y="15129"/>
                </a:lnTo>
                <a:lnTo>
                  <a:pt x="588032" y="6801"/>
                </a:lnTo>
                <a:lnTo>
                  <a:pt x="636019" y="1719"/>
                </a:lnTo>
                <a:lnTo>
                  <a:pt x="684934" y="0"/>
                </a:lnTo>
                <a:lnTo>
                  <a:pt x="3706397" y="0"/>
                </a:lnTo>
                <a:lnTo>
                  <a:pt x="3755727" y="1777"/>
                </a:lnTo>
                <a:lnTo>
                  <a:pt x="3804515" y="7061"/>
                </a:lnTo>
                <a:lnTo>
                  <a:pt x="3852589" y="15781"/>
                </a:lnTo>
                <a:lnTo>
                  <a:pt x="3899775" y="27864"/>
                </a:lnTo>
                <a:lnTo>
                  <a:pt x="3945901" y="43239"/>
                </a:lnTo>
                <a:lnTo>
                  <a:pt x="3990794" y="61835"/>
                </a:lnTo>
                <a:lnTo>
                  <a:pt x="4034281" y="83579"/>
                </a:lnTo>
                <a:lnTo>
                  <a:pt x="4076191" y="108400"/>
                </a:lnTo>
                <a:lnTo>
                  <a:pt x="4116349" y="136227"/>
                </a:lnTo>
                <a:lnTo>
                  <a:pt x="4154584" y="166987"/>
                </a:lnTo>
                <a:lnTo>
                  <a:pt x="4190722" y="200609"/>
                </a:lnTo>
                <a:lnTo>
                  <a:pt x="4224347" y="236747"/>
                </a:lnTo>
                <a:lnTo>
                  <a:pt x="4255109" y="274982"/>
                </a:lnTo>
                <a:lnTo>
                  <a:pt x="4282937" y="315140"/>
                </a:lnTo>
                <a:lnTo>
                  <a:pt x="4307758" y="357050"/>
                </a:lnTo>
                <a:lnTo>
                  <a:pt x="4329502" y="400537"/>
                </a:lnTo>
                <a:lnTo>
                  <a:pt x="4348096" y="445430"/>
                </a:lnTo>
                <a:lnTo>
                  <a:pt x="4363470" y="491556"/>
                </a:lnTo>
                <a:lnTo>
                  <a:pt x="4375552" y="538742"/>
                </a:lnTo>
                <a:lnTo>
                  <a:pt x="4384271" y="586816"/>
                </a:lnTo>
                <a:lnTo>
                  <a:pt x="4389554" y="635604"/>
                </a:lnTo>
                <a:lnTo>
                  <a:pt x="4391331" y="684934"/>
                </a:lnTo>
                <a:lnTo>
                  <a:pt x="4391331" y="3424618"/>
                </a:lnTo>
                <a:lnTo>
                  <a:pt x="4389612" y="3473535"/>
                </a:lnTo>
                <a:lnTo>
                  <a:pt x="4384530" y="3521523"/>
                </a:lnTo>
                <a:lnTo>
                  <a:pt x="4376202" y="3568465"/>
                </a:lnTo>
                <a:lnTo>
                  <a:pt x="4364743" y="3614247"/>
                </a:lnTo>
                <a:lnTo>
                  <a:pt x="4350270" y="3658752"/>
                </a:lnTo>
                <a:lnTo>
                  <a:pt x="4332898" y="3701864"/>
                </a:lnTo>
                <a:lnTo>
                  <a:pt x="4312744" y="3743467"/>
                </a:lnTo>
                <a:lnTo>
                  <a:pt x="4289923" y="3783447"/>
                </a:lnTo>
                <a:lnTo>
                  <a:pt x="4264551" y="3821686"/>
                </a:lnTo>
                <a:lnTo>
                  <a:pt x="4236743" y="3858070"/>
                </a:lnTo>
                <a:lnTo>
                  <a:pt x="4206617" y="3892482"/>
                </a:lnTo>
                <a:lnTo>
                  <a:pt x="4174288" y="3924807"/>
                </a:lnTo>
                <a:lnTo>
                  <a:pt x="4139871" y="3954928"/>
                </a:lnTo>
                <a:lnTo>
                  <a:pt x="4103483" y="3982730"/>
                </a:lnTo>
                <a:lnTo>
                  <a:pt x="4065239" y="4008098"/>
                </a:lnTo>
                <a:lnTo>
                  <a:pt x="4025256" y="4030914"/>
                </a:lnTo>
                <a:lnTo>
                  <a:pt x="3983648" y="4051064"/>
                </a:lnTo>
                <a:lnTo>
                  <a:pt x="3940533" y="4068432"/>
                </a:lnTo>
                <a:lnTo>
                  <a:pt x="3896026" y="4082902"/>
                </a:lnTo>
                <a:lnTo>
                  <a:pt x="3850243" y="4094358"/>
                </a:lnTo>
                <a:lnTo>
                  <a:pt x="3803300" y="4102684"/>
                </a:lnTo>
                <a:lnTo>
                  <a:pt x="3755313" y="4107765"/>
                </a:lnTo>
                <a:lnTo>
                  <a:pt x="3706397" y="4109484"/>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r>
              <a:rPr b="0" i="0" lang="en-US" sz="1600" u="none" cap="none" strike="noStrike">
                <a:solidFill>
                  <a:srgbClr val="000000"/>
                </a:solidFill>
                <a:latin typeface="Arial"/>
                <a:ea typeface="Arial"/>
                <a:cs typeface="Arial"/>
                <a:sym typeface="Arial"/>
              </a:rPr>
              <a:t>As a user of Study Tracker,</a:t>
            </a:r>
            <a:endParaRPr b="0" i="0"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So that I can view and edit my study sessions,</a:t>
            </a:r>
            <a:endParaRPr b="0" i="0"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I want to login to Study Tracker with my gmail account.</a:t>
            </a:r>
            <a:endParaRPr b="0" i="0" sz="1600" u="none" cap="none" strike="noStrike">
              <a:latin typeface="Arial"/>
              <a:ea typeface="Arial"/>
              <a:cs typeface="Arial"/>
              <a:sym typeface="Arial"/>
            </a:endParaRPr>
          </a:p>
        </p:txBody>
      </p:sp>
      <p:sp>
        <p:nvSpPr>
          <p:cNvPr id="76" name="Google Shape;76;p14"/>
          <p:cNvSpPr/>
          <p:nvPr/>
        </p:nvSpPr>
        <p:spPr>
          <a:xfrm>
            <a:off x="890640" y="13216320"/>
            <a:ext cx="3931560" cy="204480"/>
          </a:xfrm>
          <a:prstGeom prst="rect">
            <a:avLst/>
          </a:prstGeom>
          <a:noFill/>
          <a:ln>
            <a:noFill/>
          </a:ln>
        </p:spPr>
        <p:txBody>
          <a:bodyPr anchorCtr="0" anchor="t" bIns="0" lIns="0" spcFirstLastPara="1" rIns="0" wrap="square" tIns="12600">
            <a:noAutofit/>
          </a:bodyPr>
          <a:lstStyle/>
          <a:p>
            <a:pPr indent="-264960" lvl="0" marL="277560" marR="0" rtl="0" algn="l">
              <a:lnSpc>
                <a:spcPct val="115000"/>
              </a:lnSpc>
              <a:spcBef>
                <a:spcPts val="0"/>
              </a:spcBef>
              <a:spcAft>
                <a:spcPts val="0"/>
              </a:spcAft>
              <a:buNone/>
            </a:pPr>
            <a:r>
              <a:rPr b="0" i="0" lang="en-US" sz="1100" u="none" cap="none" strike="noStrike">
                <a:solidFill>
                  <a:srgbClr val="000000"/>
                </a:solidFill>
                <a:latin typeface="Verdana"/>
                <a:ea typeface="Verdana"/>
                <a:cs typeface="Verdana"/>
                <a:sym typeface="Verdana"/>
              </a:rPr>
              <a:t>★ </a:t>
            </a:r>
            <a:endParaRPr b="0" i="0" sz="1100" u="none" cap="none" strike="noStrike">
              <a:latin typeface="Arial"/>
              <a:ea typeface="Arial"/>
              <a:cs typeface="Arial"/>
              <a:sym typeface="Arial"/>
            </a:endParaRPr>
          </a:p>
        </p:txBody>
      </p:sp>
      <p:sp>
        <p:nvSpPr>
          <p:cNvPr id="77" name="Google Shape;77;p14"/>
          <p:cNvSpPr/>
          <p:nvPr/>
        </p:nvSpPr>
        <p:spPr>
          <a:xfrm>
            <a:off x="1167480" y="11163240"/>
            <a:ext cx="3395160" cy="1898280"/>
          </a:xfrm>
          <a:custGeom>
            <a:rect b="b" l="l" r="r" t="t"/>
            <a:pathLst>
              <a:path extrusionOk="0" h="1898650" w="3395345">
                <a:moveTo>
                  <a:pt x="0" y="0"/>
                </a:moveTo>
                <a:lnTo>
                  <a:pt x="3394868" y="0"/>
                </a:lnTo>
                <a:lnTo>
                  <a:pt x="3394868" y="1898606"/>
                </a:lnTo>
                <a:lnTo>
                  <a:pt x="0" y="1898606"/>
                </a:lnTo>
                <a:lnTo>
                  <a:pt x="0" y="0"/>
                </a:lnTo>
                <a:close/>
              </a:path>
            </a:pathLst>
          </a:custGeom>
          <a:solidFill>
            <a:srgbClr val="EDEBE1"/>
          </a:solidFill>
          <a:ln>
            <a:noFill/>
          </a:ln>
        </p:spPr>
      </p:sp>
      <p:sp>
        <p:nvSpPr>
          <p:cNvPr id="78" name="Google Shape;78;p14"/>
          <p:cNvSpPr/>
          <p:nvPr/>
        </p:nvSpPr>
        <p:spPr>
          <a:xfrm>
            <a:off x="5343480" y="10948680"/>
            <a:ext cx="4391280" cy="4109400"/>
          </a:xfrm>
          <a:custGeom>
            <a:rect b="b" l="l" r="r" t="t"/>
            <a:pathLst>
              <a:path extrusionOk="0" h="4109719" w="4391659">
                <a:moveTo>
                  <a:pt x="3706397" y="4109456"/>
                </a:moveTo>
                <a:lnTo>
                  <a:pt x="684934" y="4109456"/>
                </a:lnTo>
                <a:lnTo>
                  <a:pt x="636018" y="4107737"/>
                </a:lnTo>
                <a:lnTo>
                  <a:pt x="588031" y="4102656"/>
                </a:lnTo>
                <a:lnTo>
                  <a:pt x="541088" y="4094330"/>
                </a:lnTo>
                <a:lnTo>
                  <a:pt x="495305" y="4082875"/>
                </a:lnTo>
                <a:lnTo>
                  <a:pt x="450798" y="4068405"/>
                </a:lnTo>
                <a:lnTo>
                  <a:pt x="407683" y="4051037"/>
                </a:lnTo>
                <a:lnTo>
                  <a:pt x="366075" y="4030887"/>
                </a:lnTo>
                <a:lnTo>
                  <a:pt x="326092" y="4008070"/>
                </a:lnTo>
                <a:lnTo>
                  <a:pt x="287848" y="3982703"/>
                </a:lnTo>
                <a:lnTo>
                  <a:pt x="251460" y="3954900"/>
                </a:lnTo>
                <a:lnTo>
                  <a:pt x="217043" y="3924779"/>
                </a:lnTo>
                <a:lnTo>
                  <a:pt x="184714" y="3892455"/>
                </a:lnTo>
                <a:lnTo>
                  <a:pt x="154588" y="3858043"/>
                </a:lnTo>
                <a:lnTo>
                  <a:pt x="126780" y="3821659"/>
                </a:lnTo>
                <a:lnTo>
                  <a:pt x="101408" y="3783419"/>
                </a:lnTo>
                <a:lnTo>
                  <a:pt x="78587" y="3743440"/>
                </a:lnTo>
                <a:lnTo>
                  <a:pt x="58433" y="3701836"/>
                </a:lnTo>
                <a:lnTo>
                  <a:pt x="41061" y="3658724"/>
                </a:lnTo>
                <a:lnTo>
                  <a:pt x="26588" y="3614219"/>
                </a:lnTo>
                <a:lnTo>
                  <a:pt x="15129" y="3568438"/>
                </a:lnTo>
                <a:lnTo>
                  <a:pt x="6801" y="3521495"/>
                </a:lnTo>
                <a:lnTo>
                  <a:pt x="1719" y="3473508"/>
                </a:lnTo>
                <a:lnTo>
                  <a:pt x="0" y="3424590"/>
                </a:lnTo>
                <a:lnTo>
                  <a:pt x="0" y="684934"/>
                </a:lnTo>
                <a:lnTo>
                  <a:pt x="1719" y="636018"/>
                </a:lnTo>
                <a:lnTo>
                  <a:pt x="6801" y="588031"/>
                </a:lnTo>
                <a:lnTo>
                  <a:pt x="15129" y="541088"/>
                </a:lnTo>
                <a:lnTo>
                  <a:pt x="26588" y="495305"/>
                </a:lnTo>
                <a:lnTo>
                  <a:pt x="41061" y="450798"/>
                </a:lnTo>
                <a:lnTo>
                  <a:pt x="58433" y="407683"/>
                </a:lnTo>
                <a:lnTo>
                  <a:pt x="78587" y="366075"/>
                </a:lnTo>
                <a:lnTo>
                  <a:pt x="101408" y="326092"/>
                </a:lnTo>
                <a:lnTo>
                  <a:pt x="126780" y="287848"/>
                </a:lnTo>
                <a:lnTo>
                  <a:pt x="154588" y="251460"/>
                </a:lnTo>
                <a:lnTo>
                  <a:pt x="184714" y="217043"/>
                </a:lnTo>
                <a:lnTo>
                  <a:pt x="217043" y="184714"/>
                </a:lnTo>
                <a:lnTo>
                  <a:pt x="251460" y="154588"/>
                </a:lnTo>
                <a:lnTo>
                  <a:pt x="287848" y="126780"/>
                </a:lnTo>
                <a:lnTo>
                  <a:pt x="326092" y="101408"/>
                </a:lnTo>
                <a:lnTo>
                  <a:pt x="366075" y="78587"/>
                </a:lnTo>
                <a:lnTo>
                  <a:pt x="407683" y="58433"/>
                </a:lnTo>
                <a:lnTo>
                  <a:pt x="450798" y="41061"/>
                </a:lnTo>
                <a:lnTo>
                  <a:pt x="495305" y="26588"/>
                </a:lnTo>
                <a:lnTo>
                  <a:pt x="541088" y="15129"/>
                </a:lnTo>
                <a:lnTo>
                  <a:pt x="588031" y="6801"/>
                </a:lnTo>
                <a:lnTo>
                  <a:pt x="636018" y="1719"/>
                </a:lnTo>
                <a:lnTo>
                  <a:pt x="684934" y="0"/>
                </a:lnTo>
                <a:lnTo>
                  <a:pt x="3706397" y="0"/>
                </a:lnTo>
                <a:lnTo>
                  <a:pt x="3755727" y="1777"/>
                </a:lnTo>
                <a:lnTo>
                  <a:pt x="3804515" y="7060"/>
                </a:lnTo>
                <a:lnTo>
                  <a:pt x="3852589" y="15779"/>
                </a:lnTo>
                <a:lnTo>
                  <a:pt x="3899775" y="27861"/>
                </a:lnTo>
                <a:lnTo>
                  <a:pt x="3945901" y="43235"/>
                </a:lnTo>
                <a:lnTo>
                  <a:pt x="3990794" y="61829"/>
                </a:lnTo>
                <a:lnTo>
                  <a:pt x="4034281" y="83573"/>
                </a:lnTo>
                <a:lnTo>
                  <a:pt x="4076191" y="108394"/>
                </a:lnTo>
                <a:lnTo>
                  <a:pt x="4116349" y="136222"/>
                </a:lnTo>
                <a:lnTo>
                  <a:pt x="4154584" y="166984"/>
                </a:lnTo>
                <a:lnTo>
                  <a:pt x="4190722" y="200609"/>
                </a:lnTo>
                <a:lnTo>
                  <a:pt x="4224344" y="236747"/>
                </a:lnTo>
                <a:lnTo>
                  <a:pt x="4255104" y="274982"/>
                </a:lnTo>
                <a:lnTo>
                  <a:pt x="4282931" y="315140"/>
                </a:lnTo>
                <a:lnTo>
                  <a:pt x="4307752" y="357050"/>
                </a:lnTo>
                <a:lnTo>
                  <a:pt x="4329496" y="400537"/>
                </a:lnTo>
                <a:lnTo>
                  <a:pt x="4348092" y="445430"/>
                </a:lnTo>
                <a:lnTo>
                  <a:pt x="4363467" y="491556"/>
                </a:lnTo>
                <a:lnTo>
                  <a:pt x="4375550" y="538742"/>
                </a:lnTo>
                <a:lnTo>
                  <a:pt x="4384270" y="586816"/>
                </a:lnTo>
                <a:lnTo>
                  <a:pt x="4389554" y="635604"/>
                </a:lnTo>
                <a:lnTo>
                  <a:pt x="4391331" y="684934"/>
                </a:lnTo>
                <a:lnTo>
                  <a:pt x="4391331" y="3424590"/>
                </a:lnTo>
                <a:lnTo>
                  <a:pt x="4389612" y="3473508"/>
                </a:lnTo>
                <a:lnTo>
                  <a:pt x="4384530" y="3521495"/>
                </a:lnTo>
                <a:lnTo>
                  <a:pt x="4376202" y="3568438"/>
                </a:lnTo>
                <a:lnTo>
                  <a:pt x="4364743" y="3614219"/>
                </a:lnTo>
                <a:lnTo>
                  <a:pt x="4350270" y="3658724"/>
                </a:lnTo>
                <a:lnTo>
                  <a:pt x="4332898" y="3701836"/>
                </a:lnTo>
                <a:lnTo>
                  <a:pt x="4312744" y="3743440"/>
                </a:lnTo>
                <a:lnTo>
                  <a:pt x="4289923" y="3783419"/>
                </a:lnTo>
                <a:lnTo>
                  <a:pt x="4264551" y="3821659"/>
                </a:lnTo>
                <a:lnTo>
                  <a:pt x="4236743" y="3858043"/>
                </a:lnTo>
                <a:lnTo>
                  <a:pt x="4206617" y="3892455"/>
                </a:lnTo>
                <a:lnTo>
                  <a:pt x="4174288" y="3924779"/>
                </a:lnTo>
                <a:lnTo>
                  <a:pt x="4139871" y="3954900"/>
                </a:lnTo>
                <a:lnTo>
                  <a:pt x="4103483" y="3982703"/>
                </a:lnTo>
                <a:lnTo>
                  <a:pt x="4065239" y="4008070"/>
                </a:lnTo>
                <a:lnTo>
                  <a:pt x="4025256" y="4030887"/>
                </a:lnTo>
                <a:lnTo>
                  <a:pt x="3983648" y="4051037"/>
                </a:lnTo>
                <a:lnTo>
                  <a:pt x="3940533" y="4068405"/>
                </a:lnTo>
                <a:lnTo>
                  <a:pt x="3896026" y="4082875"/>
                </a:lnTo>
                <a:lnTo>
                  <a:pt x="3850243" y="4094330"/>
                </a:lnTo>
                <a:lnTo>
                  <a:pt x="3803300" y="4102656"/>
                </a:lnTo>
                <a:lnTo>
                  <a:pt x="3755313" y="4107737"/>
                </a:lnTo>
                <a:lnTo>
                  <a:pt x="3706397" y="4109456"/>
                </a:lnTo>
                <a:close/>
              </a:path>
            </a:pathLst>
          </a:custGeom>
          <a:solidFill>
            <a:srgbClr val="FFFFFF"/>
          </a:solidFill>
          <a:ln>
            <a:noFill/>
          </a:ln>
        </p:spPr>
      </p:sp>
      <p:sp>
        <p:nvSpPr>
          <p:cNvPr id="79" name="Google Shape;79;p14"/>
          <p:cNvSpPr/>
          <p:nvPr/>
        </p:nvSpPr>
        <p:spPr>
          <a:xfrm>
            <a:off x="5597625" y="13446938"/>
            <a:ext cx="3882600" cy="1156200"/>
          </a:xfrm>
          <a:prstGeom prst="rect">
            <a:avLst/>
          </a:prstGeom>
          <a:noFill/>
          <a:ln>
            <a:noFill/>
          </a:ln>
        </p:spPr>
        <p:txBody>
          <a:bodyPr anchorCtr="0" anchor="t" bIns="0" lIns="0" spcFirstLastPara="1" rIns="0" wrap="square" tIns="12600">
            <a:noAutofit/>
          </a:bodyPr>
          <a:lstStyle/>
          <a:p>
            <a:pPr indent="0" lvl="0" marL="0" marR="0" rtl="0" algn="ctr">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As a user of Study Tracker,</a:t>
            </a:r>
            <a:endParaRPr b="0" i="0"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So that I can setup my study sessions,</a:t>
            </a:r>
            <a:endParaRPr b="0" i="0"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I want to add details of my subjects and my study sessions.</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latin typeface="Arial"/>
                <a:ea typeface="Arial"/>
                <a:cs typeface="Arial"/>
                <a:sym typeface="Arial"/>
              </a:rPr>
            </a:br>
            <a:endParaRPr b="0" i="0" sz="1600" u="none" cap="none" strike="noStrike">
              <a:latin typeface="Arial"/>
              <a:ea typeface="Arial"/>
              <a:cs typeface="Arial"/>
              <a:sym typeface="Arial"/>
            </a:endParaRPr>
          </a:p>
          <a:p>
            <a:pPr indent="-264960" lvl="0" marL="277560" marR="0" rtl="0" algn="l">
              <a:lnSpc>
                <a:spcPct val="115000"/>
              </a:lnSpc>
              <a:spcBef>
                <a:spcPts val="99"/>
              </a:spcBef>
              <a:spcAft>
                <a:spcPts val="0"/>
              </a:spcAft>
              <a:buNone/>
            </a:pPr>
            <a:r>
              <a:t/>
            </a:r>
            <a:endParaRPr b="0" i="0" sz="1600" u="none" cap="none" strike="noStrike">
              <a:latin typeface="Arial"/>
              <a:ea typeface="Arial"/>
              <a:cs typeface="Arial"/>
              <a:sym typeface="Arial"/>
            </a:endParaRPr>
          </a:p>
        </p:txBody>
      </p:sp>
      <p:sp>
        <p:nvSpPr>
          <p:cNvPr id="80" name="Google Shape;80;p14"/>
          <p:cNvSpPr/>
          <p:nvPr/>
        </p:nvSpPr>
        <p:spPr>
          <a:xfrm>
            <a:off x="10017350" y="10948675"/>
            <a:ext cx="4501450" cy="4109719"/>
          </a:xfrm>
          <a:custGeom>
            <a:rect b="b" l="l" r="r" t="t"/>
            <a:pathLst>
              <a:path extrusionOk="0" h="4109719" w="4391659">
                <a:moveTo>
                  <a:pt x="3706397" y="4109456"/>
                </a:moveTo>
                <a:lnTo>
                  <a:pt x="684934" y="4109456"/>
                </a:lnTo>
                <a:lnTo>
                  <a:pt x="636018" y="4107737"/>
                </a:lnTo>
                <a:lnTo>
                  <a:pt x="588031" y="4102656"/>
                </a:lnTo>
                <a:lnTo>
                  <a:pt x="541088" y="4094330"/>
                </a:lnTo>
                <a:lnTo>
                  <a:pt x="495305" y="4082875"/>
                </a:lnTo>
                <a:lnTo>
                  <a:pt x="450798" y="4068405"/>
                </a:lnTo>
                <a:lnTo>
                  <a:pt x="407683" y="4051037"/>
                </a:lnTo>
                <a:lnTo>
                  <a:pt x="366075" y="4030887"/>
                </a:lnTo>
                <a:lnTo>
                  <a:pt x="326092" y="4008070"/>
                </a:lnTo>
                <a:lnTo>
                  <a:pt x="287848" y="3982703"/>
                </a:lnTo>
                <a:lnTo>
                  <a:pt x="251460" y="3954900"/>
                </a:lnTo>
                <a:lnTo>
                  <a:pt x="217043" y="3924779"/>
                </a:lnTo>
                <a:lnTo>
                  <a:pt x="184714" y="3892455"/>
                </a:lnTo>
                <a:lnTo>
                  <a:pt x="154588" y="3858043"/>
                </a:lnTo>
                <a:lnTo>
                  <a:pt x="126780" y="3821659"/>
                </a:lnTo>
                <a:lnTo>
                  <a:pt x="101408" y="3783419"/>
                </a:lnTo>
                <a:lnTo>
                  <a:pt x="78587" y="3743440"/>
                </a:lnTo>
                <a:lnTo>
                  <a:pt x="58433" y="3701836"/>
                </a:lnTo>
                <a:lnTo>
                  <a:pt x="41061" y="3658724"/>
                </a:lnTo>
                <a:lnTo>
                  <a:pt x="26588" y="3614219"/>
                </a:lnTo>
                <a:lnTo>
                  <a:pt x="15129" y="3568438"/>
                </a:lnTo>
                <a:lnTo>
                  <a:pt x="6801" y="3521495"/>
                </a:lnTo>
                <a:lnTo>
                  <a:pt x="1719" y="3473508"/>
                </a:lnTo>
                <a:lnTo>
                  <a:pt x="0" y="3424590"/>
                </a:lnTo>
                <a:lnTo>
                  <a:pt x="0" y="684934"/>
                </a:lnTo>
                <a:lnTo>
                  <a:pt x="1719" y="636018"/>
                </a:lnTo>
                <a:lnTo>
                  <a:pt x="6801" y="588031"/>
                </a:lnTo>
                <a:lnTo>
                  <a:pt x="15129" y="541088"/>
                </a:lnTo>
                <a:lnTo>
                  <a:pt x="26588" y="495305"/>
                </a:lnTo>
                <a:lnTo>
                  <a:pt x="41061" y="450798"/>
                </a:lnTo>
                <a:lnTo>
                  <a:pt x="58433" y="407683"/>
                </a:lnTo>
                <a:lnTo>
                  <a:pt x="78587" y="366075"/>
                </a:lnTo>
                <a:lnTo>
                  <a:pt x="101408" y="326092"/>
                </a:lnTo>
                <a:lnTo>
                  <a:pt x="126780" y="287848"/>
                </a:lnTo>
                <a:lnTo>
                  <a:pt x="154588" y="251460"/>
                </a:lnTo>
                <a:lnTo>
                  <a:pt x="184714" y="217043"/>
                </a:lnTo>
                <a:lnTo>
                  <a:pt x="217043" y="184714"/>
                </a:lnTo>
                <a:lnTo>
                  <a:pt x="251460" y="154588"/>
                </a:lnTo>
                <a:lnTo>
                  <a:pt x="287848" y="126780"/>
                </a:lnTo>
                <a:lnTo>
                  <a:pt x="326092" y="101408"/>
                </a:lnTo>
                <a:lnTo>
                  <a:pt x="366075" y="78587"/>
                </a:lnTo>
                <a:lnTo>
                  <a:pt x="407683" y="58433"/>
                </a:lnTo>
                <a:lnTo>
                  <a:pt x="450798" y="41061"/>
                </a:lnTo>
                <a:lnTo>
                  <a:pt x="495305" y="26588"/>
                </a:lnTo>
                <a:lnTo>
                  <a:pt x="541088" y="15129"/>
                </a:lnTo>
                <a:lnTo>
                  <a:pt x="588031" y="6801"/>
                </a:lnTo>
                <a:lnTo>
                  <a:pt x="636018" y="1719"/>
                </a:lnTo>
                <a:lnTo>
                  <a:pt x="684934" y="0"/>
                </a:lnTo>
                <a:lnTo>
                  <a:pt x="3706397" y="0"/>
                </a:lnTo>
                <a:lnTo>
                  <a:pt x="3755728" y="1777"/>
                </a:lnTo>
                <a:lnTo>
                  <a:pt x="3804518" y="7060"/>
                </a:lnTo>
                <a:lnTo>
                  <a:pt x="3852594" y="15779"/>
                </a:lnTo>
                <a:lnTo>
                  <a:pt x="3899784" y="27861"/>
                </a:lnTo>
                <a:lnTo>
                  <a:pt x="3945915" y="43235"/>
                </a:lnTo>
                <a:lnTo>
                  <a:pt x="3990814" y="61829"/>
                </a:lnTo>
                <a:lnTo>
                  <a:pt x="4034307" y="83573"/>
                </a:lnTo>
                <a:lnTo>
                  <a:pt x="4076224" y="108394"/>
                </a:lnTo>
                <a:lnTo>
                  <a:pt x="4116389" y="136222"/>
                </a:lnTo>
                <a:lnTo>
                  <a:pt x="4154631" y="166984"/>
                </a:lnTo>
                <a:lnTo>
                  <a:pt x="4190777" y="200609"/>
                </a:lnTo>
                <a:lnTo>
                  <a:pt x="4224378" y="236747"/>
                </a:lnTo>
                <a:lnTo>
                  <a:pt x="4255125" y="274982"/>
                </a:lnTo>
                <a:lnTo>
                  <a:pt x="4282947" y="315140"/>
                </a:lnTo>
                <a:lnTo>
                  <a:pt x="4307768" y="357050"/>
                </a:lnTo>
                <a:lnTo>
                  <a:pt x="4329518" y="400537"/>
                </a:lnTo>
                <a:lnTo>
                  <a:pt x="4348122" y="445430"/>
                </a:lnTo>
                <a:lnTo>
                  <a:pt x="4363507" y="491556"/>
                </a:lnTo>
                <a:lnTo>
                  <a:pt x="4375601" y="538742"/>
                </a:lnTo>
                <a:lnTo>
                  <a:pt x="4384329" y="586816"/>
                </a:lnTo>
                <a:lnTo>
                  <a:pt x="4389620" y="635604"/>
                </a:lnTo>
                <a:lnTo>
                  <a:pt x="4391400" y="684934"/>
                </a:lnTo>
                <a:lnTo>
                  <a:pt x="4391400" y="3424590"/>
                </a:lnTo>
                <a:lnTo>
                  <a:pt x="4389680" y="3473508"/>
                </a:lnTo>
                <a:lnTo>
                  <a:pt x="4384597" y="3521495"/>
                </a:lnTo>
                <a:lnTo>
                  <a:pt x="4376268" y="3568438"/>
                </a:lnTo>
                <a:lnTo>
                  <a:pt x="4364807" y="3614219"/>
                </a:lnTo>
                <a:lnTo>
                  <a:pt x="4350332" y="3658724"/>
                </a:lnTo>
                <a:lnTo>
                  <a:pt x="4332957" y="3701836"/>
                </a:lnTo>
                <a:lnTo>
                  <a:pt x="4312800" y="3743440"/>
                </a:lnTo>
                <a:lnTo>
                  <a:pt x="4289976" y="3783419"/>
                </a:lnTo>
                <a:lnTo>
                  <a:pt x="4264600" y="3821659"/>
                </a:lnTo>
                <a:lnTo>
                  <a:pt x="4236789" y="3858043"/>
                </a:lnTo>
                <a:lnTo>
                  <a:pt x="4206659" y="3892455"/>
                </a:lnTo>
                <a:lnTo>
                  <a:pt x="4174325" y="3924779"/>
                </a:lnTo>
                <a:lnTo>
                  <a:pt x="4139904" y="3954900"/>
                </a:lnTo>
                <a:lnTo>
                  <a:pt x="4103512" y="3982703"/>
                </a:lnTo>
                <a:lnTo>
                  <a:pt x="4065264" y="4008070"/>
                </a:lnTo>
                <a:lnTo>
                  <a:pt x="4025277" y="4030887"/>
                </a:lnTo>
                <a:lnTo>
                  <a:pt x="3983666" y="4051037"/>
                </a:lnTo>
                <a:lnTo>
                  <a:pt x="3940547" y="4068405"/>
                </a:lnTo>
                <a:lnTo>
                  <a:pt x="3896037" y="4082875"/>
                </a:lnTo>
                <a:lnTo>
                  <a:pt x="3850251" y="4094330"/>
                </a:lnTo>
                <a:lnTo>
                  <a:pt x="3803305" y="4102656"/>
                </a:lnTo>
                <a:lnTo>
                  <a:pt x="3755315" y="4107737"/>
                </a:lnTo>
                <a:lnTo>
                  <a:pt x="3706397" y="4109456"/>
                </a:lnTo>
                <a:close/>
              </a:path>
            </a:pathLst>
          </a:custGeom>
          <a:solidFill>
            <a:srgbClr val="FFFFFF"/>
          </a:solidFill>
          <a:ln>
            <a:noFill/>
          </a:ln>
        </p:spPr>
      </p:sp>
      <p:sp>
        <p:nvSpPr>
          <p:cNvPr id="81" name="Google Shape;81;p14"/>
          <p:cNvSpPr/>
          <p:nvPr/>
        </p:nvSpPr>
        <p:spPr>
          <a:xfrm>
            <a:off x="10262142" y="13672980"/>
            <a:ext cx="3919200" cy="1156200"/>
          </a:xfrm>
          <a:prstGeom prst="rect">
            <a:avLst/>
          </a:prstGeom>
          <a:noFill/>
          <a:ln>
            <a:noFill/>
          </a:ln>
        </p:spPr>
        <p:txBody>
          <a:bodyPr anchorCtr="0" anchor="t" bIns="0" lIns="0" spcFirstLastPara="1" rIns="0" wrap="square" tIns="12600">
            <a:noAutofit/>
          </a:bodyPr>
          <a:lstStyle/>
          <a:p>
            <a:pPr indent="-264960" lvl="0" marL="277560" marR="0" rtl="0" algn="ctr">
              <a:lnSpc>
                <a:spcPct val="115000"/>
              </a:lnSpc>
              <a:spcBef>
                <a:spcPts val="0"/>
              </a:spcBef>
              <a:spcAft>
                <a:spcPts val="0"/>
              </a:spcAft>
              <a:buNone/>
            </a:pPr>
            <a:r>
              <a:rPr i="0" lang="en-US" sz="1600" u="none" cap="none" strike="noStrike"/>
              <a:t>As a user of Study Tracker,</a:t>
            </a:r>
            <a:endParaRPr i="0" sz="1600" u="none" cap="none" strike="noStrike"/>
          </a:p>
          <a:p>
            <a:pPr indent="-264960" lvl="0" marL="277560" marR="0" rtl="0" algn="ctr">
              <a:lnSpc>
                <a:spcPct val="115000"/>
              </a:lnSpc>
              <a:spcBef>
                <a:spcPts val="99"/>
              </a:spcBef>
              <a:spcAft>
                <a:spcPts val="0"/>
              </a:spcAft>
              <a:buNone/>
            </a:pPr>
            <a:r>
              <a:rPr i="0" lang="en-US" sz="1600" u="none" cap="none" strike="noStrike"/>
              <a:t> So that I can manage my study goals,</a:t>
            </a:r>
            <a:endParaRPr i="0" sz="1600" u="none" cap="none" strike="noStrike"/>
          </a:p>
          <a:p>
            <a:pPr indent="-264960" lvl="0" marL="277560" marR="0" rtl="0" algn="ctr">
              <a:lnSpc>
                <a:spcPct val="115000"/>
              </a:lnSpc>
              <a:spcBef>
                <a:spcPts val="99"/>
              </a:spcBef>
              <a:spcAft>
                <a:spcPts val="0"/>
              </a:spcAft>
              <a:buNone/>
            </a:pPr>
            <a:r>
              <a:rPr i="0" lang="en-US" sz="1600" u="none" cap="none" strike="noStrike"/>
              <a:t> I want to view my study schedules and </a:t>
            </a:r>
            <a:r>
              <a:rPr lang="en-US" sz="1600"/>
              <a:t>my </a:t>
            </a:r>
            <a:r>
              <a:rPr i="0" lang="en-US" sz="1600" u="none" cap="none" strike="noStrike"/>
              <a:t>completion status.</a:t>
            </a:r>
            <a:endParaRPr i="0" sz="1600" u="none" cap="none" strike="noStrike"/>
          </a:p>
        </p:txBody>
      </p:sp>
      <p:sp>
        <p:nvSpPr>
          <p:cNvPr id="82" name="Google Shape;82;p14"/>
          <p:cNvSpPr/>
          <p:nvPr/>
        </p:nvSpPr>
        <p:spPr>
          <a:xfrm>
            <a:off x="5321880" y="15331320"/>
            <a:ext cx="4391280" cy="4109400"/>
          </a:xfrm>
          <a:custGeom>
            <a:rect b="b" l="l" r="r" t="t"/>
            <a:pathLst>
              <a:path extrusionOk="0" h="4109719" w="4391659">
                <a:moveTo>
                  <a:pt x="3706397" y="4109470"/>
                </a:moveTo>
                <a:lnTo>
                  <a:pt x="684934" y="4109470"/>
                </a:lnTo>
                <a:lnTo>
                  <a:pt x="636018" y="4107750"/>
                </a:lnTo>
                <a:lnTo>
                  <a:pt x="588031" y="4102667"/>
                </a:lnTo>
                <a:lnTo>
                  <a:pt x="541088" y="4094338"/>
                </a:lnTo>
                <a:lnTo>
                  <a:pt x="495305" y="4082878"/>
                </a:lnTo>
                <a:lnTo>
                  <a:pt x="450798" y="4068403"/>
                </a:lnTo>
                <a:lnTo>
                  <a:pt x="407683" y="4051030"/>
                </a:lnTo>
                <a:lnTo>
                  <a:pt x="366075" y="4030874"/>
                </a:lnTo>
                <a:lnTo>
                  <a:pt x="326092" y="4008051"/>
                </a:lnTo>
                <a:lnTo>
                  <a:pt x="287848" y="3982678"/>
                </a:lnTo>
                <a:lnTo>
                  <a:pt x="251460" y="3954870"/>
                </a:lnTo>
                <a:lnTo>
                  <a:pt x="217043" y="3924744"/>
                </a:lnTo>
                <a:lnTo>
                  <a:pt x="184714" y="3892415"/>
                </a:lnTo>
                <a:lnTo>
                  <a:pt x="154588" y="3857999"/>
                </a:lnTo>
                <a:lnTo>
                  <a:pt x="126780" y="3821613"/>
                </a:lnTo>
                <a:lnTo>
                  <a:pt x="101408" y="3783372"/>
                </a:lnTo>
                <a:lnTo>
                  <a:pt x="78587" y="3743393"/>
                </a:lnTo>
                <a:lnTo>
                  <a:pt x="58433" y="3701791"/>
                </a:lnTo>
                <a:lnTo>
                  <a:pt x="41061" y="3658683"/>
                </a:lnTo>
                <a:lnTo>
                  <a:pt x="26588" y="3614184"/>
                </a:lnTo>
                <a:lnTo>
                  <a:pt x="15129" y="3568411"/>
                </a:lnTo>
                <a:lnTo>
                  <a:pt x="6801" y="3521479"/>
                </a:lnTo>
                <a:lnTo>
                  <a:pt x="1719" y="3473505"/>
                </a:lnTo>
                <a:lnTo>
                  <a:pt x="0" y="3424604"/>
                </a:lnTo>
                <a:lnTo>
                  <a:pt x="0" y="684865"/>
                </a:lnTo>
                <a:lnTo>
                  <a:pt x="1719" y="635948"/>
                </a:lnTo>
                <a:lnTo>
                  <a:pt x="6801" y="587961"/>
                </a:lnTo>
                <a:lnTo>
                  <a:pt x="15129" y="541018"/>
                </a:lnTo>
                <a:lnTo>
                  <a:pt x="26588" y="495237"/>
                </a:lnTo>
                <a:lnTo>
                  <a:pt x="41061" y="450732"/>
                </a:lnTo>
                <a:lnTo>
                  <a:pt x="58433" y="407620"/>
                </a:lnTo>
                <a:lnTo>
                  <a:pt x="78587" y="366016"/>
                </a:lnTo>
                <a:lnTo>
                  <a:pt x="101408" y="326036"/>
                </a:lnTo>
                <a:lnTo>
                  <a:pt x="126780" y="287797"/>
                </a:lnTo>
                <a:lnTo>
                  <a:pt x="154588" y="251413"/>
                </a:lnTo>
                <a:lnTo>
                  <a:pt x="184714" y="217001"/>
                </a:lnTo>
                <a:lnTo>
                  <a:pt x="217043" y="184677"/>
                </a:lnTo>
                <a:lnTo>
                  <a:pt x="251460" y="154555"/>
                </a:lnTo>
                <a:lnTo>
                  <a:pt x="287848" y="126753"/>
                </a:lnTo>
                <a:lnTo>
                  <a:pt x="326092" y="101386"/>
                </a:lnTo>
                <a:lnTo>
                  <a:pt x="366075" y="78569"/>
                </a:lnTo>
                <a:lnTo>
                  <a:pt x="407683" y="58419"/>
                </a:lnTo>
                <a:lnTo>
                  <a:pt x="450798" y="41051"/>
                </a:lnTo>
                <a:lnTo>
                  <a:pt x="495305" y="26581"/>
                </a:lnTo>
                <a:lnTo>
                  <a:pt x="541088" y="15126"/>
                </a:lnTo>
                <a:lnTo>
                  <a:pt x="588031" y="6799"/>
                </a:lnTo>
                <a:lnTo>
                  <a:pt x="636018" y="1719"/>
                </a:lnTo>
                <a:lnTo>
                  <a:pt x="684934" y="0"/>
                </a:lnTo>
                <a:lnTo>
                  <a:pt x="3706397" y="0"/>
                </a:lnTo>
                <a:lnTo>
                  <a:pt x="3755727" y="1776"/>
                </a:lnTo>
                <a:lnTo>
                  <a:pt x="3804515" y="7059"/>
                </a:lnTo>
                <a:lnTo>
                  <a:pt x="3852589" y="15777"/>
                </a:lnTo>
                <a:lnTo>
                  <a:pt x="3899775" y="27858"/>
                </a:lnTo>
                <a:lnTo>
                  <a:pt x="3945901" y="43231"/>
                </a:lnTo>
                <a:lnTo>
                  <a:pt x="3990794" y="61826"/>
                </a:lnTo>
                <a:lnTo>
                  <a:pt x="4034281" y="83571"/>
                </a:lnTo>
                <a:lnTo>
                  <a:pt x="4076191" y="108394"/>
                </a:lnTo>
                <a:lnTo>
                  <a:pt x="4116349" y="136224"/>
                </a:lnTo>
                <a:lnTo>
                  <a:pt x="4154584" y="166991"/>
                </a:lnTo>
                <a:lnTo>
                  <a:pt x="4190722" y="200622"/>
                </a:lnTo>
                <a:lnTo>
                  <a:pt x="4224344" y="236734"/>
                </a:lnTo>
                <a:lnTo>
                  <a:pt x="4255104" y="274948"/>
                </a:lnTo>
                <a:lnTo>
                  <a:pt x="4282931" y="315092"/>
                </a:lnTo>
                <a:lnTo>
                  <a:pt x="4307752" y="356990"/>
                </a:lnTo>
                <a:lnTo>
                  <a:pt x="4329496" y="400471"/>
                </a:lnTo>
                <a:lnTo>
                  <a:pt x="4348092" y="445360"/>
                </a:lnTo>
                <a:lnTo>
                  <a:pt x="4363467" y="491485"/>
                </a:lnTo>
                <a:lnTo>
                  <a:pt x="4375550" y="538671"/>
                </a:lnTo>
                <a:lnTo>
                  <a:pt x="4384270" y="586745"/>
                </a:lnTo>
                <a:lnTo>
                  <a:pt x="4389554" y="635535"/>
                </a:lnTo>
                <a:lnTo>
                  <a:pt x="4391331" y="684865"/>
                </a:lnTo>
                <a:lnTo>
                  <a:pt x="4391331" y="3424604"/>
                </a:lnTo>
                <a:lnTo>
                  <a:pt x="4389612" y="3473505"/>
                </a:lnTo>
                <a:lnTo>
                  <a:pt x="4384530" y="3521479"/>
                </a:lnTo>
                <a:lnTo>
                  <a:pt x="4376202" y="3568411"/>
                </a:lnTo>
                <a:lnTo>
                  <a:pt x="4364743" y="3614184"/>
                </a:lnTo>
                <a:lnTo>
                  <a:pt x="4350270" y="3658683"/>
                </a:lnTo>
                <a:lnTo>
                  <a:pt x="4332898" y="3701791"/>
                </a:lnTo>
                <a:lnTo>
                  <a:pt x="4312744" y="3743393"/>
                </a:lnTo>
                <a:lnTo>
                  <a:pt x="4289923" y="3783372"/>
                </a:lnTo>
                <a:lnTo>
                  <a:pt x="4264551" y="3821613"/>
                </a:lnTo>
                <a:lnTo>
                  <a:pt x="4236743" y="3857999"/>
                </a:lnTo>
                <a:lnTo>
                  <a:pt x="4206617" y="3892415"/>
                </a:lnTo>
                <a:lnTo>
                  <a:pt x="4174288" y="3924744"/>
                </a:lnTo>
                <a:lnTo>
                  <a:pt x="4139871" y="3954870"/>
                </a:lnTo>
                <a:lnTo>
                  <a:pt x="4103483" y="3982678"/>
                </a:lnTo>
                <a:lnTo>
                  <a:pt x="4065239" y="4008051"/>
                </a:lnTo>
                <a:lnTo>
                  <a:pt x="4025256" y="4030874"/>
                </a:lnTo>
                <a:lnTo>
                  <a:pt x="3983648" y="4051030"/>
                </a:lnTo>
                <a:lnTo>
                  <a:pt x="3940533" y="4068403"/>
                </a:lnTo>
                <a:lnTo>
                  <a:pt x="3896026" y="4082878"/>
                </a:lnTo>
                <a:lnTo>
                  <a:pt x="3850243" y="4094338"/>
                </a:lnTo>
                <a:lnTo>
                  <a:pt x="3803300" y="4102667"/>
                </a:lnTo>
                <a:lnTo>
                  <a:pt x="3755313" y="4107750"/>
                </a:lnTo>
                <a:lnTo>
                  <a:pt x="3706397" y="4109470"/>
                </a:lnTo>
                <a:close/>
              </a:path>
            </a:pathLst>
          </a:custGeom>
          <a:solidFill>
            <a:srgbClr val="FFFFFF"/>
          </a:solidFill>
          <a:ln>
            <a:noFill/>
          </a:ln>
        </p:spPr>
      </p:sp>
      <p:sp>
        <p:nvSpPr>
          <p:cNvPr id="83" name="Google Shape;83;p14"/>
          <p:cNvSpPr/>
          <p:nvPr/>
        </p:nvSpPr>
        <p:spPr>
          <a:xfrm>
            <a:off x="5588650" y="18147246"/>
            <a:ext cx="3917400" cy="1049100"/>
          </a:xfrm>
          <a:prstGeom prst="rect">
            <a:avLst/>
          </a:prstGeom>
          <a:noFill/>
          <a:ln>
            <a:noFill/>
          </a:ln>
        </p:spPr>
        <p:txBody>
          <a:bodyPr anchorCtr="0" anchor="t" bIns="0" lIns="0" spcFirstLastPara="1" rIns="0" wrap="square" tIns="12600">
            <a:no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As a user of Study Tracker,</a:t>
            </a:r>
            <a:endParaRPr b="0" i="0"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So that I can view all my  schedules,</a:t>
            </a:r>
            <a:endParaRPr b="0" i="0" sz="1600" u="none" cap="none" strike="noStrike">
              <a:latin typeface="Arial"/>
              <a:ea typeface="Arial"/>
              <a:cs typeface="Arial"/>
              <a:sym typeface="Arial"/>
            </a:endParaRPr>
          </a:p>
          <a:p>
            <a:pPr indent="0" lvl="0" marL="0" marR="0" rtl="0" algn="ctr">
              <a:lnSpc>
                <a:spcPct val="100000"/>
              </a:lnSpc>
              <a:spcBef>
                <a:spcPts val="99"/>
              </a:spcBef>
              <a:spcAft>
                <a:spcPts val="0"/>
              </a:spcAft>
              <a:buNone/>
            </a:pPr>
            <a:r>
              <a:rPr b="0" i="0" lang="en-US" sz="1600" u="none" cap="none" strike="noStrike">
                <a:solidFill>
                  <a:srgbClr val="000000"/>
                </a:solidFill>
                <a:latin typeface="Arial"/>
                <a:ea typeface="Arial"/>
                <a:cs typeface="Arial"/>
                <a:sym typeface="Arial"/>
              </a:rPr>
              <a:t>I want to view my schedule in a calendar format  </a:t>
            </a:r>
            <a:endParaRPr b="0" i="0" sz="1600" u="none" cap="none" strike="noStrike">
              <a:latin typeface="Arial"/>
              <a:ea typeface="Arial"/>
              <a:cs typeface="Arial"/>
              <a:sym typeface="Arial"/>
            </a:endParaRPr>
          </a:p>
          <a:p>
            <a:pPr indent="0" lvl="0" marL="0" marR="0" rtl="0" algn="l">
              <a:lnSpc>
                <a:spcPct val="100000"/>
              </a:lnSpc>
              <a:spcBef>
                <a:spcPts val="99"/>
              </a:spcBef>
              <a:spcAft>
                <a:spcPts val="0"/>
              </a:spcAft>
              <a:buNone/>
            </a:pPr>
            <a:br>
              <a:rPr b="0" i="0" lang="en-US" sz="1800" u="none" cap="none" strike="noStrike">
                <a:latin typeface="Arial"/>
                <a:ea typeface="Arial"/>
                <a:cs typeface="Arial"/>
                <a:sym typeface="Arial"/>
              </a:rPr>
            </a:br>
            <a:endParaRPr b="0" i="0" sz="1600" u="none" cap="none" strike="noStrike">
              <a:latin typeface="Arial"/>
              <a:ea typeface="Arial"/>
              <a:cs typeface="Arial"/>
              <a:sym typeface="Arial"/>
            </a:endParaRPr>
          </a:p>
          <a:p>
            <a:pPr indent="-264960" lvl="0" marL="277560" marR="0" rtl="0" algn="l">
              <a:lnSpc>
                <a:spcPct val="115000"/>
              </a:lnSpc>
              <a:spcBef>
                <a:spcPts val="99"/>
              </a:spcBef>
              <a:spcAft>
                <a:spcPts val="0"/>
              </a:spcAft>
              <a:buNone/>
            </a:pPr>
            <a:r>
              <a:t/>
            </a:r>
            <a:endParaRPr b="0" i="0" sz="1600" u="none" cap="none" strike="noStrike">
              <a:latin typeface="Arial"/>
              <a:ea typeface="Arial"/>
              <a:cs typeface="Arial"/>
              <a:sym typeface="Arial"/>
            </a:endParaRPr>
          </a:p>
        </p:txBody>
      </p:sp>
      <p:sp>
        <p:nvSpPr>
          <p:cNvPr id="84" name="Google Shape;84;p14"/>
          <p:cNvSpPr/>
          <p:nvPr/>
        </p:nvSpPr>
        <p:spPr>
          <a:xfrm>
            <a:off x="9974160" y="15331320"/>
            <a:ext cx="4391280" cy="4109400"/>
          </a:xfrm>
          <a:custGeom>
            <a:rect b="b" l="l" r="r" t="t"/>
            <a:pathLst>
              <a:path extrusionOk="0" h="4109719" w="4391659">
                <a:moveTo>
                  <a:pt x="3706397" y="4109470"/>
                </a:moveTo>
                <a:lnTo>
                  <a:pt x="684934" y="4109470"/>
                </a:lnTo>
                <a:lnTo>
                  <a:pt x="636018" y="4107750"/>
                </a:lnTo>
                <a:lnTo>
                  <a:pt x="588031" y="4102667"/>
                </a:lnTo>
                <a:lnTo>
                  <a:pt x="541088" y="4094338"/>
                </a:lnTo>
                <a:lnTo>
                  <a:pt x="495305" y="4082878"/>
                </a:lnTo>
                <a:lnTo>
                  <a:pt x="450798" y="4068403"/>
                </a:lnTo>
                <a:lnTo>
                  <a:pt x="407683" y="4051030"/>
                </a:lnTo>
                <a:lnTo>
                  <a:pt x="366075" y="4030874"/>
                </a:lnTo>
                <a:lnTo>
                  <a:pt x="326092" y="4008051"/>
                </a:lnTo>
                <a:lnTo>
                  <a:pt x="287848" y="3982678"/>
                </a:lnTo>
                <a:lnTo>
                  <a:pt x="251460" y="3954870"/>
                </a:lnTo>
                <a:lnTo>
                  <a:pt x="217043" y="3924744"/>
                </a:lnTo>
                <a:lnTo>
                  <a:pt x="184714" y="3892415"/>
                </a:lnTo>
                <a:lnTo>
                  <a:pt x="154588" y="3857999"/>
                </a:lnTo>
                <a:lnTo>
                  <a:pt x="126780" y="3821613"/>
                </a:lnTo>
                <a:lnTo>
                  <a:pt x="101408" y="3783372"/>
                </a:lnTo>
                <a:lnTo>
                  <a:pt x="78587" y="3743393"/>
                </a:lnTo>
                <a:lnTo>
                  <a:pt x="58433" y="3701791"/>
                </a:lnTo>
                <a:lnTo>
                  <a:pt x="41061" y="3658683"/>
                </a:lnTo>
                <a:lnTo>
                  <a:pt x="26588" y="3614184"/>
                </a:lnTo>
                <a:lnTo>
                  <a:pt x="15129" y="3568411"/>
                </a:lnTo>
                <a:lnTo>
                  <a:pt x="6801" y="3521479"/>
                </a:lnTo>
                <a:lnTo>
                  <a:pt x="1719" y="3473505"/>
                </a:lnTo>
                <a:lnTo>
                  <a:pt x="0" y="3424604"/>
                </a:lnTo>
                <a:lnTo>
                  <a:pt x="0" y="684865"/>
                </a:lnTo>
                <a:lnTo>
                  <a:pt x="1719" y="635948"/>
                </a:lnTo>
                <a:lnTo>
                  <a:pt x="6801" y="587961"/>
                </a:lnTo>
                <a:lnTo>
                  <a:pt x="15129" y="541018"/>
                </a:lnTo>
                <a:lnTo>
                  <a:pt x="26588" y="495237"/>
                </a:lnTo>
                <a:lnTo>
                  <a:pt x="41061" y="450732"/>
                </a:lnTo>
                <a:lnTo>
                  <a:pt x="58433" y="407620"/>
                </a:lnTo>
                <a:lnTo>
                  <a:pt x="78587" y="366016"/>
                </a:lnTo>
                <a:lnTo>
                  <a:pt x="101408" y="326036"/>
                </a:lnTo>
                <a:lnTo>
                  <a:pt x="126780" y="287797"/>
                </a:lnTo>
                <a:lnTo>
                  <a:pt x="154588" y="251413"/>
                </a:lnTo>
                <a:lnTo>
                  <a:pt x="184714" y="217001"/>
                </a:lnTo>
                <a:lnTo>
                  <a:pt x="217043" y="184677"/>
                </a:lnTo>
                <a:lnTo>
                  <a:pt x="251460" y="154555"/>
                </a:lnTo>
                <a:lnTo>
                  <a:pt x="287848" y="126753"/>
                </a:lnTo>
                <a:lnTo>
                  <a:pt x="326092" y="101386"/>
                </a:lnTo>
                <a:lnTo>
                  <a:pt x="366075" y="78569"/>
                </a:lnTo>
                <a:lnTo>
                  <a:pt x="407683" y="58419"/>
                </a:lnTo>
                <a:lnTo>
                  <a:pt x="450798" y="41051"/>
                </a:lnTo>
                <a:lnTo>
                  <a:pt x="495305" y="26581"/>
                </a:lnTo>
                <a:lnTo>
                  <a:pt x="541088" y="15126"/>
                </a:lnTo>
                <a:lnTo>
                  <a:pt x="588031" y="6799"/>
                </a:lnTo>
                <a:lnTo>
                  <a:pt x="636018" y="1719"/>
                </a:lnTo>
                <a:lnTo>
                  <a:pt x="684934" y="0"/>
                </a:lnTo>
                <a:lnTo>
                  <a:pt x="3706397" y="0"/>
                </a:lnTo>
                <a:lnTo>
                  <a:pt x="3755738" y="1776"/>
                </a:lnTo>
                <a:lnTo>
                  <a:pt x="3804531" y="7059"/>
                </a:lnTo>
                <a:lnTo>
                  <a:pt x="3852603" y="15777"/>
                </a:lnTo>
                <a:lnTo>
                  <a:pt x="3899784" y="27858"/>
                </a:lnTo>
                <a:lnTo>
                  <a:pt x="3945902" y="43231"/>
                </a:lnTo>
                <a:lnTo>
                  <a:pt x="3990785" y="61826"/>
                </a:lnTo>
                <a:lnTo>
                  <a:pt x="4034264" y="83571"/>
                </a:lnTo>
                <a:lnTo>
                  <a:pt x="4076165" y="108394"/>
                </a:lnTo>
                <a:lnTo>
                  <a:pt x="4116318" y="136224"/>
                </a:lnTo>
                <a:lnTo>
                  <a:pt x="4154552" y="166991"/>
                </a:lnTo>
                <a:lnTo>
                  <a:pt x="4190695" y="200622"/>
                </a:lnTo>
                <a:lnTo>
                  <a:pt x="4224326" y="236734"/>
                </a:lnTo>
                <a:lnTo>
                  <a:pt x="4255093" y="274948"/>
                </a:lnTo>
                <a:lnTo>
                  <a:pt x="4282924" y="315092"/>
                </a:lnTo>
                <a:lnTo>
                  <a:pt x="4307747" y="356990"/>
                </a:lnTo>
                <a:lnTo>
                  <a:pt x="4329491" y="400471"/>
                </a:lnTo>
                <a:lnTo>
                  <a:pt x="4348086" y="445360"/>
                </a:lnTo>
                <a:lnTo>
                  <a:pt x="4363459" y="491485"/>
                </a:lnTo>
                <a:lnTo>
                  <a:pt x="4375541" y="538671"/>
                </a:lnTo>
                <a:lnTo>
                  <a:pt x="4384258" y="586745"/>
                </a:lnTo>
                <a:lnTo>
                  <a:pt x="4389541" y="635535"/>
                </a:lnTo>
                <a:lnTo>
                  <a:pt x="4391318" y="684865"/>
                </a:lnTo>
                <a:lnTo>
                  <a:pt x="4391318" y="3424604"/>
                </a:lnTo>
                <a:lnTo>
                  <a:pt x="4389598" y="3473505"/>
                </a:lnTo>
                <a:lnTo>
                  <a:pt x="4384515" y="3521479"/>
                </a:lnTo>
                <a:lnTo>
                  <a:pt x="4376186" y="3568411"/>
                </a:lnTo>
                <a:lnTo>
                  <a:pt x="4364725" y="3614184"/>
                </a:lnTo>
                <a:lnTo>
                  <a:pt x="4350250" y="3658683"/>
                </a:lnTo>
                <a:lnTo>
                  <a:pt x="4332877" y="3701791"/>
                </a:lnTo>
                <a:lnTo>
                  <a:pt x="4312720" y="3743393"/>
                </a:lnTo>
                <a:lnTo>
                  <a:pt x="4289897" y="3783372"/>
                </a:lnTo>
                <a:lnTo>
                  <a:pt x="4264522" y="3821613"/>
                </a:lnTo>
                <a:lnTo>
                  <a:pt x="4236713" y="3857999"/>
                </a:lnTo>
                <a:lnTo>
                  <a:pt x="4206585" y="3892415"/>
                </a:lnTo>
                <a:lnTo>
                  <a:pt x="4174255" y="3924744"/>
                </a:lnTo>
                <a:lnTo>
                  <a:pt x="4139837" y="3954870"/>
                </a:lnTo>
                <a:lnTo>
                  <a:pt x="4103448" y="3982678"/>
                </a:lnTo>
                <a:lnTo>
                  <a:pt x="4065205" y="4008051"/>
                </a:lnTo>
                <a:lnTo>
                  <a:pt x="4025222" y="4030874"/>
                </a:lnTo>
                <a:lnTo>
                  <a:pt x="3983617" y="4051030"/>
                </a:lnTo>
                <a:lnTo>
                  <a:pt x="3940504" y="4068403"/>
                </a:lnTo>
                <a:lnTo>
                  <a:pt x="3896001" y="4082878"/>
                </a:lnTo>
                <a:lnTo>
                  <a:pt x="3850222" y="4094338"/>
                </a:lnTo>
                <a:lnTo>
                  <a:pt x="3803285" y="4102667"/>
                </a:lnTo>
                <a:lnTo>
                  <a:pt x="3755304" y="4107750"/>
                </a:lnTo>
                <a:lnTo>
                  <a:pt x="3706397" y="4109470"/>
                </a:lnTo>
                <a:close/>
              </a:path>
            </a:pathLst>
          </a:custGeom>
          <a:solidFill>
            <a:srgbClr val="FFFFFF"/>
          </a:solidFill>
          <a:ln>
            <a:noFill/>
          </a:ln>
        </p:spPr>
      </p:sp>
      <p:sp>
        <p:nvSpPr>
          <p:cNvPr id="85" name="Google Shape;85;p14"/>
          <p:cNvSpPr/>
          <p:nvPr/>
        </p:nvSpPr>
        <p:spPr>
          <a:xfrm>
            <a:off x="10387055" y="15429695"/>
            <a:ext cx="3565500" cy="264000"/>
          </a:xfrm>
          <a:prstGeom prst="rect">
            <a:avLst/>
          </a:prstGeom>
          <a:noFill/>
          <a:ln>
            <a:noFill/>
          </a:ln>
        </p:spPr>
        <p:txBody>
          <a:bodyPr anchorCtr="0" anchor="t" bIns="0" lIns="0" spcFirstLastPara="1" rIns="0" wrap="square" tIns="12225">
            <a:noAutofit/>
          </a:bodyPr>
          <a:lstStyle/>
          <a:p>
            <a:pPr indent="0" lvl="0" marL="12600" marR="0" rtl="0" algn="ctr">
              <a:lnSpc>
                <a:spcPct val="100000"/>
              </a:lnSpc>
              <a:spcBef>
                <a:spcPts val="0"/>
              </a:spcBef>
              <a:spcAft>
                <a:spcPts val="0"/>
              </a:spcAft>
              <a:buNone/>
            </a:pPr>
            <a:r>
              <a:rPr i="0" lang="en-US" sz="2400" u="none" cap="none" strike="noStrike">
                <a:solidFill>
                  <a:srgbClr val="000000"/>
                </a:solidFill>
                <a:latin typeface="Nunito"/>
                <a:ea typeface="Nunito"/>
                <a:cs typeface="Nunito"/>
                <a:sym typeface="Nunito"/>
              </a:rPr>
              <a:t>Additional User Stories</a:t>
            </a:r>
            <a:endParaRPr i="0" sz="2400" u="none" cap="none" strike="noStrike">
              <a:latin typeface="Nunito"/>
              <a:ea typeface="Nunito"/>
              <a:cs typeface="Nunito"/>
              <a:sym typeface="Nunito"/>
            </a:endParaRPr>
          </a:p>
        </p:txBody>
      </p:sp>
      <p:sp>
        <p:nvSpPr>
          <p:cNvPr id="86" name="Google Shape;86;p14"/>
          <p:cNvSpPr/>
          <p:nvPr/>
        </p:nvSpPr>
        <p:spPr>
          <a:xfrm>
            <a:off x="10215900" y="16064998"/>
            <a:ext cx="3907800" cy="2984100"/>
          </a:xfrm>
          <a:prstGeom prst="rect">
            <a:avLst/>
          </a:prstGeom>
          <a:noFill/>
          <a:ln>
            <a:noFill/>
          </a:ln>
        </p:spPr>
        <p:txBody>
          <a:bodyPr anchorCtr="0" anchor="t" bIns="0" lIns="0" spcFirstLastPara="1" rIns="0" wrap="square" tIns="12600">
            <a:noAutofit/>
          </a:bodyPr>
          <a:lstStyle/>
          <a:p>
            <a:pPr indent="-273050" lvl="0" marL="228600" rtl="0" algn="l">
              <a:lnSpc>
                <a:spcPct val="115000"/>
              </a:lnSpc>
              <a:spcBef>
                <a:spcPts val="0"/>
              </a:spcBef>
              <a:spcAft>
                <a:spcPts val="0"/>
              </a:spcAft>
              <a:buClr>
                <a:schemeClr val="dk1"/>
              </a:buClr>
              <a:buSzPts val="1600"/>
              <a:buChar char="●"/>
            </a:pPr>
            <a:r>
              <a:rPr lang="en-US" sz="1600">
                <a:solidFill>
                  <a:schemeClr val="dk1"/>
                </a:solidFill>
              </a:rPr>
              <a:t>As a user, I want to logout so that I can end my current session</a:t>
            </a:r>
            <a:endParaRPr sz="1600">
              <a:solidFill>
                <a:schemeClr val="dk1"/>
              </a:solidFill>
            </a:endParaRPr>
          </a:p>
          <a:p>
            <a:pPr indent="-273050" lvl="0" marL="228600" rtl="0" algn="l">
              <a:lnSpc>
                <a:spcPct val="115000"/>
              </a:lnSpc>
              <a:spcBef>
                <a:spcPts val="0"/>
              </a:spcBef>
              <a:spcAft>
                <a:spcPts val="0"/>
              </a:spcAft>
              <a:buClr>
                <a:schemeClr val="dk1"/>
              </a:buClr>
              <a:buSzPts val="1600"/>
              <a:buChar char="●"/>
            </a:pPr>
            <a:r>
              <a:rPr lang="en-US" sz="1600">
                <a:solidFill>
                  <a:schemeClr val="dk1"/>
                </a:solidFill>
              </a:rPr>
              <a:t>As a user, I want to switch between the setup screen and dashboard so that I can navigate smoothly.</a:t>
            </a:r>
            <a:endParaRPr sz="1600">
              <a:solidFill>
                <a:schemeClr val="dk1"/>
              </a:solidFill>
            </a:endParaRPr>
          </a:p>
          <a:p>
            <a:pPr indent="-273050" lvl="0" marL="228600" rtl="0" algn="l">
              <a:lnSpc>
                <a:spcPct val="115000"/>
              </a:lnSpc>
              <a:spcBef>
                <a:spcPts val="0"/>
              </a:spcBef>
              <a:spcAft>
                <a:spcPts val="0"/>
              </a:spcAft>
              <a:buClr>
                <a:schemeClr val="dk1"/>
              </a:buClr>
              <a:buSzPts val="1600"/>
              <a:buChar char="●"/>
            </a:pPr>
            <a:r>
              <a:rPr lang="en-US" sz="1600">
                <a:solidFill>
                  <a:schemeClr val="dk1"/>
                </a:solidFill>
              </a:rPr>
              <a:t>As a user, I want to delete subjects. so that I can remove subjects entered erroneously, </a:t>
            </a:r>
            <a:endParaRPr sz="1600">
              <a:solidFill>
                <a:schemeClr val="dk1"/>
              </a:solidFill>
            </a:endParaRPr>
          </a:p>
          <a:p>
            <a:pPr indent="-273050" lvl="0" marL="228600" rtl="0" algn="l">
              <a:lnSpc>
                <a:spcPct val="115000"/>
              </a:lnSpc>
              <a:spcBef>
                <a:spcPts val="0"/>
              </a:spcBef>
              <a:spcAft>
                <a:spcPts val="0"/>
              </a:spcAft>
              <a:buClr>
                <a:schemeClr val="dk1"/>
              </a:buClr>
              <a:buSzPts val="1600"/>
              <a:buFont typeface="Nunito"/>
              <a:buChar char="●"/>
            </a:pPr>
            <a:r>
              <a:rPr lang="en-US" sz="1600">
                <a:solidFill>
                  <a:schemeClr val="dk1"/>
                </a:solidFill>
              </a:rPr>
              <a:t>As a user, I want to see pre-filled entries in the study details page, so that I know what to enter.</a:t>
            </a:r>
            <a:br>
              <a:rPr i="0" lang="en-US" sz="1800" u="none" cap="none" strike="noStrike"/>
            </a:br>
            <a:endParaRPr i="0" sz="1800" u="none" cap="none" strike="noStrike"/>
          </a:p>
          <a:p>
            <a:pPr indent="0" lvl="0" marL="0" marR="0" rtl="0" algn="l">
              <a:lnSpc>
                <a:spcPct val="115000"/>
              </a:lnSpc>
              <a:spcBef>
                <a:spcPts val="99"/>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latin typeface="Arial"/>
                <a:ea typeface="Arial"/>
                <a:cs typeface="Arial"/>
                <a:sym typeface="Arial"/>
              </a:rPr>
            </a:br>
            <a:endParaRPr b="0" i="0" sz="1800" u="none" cap="none" strike="noStrike">
              <a:latin typeface="Arial"/>
              <a:ea typeface="Arial"/>
              <a:cs typeface="Arial"/>
              <a:sym typeface="Arial"/>
            </a:endParaRPr>
          </a:p>
          <a:p>
            <a:pPr indent="-264960" lvl="0" marL="277560" marR="0" rtl="0" algn="l">
              <a:lnSpc>
                <a:spcPct val="115000"/>
              </a:lnSpc>
              <a:spcBef>
                <a:spcPts val="99"/>
              </a:spcBef>
              <a:spcAft>
                <a:spcPts val="0"/>
              </a:spcAft>
              <a:buNone/>
            </a:pPr>
            <a:r>
              <a:t/>
            </a:r>
            <a:endParaRPr b="0" i="0" sz="1800" u="none" cap="none" strike="noStrike">
              <a:latin typeface="Arial"/>
              <a:ea typeface="Arial"/>
              <a:cs typeface="Arial"/>
              <a:sym typeface="Arial"/>
            </a:endParaRPr>
          </a:p>
        </p:txBody>
      </p:sp>
      <p:sp>
        <p:nvSpPr>
          <p:cNvPr id="87" name="Google Shape;87;p14"/>
          <p:cNvSpPr/>
          <p:nvPr/>
        </p:nvSpPr>
        <p:spPr>
          <a:xfrm>
            <a:off x="669240" y="15331320"/>
            <a:ext cx="4391280" cy="4109400"/>
          </a:xfrm>
          <a:custGeom>
            <a:rect b="b" l="l" r="r" t="t"/>
            <a:pathLst>
              <a:path extrusionOk="0" h="4109719" w="4391660">
                <a:moveTo>
                  <a:pt x="3706397" y="4109470"/>
                </a:moveTo>
                <a:lnTo>
                  <a:pt x="684934" y="4109470"/>
                </a:lnTo>
                <a:lnTo>
                  <a:pt x="636019" y="4107750"/>
                </a:lnTo>
                <a:lnTo>
                  <a:pt x="588032" y="4102667"/>
                </a:lnTo>
                <a:lnTo>
                  <a:pt x="541089" y="4094338"/>
                </a:lnTo>
                <a:lnTo>
                  <a:pt x="495307" y="4082878"/>
                </a:lnTo>
                <a:lnTo>
                  <a:pt x="450800" y="4068403"/>
                </a:lnTo>
                <a:lnTo>
                  <a:pt x="407685" y="4051030"/>
                </a:lnTo>
                <a:lnTo>
                  <a:pt x="366078" y="4030874"/>
                </a:lnTo>
                <a:lnTo>
                  <a:pt x="326094" y="4008051"/>
                </a:lnTo>
                <a:lnTo>
                  <a:pt x="287851" y="3982678"/>
                </a:lnTo>
                <a:lnTo>
                  <a:pt x="251462" y="3954870"/>
                </a:lnTo>
                <a:lnTo>
                  <a:pt x="217045" y="3924744"/>
                </a:lnTo>
                <a:lnTo>
                  <a:pt x="184716" y="3892415"/>
                </a:lnTo>
                <a:lnTo>
                  <a:pt x="154589" y="3857999"/>
                </a:lnTo>
                <a:lnTo>
                  <a:pt x="126782" y="3821613"/>
                </a:lnTo>
                <a:lnTo>
                  <a:pt x="101410" y="3783372"/>
                </a:lnTo>
                <a:lnTo>
                  <a:pt x="78588" y="3743393"/>
                </a:lnTo>
                <a:lnTo>
                  <a:pt x="58434" y="3701791"/>
                </a:lnTo>
                <a:lnTo>
                  <a:pt x="41062" y="3658683"/>
                </a:lnTo>
                <a:lnTo>
                  <a:pt x="26588" y="3614184"/>
                </a:lnTo>
                <a:lnTo>
                  <a:pt x="15130" y="3568411"/>
                </a:lnTo>
                <a:lnTo>
                  <a:pt x="6801" y="3521479"/>
                </a:lnTo>
                <a:lnTo>
                  <a:pt x="1719" y="3473505"/>
                </a:lnTo>
                <a:lnTo>
                  <a:pt x="0" y="3424604"/>
                </a:lnTo>
                <a:lnTo>
                  <a:pt x="0" y="684865"/>
                </a:lnTo>
                <a:lnTo>
                  <a:pt x="1719" y="635948"/>
                </a:lnTo>
                <a:lnTo>
                  <a:pt x="6801" y="587961"/>
                </a:lnTo>
                <a:lnTo>
                  <a:pt x="15130" y="541018"/>
                </a:lnTo>
                <a:lnTo>
                  <a:pt x="26588" y="495237"/>
                </a:lnTo>
                <a:lnTo>
                  <a:pt x="41062" y="450732"/>
                </a:lnTo>
                <a:lnTo>
                  <a:pt x="58434" y="407620"/>
                </a:lnTo>
                <a:lnTo>
                  <a:pt x="78588" y="366016"/>
                </a:lnTo>
                <a:lnTo>
                  <a:pt x="101410" y="326036"/>
                </a:lnTo>
                <a:lnTo>
                  <a:pt x="126782" y="287797"/>
                </a:lnTo>
                <a:lnTo>
                  <a:pt x="154589" y="251413"/>
                </a:lnTo>
                <a:lnTo>
                  <a:pt x="184716" y="217001"/>
                </a:lnTo>
                <a:lnTo>
                  <a:pt x="217045" y="184677"/>
                </a:lnTo>
                <a:lnTo>
                  <a:pt x="251462" y="154555"/>
                </a:lnTo>
                <a:lnTo>
                  <a:pt x="287851" y="126753"/>
                </a:lnTo>
                <a:lnTo>
                  <a:pt x="326094" y="101386"/>
                </a:lnTo>
                <a:lnTo>
                  <a:pt x="366078" y="78569"/>
                </a:lnTo>
                <a:lnTo>
                  <a:pt x="407685" y="58419"/>
                </a:lnTo>
                <a:lnTo>
                  <a:pt x="450800" y="41051"/>
                </a:lnTo>
                <a:lnTo>
                  <a:pt x="495307" y="26581"/>
                </a:lnTo>
                <a:lnTo>
                  <a:pt x="541089" y="15126"/>
                </a:lnTo>
                <a:lnTo>
                  <a:pt x="588032" y="6799"/>
                </a:lnTo>
                <a:lnTo>
                  <a:pt x="636019" y="1719"/>
                </a:lnTo>
                <a:lnTo>
                  <a:pt x="684934" y="0"/>
                </a:lnTo>
                <a:lnTo>
                  <a:pt x="3706397" y="0"/>
                </a:lnTo>
                <a:lnTo>
                  <a:pt x="3755727" y="1776"/>
                </a:lnTo>
                <a:lnTo>
                  <a:pt x="3804515" y="7059"/>
                </a:lnTo>
                <a:lnTo>
                  <a:pt x="3852589" y="15777"/>
                </a:lnTo>
                <a:lnTo>
                  <a:pt x="3899775" y="27858"/>
                </a:lnTo>
                <a:lnTo>
                  <a:pt x="3945901" y="43231"/>
                </a:lnTo>
                <a:lnTo>
                  <a:pt x="3990794" y="61826"/>
                </a:lnTo>
                <a:lnTo>
                  <a:pt x="4034281" y="83571"/>
                </a:lnTo>
                <a:lnTo>
                  <a:pt x="4076191" y="108394"/>
                </a:lnTo>
                <a:lnTo>
                  <a:pt x="4116349" y="136224"/>
                </a:lnTo>
                <a:lnTo>
                  <a:pt x="4154584" y="166991"/>
                </a:lnTo>
                <a:lnTo>
                  <a:pt x="4190722" y="200622"/>
                </a:lnTo>
                <a:lnTo>
                  <a:pt x="4224347" y="236734"/>
                </a:lnTo>
                <a:lnTo>
                  <a:pt x="4255109" y="274948"/>
                </a:lnTo>
                <a:lnTo>
                  <a:pt x="4282937" y="315092"/>
                </a:lnTo>
                <a:lnTo>
                  <a:pt x="4307758" y="356990"/>
                </a:lnTo>
                <a:lnTo>
                  <a:pt x="4329502" y="400471"/>
                </a:lnTo>
                <a:lnTo>
                  <a:pt x="4348096" y="445360"/>
                </a:lnTo>
                <a:lnTo>
                  <a:pt x="4363470" y="491485"/>
                </a:lnTo>
                <a:lnTo>
                  <a:pt x="4375552" y="538671"/>
                </a:lnTo>
                <a:lnTo>
                  <a:pt x="4384271" y="586745"/>
                </a:lnTo>
                <a:lnTo>
                  <a:pt x="4389554" y="635535"/>
                </a:lnTo>
                <a:lnTo>
                  <a:pt x="4391331" y="684865"/>
                </a:lnTo>
                <a:lnTo>
                  <a:pt x="4391331" y="3424604"/>
                </a:lnTo>
                <a:lnTo>
                  <a:pt x="4389612" y="3473505"/>
                </a:lnTo>
                <a:lnTo>
                  <a:pt x="4384530" y="3521479"/>
                </a:lnTo>
                <a:lnTo>
                  <a:pt x="4376202" y="3568411"/>
                </a:lnTo>
                <a:lnTo>
                  <a:pt x="4364743" y="3614184"/>
                </a:lnTo>
                <a:lnTo>
                  <a:pt x="4350270" y="3658683"/>
                </a:lnTo>
                <a:lnTo>
                  <a:pt x="4332898" y="3701791"/>
                </a:lnTo>
                <a:lnTo>
                  <a:pt x="4312744" y="3743393"/>
                </a:lnTo>
                <a:lnTo>
                  <a:pt x="4289923" y="3783372"/>
                </a:lnTo>
                <a:lnTo>
                  <a:pt x="4264551" y="3821613"/>
                </a:lnTo>
                <a:lnTo>
                  <a:pt x="4236743" y="3857999"/>
                </a:lnTo>
                <a:lnTo>
                  <a:pt x="4206617" y="3892415"/>
                </a:lnTo>
                <a:lnTo>
                  <a:pt x="4174288" y="3924744"/>
                </a:lnTo>
                <a:lnTo>
                  <a:pt x="4139871" y="3954870"/>
                </a:lnTo>
                <a:lnTo>
                  <a:pt x="4103483" y="3982678"/>
                </a:lnTo>
                <a:lnTo>
                  <a:pt x="4065239" y="4008051"/>
                </a:lnTo>
                <a:lnTo>
                  <a:pt x="4025256" y="4030874"/>
                </a:lnTo>
                <a:lnTo>
                  <a:pt x="3983648" y="4051030"/>
                </a:lnTo>
                <a:lnTo>
                  <a:pt x="3940533" y="4068403"/>
                </a:lnTo>
                <a:lnTo>
                  <a:pt x="3896026" y="4082878"/>
                </a:lnTo>
                <a:lnTo>
                  <a:pt x="3850243" y="4094338"/>
                </a:lnTo>
                <a:lnTo>
                  <a:pt x="3803300" y="4102667"/>
                </a:lnTo>
                <a:lnTo>
                  <a:pt x="3755313" y="4107750"/>
                </a:lnTo>
                <a:lnTo>
                  <a:pt x="3706397" y="4109470"/>
                </a:lnTo>
                <a:close/>
              </a:path>
            </a:pathLst>
          </a:custGeom>
          <a:solidFill>
            <a:srgbClr val="FFFFFF"/>
          </a:solidFill>
          <a:ln>
            <a:noFill/>
          </a:ln>
        </p:spPr>
      </p:sp>
      <p:sp>
        <p:nvSpPr>
          <p:cNvPr id="88" name="Google Shape;88;p14"/>
          <p:cNvSpPr/>
          <p:nvPr/>
        </p:nvSpPr>
        <p:spPr>
          <a:xfrm>
            <a:off x="890640" y="18180000"/>
            <a:ext cx="3760200" cy="1739880"/>
          </a:xfrm>
          <a:prstGeom prst="rect">
            <a:avLst/>
          </a:prstGeom>
          <a:noFill/>
          <a:ln>
            <a:noFill/>
          </a:ln>
        </p:spPr>
        <p:txBody>
          <a:bodyPr anchorCtr="0" anchor="t" bIns="0" lIns="0" spcFirstLastPara="1" rIns="0" wrap="square" tIns="12600">
            <a:no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As a user of Study Tracker,</a:t>
            </a:r>
            <a:endParaRPr b="0" i="0"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So that I can update my study plan,</a:t>
            </a:r>
            <a:endParaRPr b="0" i="0"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I want to mark my schedule as completed</a:t>
            </a:r>
            <a:endParaRPr b="0" i="0" sz="1600" u="none" cap="none" strike="noStrike">
              <a:latin typeface="Arial"/>
              <a:ea typeface="Arial"/>
              <a:cs typeface="Arial"/>
              <a:sym typeface="Arial"/>
            </a:endParaRPr>
          </a:p>
          <a:p>
            <a:pPr indent="0" lvl="0" marL="0" marR="0" rtl="0" algn="just">
              <a:lnSpc>
                <a:spcPct val="100000"/>
              </a:lnSpc>
              <a:spcBef>
                <a:spcPts val="0"/>
              </a:spcBef>
              <a:spcAft>
                <a:spcPts val="0"/>
              </a:spcAft>
              <a:buNone/>
            </a:pPr>
            <a:br>
              <a:rPr b="0" i="0" lang="en-US" sz="1800" u="none" cap="none" strike="noStrike">
                <a:latin typeface="Arial"/>
                <a:ea typeface="Arial"/>
                <a:cs typeface="Arial"/>
                <a:sym typeface="Arial"/>
              </a:rPr>
            </a:br>
            <a:endParaRPr b="0" i="0" sz="1600" u="none" cap="none" strike="noStrike">
              <a:latin typeface="Arial"/>
              <a:ea typeface="Arial"/>
              <a:cs typeface="Arial"/>
              <a:sym typeface="Arial"/>
            </a:endParaRPr>
          </a:p>
          <a:p>
            <a:pPr indent="-264960" lvl="0" marL="277560" marR="0" rtl="0" algn="just">
              <a:lnSpc>
                <a:spcPct val="115000"/>
              </a:lnSpc>
              <a:spcBef>
                <a:spcPts val="99"/>
              </a:spcBef>
              <a:spcAft>
                <a:spcPts val="0"/>
              </a:spcAft>
              <a:buNone/>
            </a:pPr>
            <a:r>
              <a:t/>
            </a:r>
            <a:endParaRPr b="0" i="0" sz="1600" u="none" cap="none" strike="noStrike">
              <a:latin typeface="Arial"/>
              <a:ea typeface="Arial"/>
              <a:cs typeface="Arial"/>
              <a:sym typeface="Arial"/>
            </a:endParaRPr>
          </a:p>
        </p:txBody>
      </p:sp>
      <p:sp>
        <p:nvSpPr>
          <p:cNvPr id="89" name="Google Shape;89;p14"/>
          <p:cNvSpPr/>
          <p:nvPr/>
        </p:nvSpPr>
        <p:spPr>
          <a:xfrm>
            <a:off x="5841720" y="15636600"/>
            <a:ext cx="3395160" cy="1898280"/>
          </a:xfrm>
          <a:custGeom>
            <a:rect b="b" l="l" r="r" t="t"/>
            <a:pathLst>
              <a:path extrusionOk="0" h="1898650" w="3395345">
                <a:moveTo>
                  <a:pt x="0" y="0"/>
                </a:moveTo>
                <a:lnTo>
                  <a:pt x="3394868" y="0"/>
                </a:lnTo>
                <a:lnTo>
                  <a:pt x="3394868" y="1898496"/>
                </a:lnTo>
                <a:lnTo>
                  <a:pt x="0" y="1898496"/>
                </a:lnTo>
                <a:lnTo>
                  <a:pt x="0" y="0"/>
                </a:lnTo>
                <a:close/>
              </a:path>
            </a:pathLst>
          </a:custGeom>
          <a:solidFill>
            <a:srgbClr val="EDEBE1"/>
          </a:solidFill>
          <a:ln>
            <a:noFill/>
          </a:ln>
        </p:spPr>
      </p:sp>
      <p:sp>
        <p:nvSpPr>
          <p:cNvPr id="90" name="Google Shape;90;p14"/>
          <p:cNvSpPr/>
          <p:nvPr/>
        </p:nvSpPr>
        <p:spPr>
          <a:xfrm>
            <a:off x="6044400" y="15992280"/>
            <a:ext cx="2979720" cy="1462320"/>
          </a:xfrm>
          <a:prstGeom prst="rect">
            <a:avLst/>
          </a:prstGeom>
          <a:noFill/>
          <a:ln>
            <a:noFill/>
          </a:ln>
        </p:spPr>
        <p:txBody>
          <a:bodyPr anchorCtr="0" anchor="t" bIns="0" lIns="0" spcFirstLastPara="1" rIns="0" wrap="square" tIns="0">
            <a:noAutofit/>
          </a:bodyPr>
          <a:lstStyle/>
          <a:p>
            <a:pPr indent="0" lvl="0" marL="0" marR="0" rtl="0" algn="l">
              <a:lnSpc>
                <a:spcPct val="111794"/>
              </a:lnSpc>
              <a:spcBef>
                <a:spcPts val="0"/>
              </a:spcBef>
              <a:spcAft>
                <a:spcPts val="0"/>
              </a:spcAft>
              <a:buNone/>
            </a:pPr>
            <a:r>
              <a:rPr b="0" i="0" lang="en-US" sz="1950" u="none" cap="none" strike="noStrike">
                <a:solidFill>
                  <a:srgbClr val="000000"/>
                </a:solidFill>
                <a:latin typeface="Arial"/>
                <a:ea typeface="Arial"/>
                <a:cs typeface="Arial"/>
                <a:sym typeface="Arial"/>
              </a:rPr>
              <a:t>Add/Modify Question Page</a:t>
            </a:r>
            <a:endParaRPr b="0" i="0" sz="1950" u="none" cap="none" strike="noStrike">
              <a:latin typeface="Arial"/>
              <a:ea typeface="Arial"/>
              <a:cs typeface="Arial"/>
              <a:sym typeface="Arial"/>
            </a:endParaRPr>
          </a:p>
          <a:p>
            <a:pPr indent="0" lvl="0" marL="621720" marR="0" rtl="0" algn="l">
              <a:lnSpc>
                <a:spcPct val="100000"/>
              </a:lnSpc>
              <a:spcBef>
                <a:spcPts val="51"/>
              </a:spcBef>
              <a:spcAft>
                <a:spcPts val="0"/>
              </a:spcAft>
              <a:buNone/>
            </a:pPr>
            <a:r>
              <a:rPr b="0" i="0" lang="en-US" sz="1950" u="none" cap="none" strike="noStrike">
                <a:solidFill>
                  <a:srgbClr val="000000"/>
                </a:solidFill>
                <a:latin typeface="Arial"/>
                <a:ea typeface="Arial"/>
                <a:cs typeface="Arial"/>
                <a:sym typeface="Arial"/>
              </a:rPr>
              <a:t>SCREENSHOT</a:t>
            </a:r>
            <a:endParaRPr b="0" i="0" sz="1950" u="none" cap="none" strike="noStrike">
              <a:latin typeface="Arial"/>
              <a:ea typeface="Arial"/>
              <a:cs typeface="Arial"/>
              <a:sym typeface="Arial"/>
            </a:endParaRPr>
          </a:p>
          <a:p>
            <a:pPr indent="-167760" lvl="0" marL="195480" marR="0" rtl="0" algn="l">
              <a:lnSpc>
                <a:spcPct val="102000"/>
              </a:lnSpc>
              <a:spcBef>
                <a:spcPts val="0"/>
              </a:spcBef>
              <a:spcAft>
                <a:spcPts val="0"/>
              </a:spcAft>
              <a:buNone/>
            </a:pPr>
            <a:r>
              <a:rPr b="0" i="0" lang="en-US" sz="1950" u="none" cap="none" strike="noStrike">
                <a:solidFill>
                  <a:srgbClr val="000000"/>
                </a:solidFill>
                <a:latin typeface="Arial"/>
                <a:ea typeface="Arial"/>
                <a:cs typeface="Arial"/>
                <a:sym typeface="Arial"/>
              </a:rPr>
              <a:t>(filled out new question for  with a picture attached)</a:t>
            </a:r>
            <a:endParaRPr b="0" i="0" sz="1950" u="none" cap="none" strike="noStrike">
              <a:latin typeface="Arial"/>
              <a:ea typeface="Arial"/>
              <a:cs typeface="Arial"/>
              <a:sym typeface="Arial"/>
            </a:endParaRPr>
          </a:p>
        </p:txBody>
      </p:sp>
      <p:pic>
        <p:nvPicPr>
          <p:cNvPr id="91" name="Google Shape;91;p14"/>
          <p:cNvPicPr preferRelativeResize="0"/>
          <p:nvPr/>
        </p:nvPicPr>
        <p:blipFill rotWithShape="1">
          <a:blip r:embed="rId3">
            <a:alphaModFix/>
          </a:blip>
          <a:srcRect b="0" l="0" r="0" t="0"/>
          <a:stretch/>
        </p:blipFill>
        <p:spPr>
          <a:xfrm>
            <a:off x="985320" y="11161800"/>
            <a:ext cx="3749400" cy="2215440"/>
          </a:xfrm>
          <a:prstGeom prst="rect">
            <a:avLst/>
          </a:prstGeom>
          <a:noFill/>
          <a:ln cap="flat" cmpd="sng" w="19050">
            <a:solidFill>
              <a:srgbClr val="000000"/>
            </a:solidFill>
            <a:prstDash val="solid"/>
            <a:round/>
            <a:headEnd len="sm" w="sm" type="none"/>
            <a:tailEnd len="sm" w="sm" type="none"/>
          </a:ln>
        </p:spPr>
      </p:pic>
      <p:pic>
        <p:nvPicPr>
          <p:cNvPr id="92" name="Google Shape;92;p14"/>
          <p:cNvPicPr preferRelativeResize="0"/>
          <p:nvPr/>
        </p:nvPicPr>
        <p:blipFill rotWithShape="1">
          <a:blip r:embed="rId4">
            <a:alphaModFix/>
          </a:blip>
          <a:srcRect b="0" l="0" r="0" t="0"/>
          <a:stretch/>
        </p:blipFill>
        <p:spPr>
          <a:xfrm>
            <a:off x="253440" y="182160"/>
            <a:ext cx="3328200" cy="623520"/>
          </a:xfrm>
          <a:prstGeom prst="rect">
            <a:avLst/>
          </a:prstGeom>
          <a:noFill/>
          <a:ln>
            <a:noFill/>
          </a:ln>
        </p:spPr>
      </p:pic>
      <p:pic>
        <p:nvPicPr>
          <p:cNvPr id="93" name="Google Shape;93;p14"/>
          <p:cNvPicPr preferRelativeResize="0"/>
          <p:nvPr/>
        </p:nvPicPr>
        <p:blipFill rotWithShape="1">
          <a:blip r:embed="rId5">
            <a:alphaModFix/>
          </a:blip>
          <a:srcRect b="0" l="0" r="0" t="0"/>
          <a:stretch/>
        </p:blipFill>
        <p:spPr>
          <a:xfrm>
            <a:off x="12376440" y="178920"/>
            <a:ext cx="2317320" cy="504360"/>
          </a:xfrm>
          <a:prstGeom prst="rect">
            <a:avLst/>
          </a:prstGeom>
          <a:noFill/>
          <a:ln>
            <a:noFill/>
          </a:ln>
        </p:spPr>
      </p:pic>
      <p:pic>
        <p:nvPicPr>
          <p:cNvPr id="94" name="Google Shape;94;p14"/>
          <p:cNvPicPr preferRelativeResize="0"/>
          <p:nvPr/>
        </p:nvPicPr>
        <p:blipFill rotWithShape="1">
          <a:blip r:embed="rId6">
            <a:alphaModFix/>
          </a:blip>
          <a:srcRect b="0" l="0" r="0" t="0"/>
          <a:stretch/>
        </p:blipFill>
        <p:spPr>
          <a:xfrm>
            <a:off x="5691600" y="11220276"/>
            <a:ext cx="3760200" cy="2147599"/>
          </a:xfrm>
          <a:prstGeom prst="rect">
            <a:avLst/>
          </a:prstGeom>
          <a:noFill/>
          <a:ln cap="flat" cmpd="sng" w="19050">
            <a:solidFill>
              <a:srgbClr val="000000"/>
            </a:solidFill>
            <a:prstDash val="solid"/>
            <a:round/>
            <a:headEnd len="sm" w="sm" type="none"/>
            <a:tailEnd len="sm" w="sm" type="none"/>
          </a:ln>
        </p:spPr>
      </p:pic>
      <p:sp>
        <p:nvSpPr>
          <p:cNvPr id="95" name="Google Shape;95;p14"/>
          <p:cNvSpPr/>
          <p:nvPr/>
        </p:nvSpPr>
        <p:spPr>
          <a:xfrm>
            <a:off x="16192800" y="3930120"/>
            <a:ext cx="7536960" cy="214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txBox="1"/>
          <p:nvPr/>
        </p:nvSpPr>
        <p:spPr>
          <a:xfrm>
            <a:off x="2116350" y="2109200"/>
            <a:ext cx="2659500" cy="5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Nunito"/>
                <a:ea typeface="Nunito"/>
                <a:cs typeface="Nunito"/>
                <a:sym typeface="Nunito"/>
              </a:rPr>
              <a:t>Introduction</a:t>
            </a:r>
            <a:endParaRPr sz="3000">
              <a:latin typeface="Nunito"/>
              <a:ea typeface="Nunito"/>
              <a:cs typeface="Nunito"/>
              <a:sym typeface="Nunito"/>
            </a:endParaRPr>
          </a:p>
        </p:txBody>
      </p:sp>
      <p:sp>
        <p:nvSpPr>
          <p:cNvPr id="97" name="Google Shape;97;p14"/>
          <p:cNvSpPr txBox="1"/>
          <p:nvPr/>
        </p:nvSpPr>
        <p:spPr>
          <a:xfrm>
            <a:off x="7929500" y="8223200"/>
            <a:ext cx="5577600" cy="5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Nunito"/>
                <a:ea typeface="Nunito"/>
                <a:cs typeface="Nunito"/>
                <a:sym typeface="Nunito"/>
              </a:rPr>
              <a:t>Additional Gems and Design Tools</a:t>
            </a:r>
            <a:endParaRPr sz="1800">
              <a:latin typeface="Nunito"/>
              <a:ea typeface="Nunito"/>
              <a:cs typeface="Nunito"/>
              <a:sym typeface="Nunito"/>
            </a:endParaRPr>
          </a:p>
        </p:txBody>
      </p:sp>
      <p:pic>
        <p:nvPicPr>
          <p:cNvPr id="98" name="Google Shape;98;p14"/>
          <p:cNvPicPr preferRelativeResize="0"/>
          <p:nvPr/>
        </p:nvPicPr>
        <p:blipFill>
          <a:blip r:embed="rId7">
            <a:alphaModFix/>
          </a:blip>
          <a:stretch>
            <a:fillRect/>
          </a:stretch>
        </p:blipFill>
        <p:spPr>
          <a:xfrm>
            <a:off x="7244863" y="3632638"/>
            <a:ext cx="6946876" cy="3761617"/>
          </a:xfrm>
          <a:prstGeom prst="rect">
            <a:avLst/>
          </a:prstGeom>
          <a:noFill/>
          <a:ln>
            <a:noFill/>
          </a:ln>
        </p:spPr>
      </p:pic>
      <p:pic>
        <p:nvPicPr>
          <p:cNvPr id="99" name="Google Shape;99;p14"/>
          <p:cNvPicPr preferRelativeResize="0"/>
          <p:nvPr/>
        </p:nvPicPr>
        <p:blipFill>
          <a:blip r:embed="rId8">
            <a:alphaModFix/>
          </a:blip>
          <a:stretch>
            <a:fillRect/>
          </a:stretch>
        </p:blipFill>
        <p:spPr>
          <a:xfrm>
            <a:off x="5515675" y="15653525"/>
            <a:ext cx="4003324" cy="2430774"/>
          </a:xfrm>
          <a:prstGeom prst="rect">
            <a:avLst/>
          </a:prstGeom>
          <a:noFill/>
          <a:ln cap="flat" cmpd="sng" w="19050">
            <a:solidFill>
              <a:srgbClr val="4F0000"/>
            </a:solidFill>
            <a:prstDash val="solid"/>
            <a:round/>
            <a:headEnd len="sm" w="sm" type="none"/>
            <a:tailEnd len="sm" w="sm" type="none"/>
          </a:ln>
        </p:spPr>
      </p:pic>
      <p:pic>
        <p:nvPicPr>
          <p:cNvPr id="100" name="Google Shape;100;p14"/>
          <p:cNvPicPr preferRelativeResize="0"/>
          <p:nvPr/>
        </p:nvPicPr>
        <p:blipFill>
          <a:blip r:embed="rId9">
            <a:alphaModFix/>
          </a:blip>
          <a:stretch>
            <a:fillRect/>
          </a:stretch>
        </p:blipFill>
        <p:spPr>
          <a:xfrm>
            <a:off x="10256025" y="11248725"/>
            <a:ext cx="4003325" cy="2147599"/>
          </a:xfrm>
          <a:prstGeom prst="rect">
            <a:avLst/>
          </a:prstGeom>
          <a:noFill/>
          <a:ln cap="flat" cmpd="sng" w="19050">
            <a:solidFill>
              <a:srgbClr val="4F0000"/>
            </a:solidFill>
            <a:prstDash val="solid"/>
            <a:round/>
            <a:headEnd len="sm" w="sm" type="none"/>
            <a:tailEnd len="sm" w="sm" type="none"/>
          </a:ln>
        </p:spPr>
      </p:pic>
      <p:pic>
        <p:nvPicPr>
          <p:cNvPr id="101" name="Google Shape;101;p14"/>
          <p:cNvPicPr preferRelativeResize="0"/>
          <p:nvPr/>
        </p:nvPicPr>
        <p:blipFill>
          <a:blip r:embed="rId10">
            <a:alphaModFix/>
          </a:blip>
          <a:stretch>
            <a:fillRect/>
          </a:stretch>
        </p:blipFill>
        <p:spPr>
          <a:xfrm>
            <a:off x="815800" y="15651699"/>
            <a:ext cx="4003324" cy="2284102"/>
          </a:xfrm>
          <a:prstGeom prst="rect">
            <a:avLst/>
          </a:prstGeom>
          <a:noFill/>
          <a:ln cap="flat" cmpd="sng" w="19050">
            <a:solidFill>
              <a:srgbClr val="4F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