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media/image2.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60" r:id="rId7"/>
    <p:sldId id="259" r:id="rId8"/>
    <p:sldId id="277" r:id="rId9"/>
    <p:sldId id="261" r:id="rId10"/>
    <p:sldId id="268" r:id="rId11"/>
    <p:sldId id="278" r:id="rId12"/>
    <p:sldId id="269" r:id="rId13"/>
    <p:sldId id="298" r:id="rId14"/>
    <p:sldId id="327" r:id="rId15"/>
    <p:sldId id="302" r:id="rId16"/>
    <p:sldId id="307" r:id="rId17"/>
    <p:sldId id="328" r:id="rId18"/>
    <p:sldId id="303" r:id="rId19"/>
    <p:sldId id="304" r:id="rId20"/>
    <p:sldId id="279" r:id="rId21"/>
    <p:sldId id="276" r:id="rId22"/>
    <p:sldId id="280" r:id="rId23"/>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275081"/>
    <a:srgbClr val="3976BD"/>
    <a:srgbClr val="3976BC"/>
    <a:srgbClr val="E6E6E6"/>
    <a:srgbClr val="2B5991"/>
    <a:srgbClr val="548A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1" autoAdjust="0"/>
    <p:restoredTop sz="94660"/>
  </p:normalViewPr>
  <p:slideViewPr>
    <p:cSldViewPr snapToGrid="0">
      <p:cViewPr varScale="1">
        <p:scale>
          <a:sx n="116" d="100"/>
          <a:sy n="116" d="100"/>
        </p:scale>
        <p:origin x="39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gs" Target="tags/tag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BF1EA2-2823-4E3F-B05B-BFE0207882E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4B6AC6-7757-419C-B80E-BB94430FC91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4B6AC6-7757-419C-B80E-BB94430FC918}"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4B6AC6-7757-419C-B80E-BB94430FC918}"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4B6AC6-7757-419C-B80E-BB94430FC918}"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4B6AC6-7757-419C-B80E-BB94430FC918}"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4B6AC6-7757-419C-B80E-BB94430FC918}"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4B6AC6-7757-419C-B80E-BB94430FC918}"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4B6AC6-7757-419C-B80E-BB94430FC918}"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4B6AC6-7757-419C-B80E-BB94430FC918}"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4B6AC6-7757-419C-B80E-BB94430FC918}"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4B6AC6-7757-419C-B80E-BB94430FC918}"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4B6AC6-7757-419C-B80E-BB94430FC91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4B6AC6-7757-419C-B80E-BB94430FC918}"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4B6AC6-7757-419C-B80E-BB94430FC918}"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4B6AC6-7757-419C-B80E-BB94430FC918}"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4B6AC6-7757-419C-B80E-BB94430FC918}"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4B6AC6-7757-419C-B80E-BB94430FC918}"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4B6AC6-7757-419C-B80E-BB94430FC918}"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4B6AC6-7757-419C-B80E-BB94430FC918}"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4B6AC6-7757-419C-B80E-BB94430FC918}"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4B6AC6-7757-419C-B80E-BB94430FC918}"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299F2846-C9C1-49BA-BA0F-2179EB3D204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78EA5E-0952-4BA4-9D73-01E8FA57E1CF}"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99F2846-C9C1-49BA-BA0F-2179EB3D204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78EA5E-0952-4BA4-9D73-01E8FA57E1CF}"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99F2846-C9C1-49BA-BA0F-2179EB3D204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78EA5E-0952-4BA4-9D73-01E8FA57E1CF}"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99F2846-C9C1-49BA-BA0F-2179EB3D204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78EA5E-0952-4BA4-9D73-01E8FA57E1CF}"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endParaRPr lang="zh-CN" altLang="en-US" smtClean="0"/>
          </a:p>
        </p:txBody>
      </p:sp>
      <p:sp>
        <p:nvSpPr>
          <p:cNvPr id="4" name="日期占位符 3"/>
          <p:cNvSpPr>
            <a:spLocks noGrp="1"/>
          </p:cNvSpPr>
          <p:nvPr>
            <p:ph type="dt" sz="half" idx="10"/>
          </p:nvPr>
        </p:nvSpPr>
        <p:spPr/>
        <p:txBody>
          <a:bodyPr/>
          <a:lstStyle/>
          <a:p>
            <a:fld id="{299F2846-C9C1-49BA-BA0F-2179EB3D204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78EA5E-0952-4BA4-9D73-01E8FA57E1CF}"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99F2846-C9C1-49BA-BA0F-2179EB3D204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78EA5E-0952-4BA4-9D73-01E8FA57E1CF}"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99F2846-C9C1-49BA-BA0F-2179EB3D204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E78EA5E-0952-4BA4-9D73-01E8FA57E1CF}"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99F2846-C9C1-49BA-BA0F-2179EB3D204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E78EA5E-0952-4BA4-9D73-01E8FA57E1CF}"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99F2846-C9C1-49BA-BA0F-2179EB3D204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E78EA5E-0952-4BA4-9D73-01E8FA57E1CF}"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299F2846-C9C1-49BA-BA0F-2179EB3D204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78EA5E-0952-4BA4-9D73-01E8FA57E1CF}"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299F2846-C9C1-49BA-BA0F-2179EB3D204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78EA5E-0952-4BA4-9D73-01E8FA57E1CF}"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9F2846-C9C1-49BA-BA0F-2179EB3D204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78EA5E-0952-4BA4-9D73-01E8FA57E1C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3.png"/><Relationship Id="rId3" Type="http://schemas.openxmlformats.org/officeDocument/2006/relationships/image" Target="../media/image2.jpeg"/><Relationship Id="rId2" Type="http://schemas.openxmlformats.org/officeDocument/2006/relationships/image" Target="../media/image1.sv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335084" y="303307"/>
            <a:ext cx="3580617" cy="3580617"/>
            <a:chOff x="4157663" y="1490663"/>
            <a:chExt cx="3881438" cy="3881438"/>
          </a:xfrm>
        </p:grpSpPr>
        <p:sp>
          <p:nvSpPr>
            <p:cNvPr id="7" name="Freeform 5"/>
            <p:cNvSpPr>
              <a:spLocks noEditPoints="1"/>
            </p:cNvSpPr>
            <p:nvPr/>
          </p:nvSpPr>
          <p:spPr bwMode="auto">
            <a:xfrm>
              <a:off x="4157663" y="2365375"/>
              <a:ext cx="3103563" cy="3006725"/>
            </a:xfrm>
            <a:custGeom>
              <a:avLst/>
              <a:gdLst>
                <a:gd name="T0" fmla="*/ 17 w 731"/>
                <a:gd name="T1" fmla="*/ 578 h 708"/>
                <a:gd name="T2" fmla="*/ 33 w 731"/>
                <a:gd name="T3" fmla="*/ 512 h 708"/>
                <a:gd name="T4" fmla="*/ 65 w 731"/>
                <a:gd name="T5" fmla="*/ 469 h 708"/>
                <a:gd name="T6" fmla="*/ 112 w 731"/>
                <a:gd name="T7" fmla="*/ 436 h 708"/>
                <a:gd name="T8" fmla="*/ 153 w 731"/>
                <a:gd name="T9" fmla="*/ 323 h 708"/>
                <a:gd name="T10" fmla="*/ 177 w 731"/>
                <a:gd name="T11" fmla="*/ 280 h 708"/>
                <a:gd name="T12" fmla="*/ 266 w 731"/>
                <a:gd name="T13" fmla="*/ 77 h 708"/>
                <a:gd name="T14" fmla="*/ 618 w 731"/>
                <a:gd name="T15" fmla="*/ 65 h 708"/>
                <a:gd name="T16" fmla="*/ 627 w 731"/>
                <a:gd name="T17" fmla="*/ 74 h 708"/>
                <a:gd name="T18" fmla="*/ 631 w 731"/>
                <a:gd name="T19" fmla="*/ 442 h 708"/>
                <a:gd name="T20" fmla="*/ 428 w 731"/>
                <a:gd name="T21" fmla="*/ 531 h 708"/>
                <a:gd name="T22" fmla="*/ 385 w 731"/>
                <a:gd name="T23" fmla="*/ 555 h 708"/>
                <a:gd name="T24" fmla="*/ 272 w 731"/>
                <a:gd name="T25" fmla="*/ 595 h 708"/>
                <a:gd name="T26" fmla="*/ 239 w 731"/>
                <a:gd name="T27" fmla="*/ 642 h 708"/>
                <a:gd name="T28" fmla="*/ 196 w 731"/>
                <a:gd name="T29" fmla="*/ 675 h 708"/>
                <a:gd name="T30" fmla="*/ 130 w 731"/>
                <a:gd name="T31" fmla="*/ 691 h 708"/>
                <a:gd name="T32" fmla="*/ 20 w 731"/>
                <a:gd name="T33" fmla="*/ 644 h 708"/>
                <a:gd name="T34" fmla="*/ 616 w 731"/>
                <a:gd name="T35" fmla="*/ 86 h 708"/>
                <a:gd name="T36" fmla="*/ 607 w 731"/>
                <a:gd name="T37" fmla="*/ 78 h 708"/>
                <a:gd name="T38" fmla="*/ 278 w 731"/>
                <a:gd name="T39" fmla="*/ 89 h 708"/>
                <a:gd name="T40" fmla="*/ 193 w 731"/>
                <a:gd name="T41" fmla="*/ 283 h 708"/>
                <a:gd name="T42" fmla="*/ 166 w 731"/>
                <a:gd name="T43" fmla="*/ 333 h 708"/>
                <a:gd name="T44" fmla="*/ 129 w 731"/>
                <a:gd name="T45" fmla="*/ 441 h 708"/>
                <a:gd name="T46" fmla="*/ 133 w 731"/>
                <a:gd name="T47" fmla="*/ 459 h 708"/>
                <a:gd name="T48" fmla="*/ 89 w 731"/>
                <a:gd name="T49" fmla="*/ 461 h 708"/>
                <a:gd name="T50" fmla="*/ 80 w 731"/>
                <a:gd name="T51" fmla="*/ 483 h 708"/>
                <a:gd name="T52" fmla="*/ 58 w 731"/>
                <a:gd name="T53" fmla="*/ 492 h 708"/>
                <a:gd name="T54" fmla="*/ 50 w 731"/>
                <a:gd name="T55" fmla="*/ 522 h 708"/>
                <a:gd name="T56" fmla="*/ 36 w 731"/>
                <a:gd name="T57" fmla="*/ 531 h 708"/>
                <a:gd name="T58" fmla="*/ 40 w 731"/>
                <a:gd name="T59" fmla="*/ 580 h 708"/>
                <a:gd name="T60" fmla="*/ 31 w 731"/>
                <a:gd name="T61" fmla="*/ 587 h 708"/>
                <a:gd name="T62" fmla="*/ 75 w 731"/>
                <a:gd name="T63" fmla="*/ 676 h 708"/>
                <a:gd name="T64" fmla="*/ 126 w 731"/>
                <a:gd name="T65" fmla="*/ 671 h 708"/>
                <a:gd name="T66" fmla="*/ 131 w 731"/>
                <a:gd name="T67" fmla="*/ 672 h 708"/>
                <a:gd name="T68" fmla="*/ 185 w 731"/>
                <a:gd name="T69" fmla="*/ 660 h 708"/>
                <a:gd name="T70" fmla="*/ 188 w 731"/>
                <a:gd name="T71" fmla="*/ 658 h 708"/>
                <a:gd name="T72" fmla="*/ 225 w 731"/>
                <a:gd name="T73" fmla="*/ 630 h 708"/>
                <a:gd name="T74" fmla="*/ 227 w 731"/>
                <a:gd name="T75" fmla="*/ 628 h 708"/>
                <a:gd name="T76" fmla="*/ 252 w 731"/>
                <a:gd name="T77" fmla="*/ 580 h 708"/>
                <a:gd name="T78" fmla="*/ 255 w 731"/>
                <a:gd name="T79" fmla="*/ 576 h 708"/>
                <a:gd name="T80" fmla="*/ 348 w 731"/>
                <a:gd name="T81" fmla="*/ 560 h 708"/>
                <a:gd name="T82" fmla="*/ 423 w 731"/>
                <a:gd name="T83" fmla="*/ 515 h 708"/>
                <a:gd name="T84" fmla="*/ 558 w 731"/>
                <a:gd name="T85" fmla="*/ 475 h 708"/>
                <a:gd name="T86" fmla="*/ 619 w 731"/>
                <a:gd name="T87" fmla="*/ 8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6"/>
            <p:cNvSpPr/>
            <p:nvPr/>
          </p:nvSpPr>
          <p:spPr bwMode="auto">
            <a:xfrm>
              <a:off x="4959350" y="3660775"/>
              <a:ext cx="1554163" cy="1103313"/>
            </a:xfrm>
            <a:custGeom>
              <a:avLst/>
              <a:gdLst>
                <a:gd name="T0" fmla="*/ 366 w 366"/>
                <a:gd name="T1" fmla="*/ 153 h 260"/>
                <a:gd name="T2" fmla="*/ 361 w 366"/>
                <a:gd name="T3" fmla="*/ 156 h 260"/>
                <a:gd name="T4" fmla="*/ 233 w 366"/>
                <a:gd name="T5" fmla="*/ 193 h 260"/>
                <a:gd name="T6" fmla="*/ 231 w 366"/>
                <a:gd name="T7" fmla="*/ 193 h 260"/>
                <a:gd name="T8" fmla="*/ 175 w 366"/>
                <a:gd name="T9" fmla="*/ 224 h 260"/>
                <a:gd name="T10" fmla="*/ 151 w 366"/>
                <a:gd name="T11" fmla="*/ 241 h 260"/>
                <a:gd name="T12" fmla="*/ 79 w 366"/>
                <a:gd name="T13" fmla="*/ 257 h 260"/>
                <a:gd name="T14" fmla="*/ 11 w 366"/>
                <a:gd name="T15" fmla="*/ 224 h 260"/>
                <a:gd name="T16" fmla="*/ 0 w 366"/>
                <a:gd name="T17" fmla="*/ 213 h 260"/>
                <a:gd name="T18" fmla="*/ 83 w 366"/>
                <a:gd name="T19" fmla="*/ 130 h 260"/>
                <a:gd name="T20" fmla="*/ 98 w 366"/>
                <a:gd name="T21" fmla="*/ 95 h 260"/>
                <a:gd name="T22" fmla="*/ 69 w 366"/>
                <a:gd name="T23" fmla="*/ 89 h 260"/>
                <a:gd name="T24" fmla="*/ 80 w 366"/>
                <a:gd name="T25" fmla="*/ 48 h 260"/>
                <a:gd name="T26" fmla="*/ 117 w 366"/>
                <a:gd name="T27" fmla="*/ 38 h 260"/>
                <a:gd name="T28" fmla="*/ 128 w 366"/>
                <a:gd name="T29" fmla="*/ 70 h 260"/>
                <a:gd name="T30" fmla="*/ 153 w 366"/>
                <a:gd name="T31" fmla="*/ 61 h 260"/>
                <a:gd name="T32" fmla="*/ 213 w 366"/>
                <a:gd name="T33" fmla="*/ 0 h 260"/>
                <a:gd name="T34" fmla="*/ 255 w 366"/>
                <a:gd name="T35" fmla="*/ 42 h 260"/>
                <a:gd name="T36" fmla="*/ 259 w 366"/>
                <a:gd name="T37" fmla="*/ 63 h 260"/>
                <a:gd name="T38" fmla="*/ 227 w 366"/>
                <a:gd name="T39" fmla="*/ 72 h 260"/>
                <a:gd name="T40" fmla="*/ 238 w 366"/>
                <a:gd name="T41" fmla="*/ 110 h 260"/>
                <a:gd name="T42" fmla="*/ 273 w 366"/>
                <a:gd name="T43" fmla="*/ 120 h 260"/>
                <a:gd name="T44" fmla="*/ 280 w 366"/>
                <a:gd name="T45" fmla="*/ 95 h 260"/>
                <a:gd name="T46" fmla="*/ 313 w 366"/>
                <a:gd name="T47" fmla="*/ 100 h 260"/>
                <a:gd name="T48" fmla="*/ 366 w 366"/>
                <a:gd name="T49" fmla="*/ 1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7"/>
            <p:cNvSpPr/>
            <p:nvPr/>
          </p:nvSpPr>
          <p:spPr bwMode="auto">
            <a:xfrm>
              <a:off x="5218113" y="2505075"/>
              <a:ext cx="1517650" cy="1155700"/>
            </a:xfrm>
            <a:custGeom>
              <a:avLst/>
              <a:gdLst>
                <a:gd name="T0" fmla="*/ 284 w 357"/>
                <a:gd name="T1" fmla="*/ 222 h 272"/>
                <a:gd name="T2" fmla="*/ 240 w 357"/>
                <a:gd name="T3" fmla="*/ 233 h 272"/>
                <a:gd name="T4" fmla="*/ 232 w 357"/>
                <a:gd name="T5" fmla="*/ 205 h 272"/>
                <a:gd name="T6" fmla="*/ 209 w 357"/>
                <a:gd name="T7" fmla="*/ 215 h 272"/>
                <a:gd name="T8" fmla="*/ 152 w 357"/>
                <a:gd name="T9" fmla="*/ 272 h 272"/>
                <a:gd name="T10" fmla="*/ 111 w 357"/>
                <a:gd name="T11" fmla="*/ 231 h 272"/>
                <a:gd name="T12" fmla="*/ 101 w 357"/>
                <a:gd name="T13" fmla="*/ 208 h 272"/>
                <a:gd name="T14" fmla="*/ 133 w 357"/>
                <a:gd name="T15" fmla="*/ 194 h 272"/>
                <a:gd name="T16" fmla="*/ 115 w 357"/>
                <a:gd name="T17" fmla="*/ 154 h 272"/>
                <a:gd name="T18" fmla="*/ 76 w 357"/>
                <a:gd name="T19" fmla="*/ 147 h 272"/>
                <a:gd name="T20" fmla="*/ 67 w 357"/>
                <a:gd name="T21" fmla="*/ 175 h 272"/>
                <a:gd name="T22" fmla="*/ 37 w 357"/>
                <a:gd name="T23" fmla="*/ 157 h 272"/>
                <a:gd name="T24" fmla="*/ 0 w 357"/>
                <a:gd name="T25" fmla="*/ 120 h 272"/>
                <a:gd name="T26" fmla="*/ 40 w 357"/>
                <a:gd name="T27" fmla="*/ 68 h 272"/>
                <a:gd name="T28" fmla="*/ 191 w 357"/>
                <a:gd name="T29" fmla="*/ 2 h 272"/>
                <a:gd name="T30" fmla="*/ 346 w 357"/>
                <a:gd name="T31" fmla="*/ 57 h 272"/>
                <a:gd name="T32" fmla="*/ 352 w 357"/>
                <a:gd name="T33" fmla="*/ 62 h 272"/>
                <a:gd name="T34" fmla="*/ 354 w 357"/>
                <a:gd name="T35" fmla="*/ 65 h 272"/>
                <a:gd name="T36" fmla="*/ 357 w 357"/>
                <a:gd name="T37" fmla="*/ 68 h 272"/>
                <a:gd name="T38" fmla="*/ 271 w 357"/>
                <a:gd name="T39" fmla="*/ 154 h 272"/>
                <a:gd name="T40" fmla="*/ 262 w 357"/>
                <a:gd name="T41" fmla="*/ 173 h 272"/>
                <a:gd name="T42" fmla="*/ 288 w 357"/>
                <a:gd name="T43" fmla="*/ 178 h 272"/>
                <a:gd name="T44" fmla="*/ 284 w 357"/>
                <a:gd name="T45" fmla="*/ 22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
            <p:cNvSpPr/>
            <p:nvPr/>
          </p:nvSpPr>
          <p:spPr bwMode="auto">
            <a:xfrm>
              <a:off x="4556125" y="4348163"/>
              <a:ext cx="623888" cy="620713"/>
            </a:xfrm>
            <a:custGeom>
              <a:avLst/>
              <a:gdLst>
                <a:gd name="T0" fmla="*/ 7 w 147"/>
                <a:gd name="T1" fmla="*/ 29 h 146"/>
                <a:gd name="T2" fmla="*/ 7 w 147"/>
                <a:gd name="T3" fmla="*/ 6 h 146"/>
                <a:gd name="T4" fmla="*/ 29 w 147"/>
                <a:gd name="T5" fmla="*/ 6 h 146"/>
                <a:gd name="T6" fmla="*/ 140 w 147"/>
                <a:gd name="T7" fmla="*/ 118 h 146"/>
                <a:gd name="T8" fmla="*/ 141 w 147"/>
                <a:gd name="T9" fmla="*/ 140 h 146"/>
                <a:gd name="T10" fmla="*/ 118 w 147"/>
                <a:gd name="T11" fmla="*/ 140 h 146"/>
                <a:gd name="T12" fmla="*/ 7 w 147"/>
                <a:gd name="T13" fmla="*/ 29 h 146"/>
              </a:gdLst>
              <a:ahLst/>
              <a:cxnLst>
                <a:cxn ang="0">
                  <a:pos x="T0" y="T1"/>
                </a:cxn>
                <a:cxn ang="0">
                  <a:pos x="T2" y="T3"/>
                </a:cxn>
                <a:cxn ang="0">
                  <a:pos x="T4" y="T5"/>
                </a:cxn>
                <a:cxn ang="0">
                  <a:pos x="T6" y="T7"/>
                </a:cxn>
                <a:cxn ang="0">
                  <a:pos x="T8" y="T9"/>
                </a:cxn>
                <a:cxn ang="0">
                  <a:pos x="T10" y="T11"/>
                </a:cxn>
                <a:cxn ang="0">
                  <a:pos x="T12" y="T13"/>
                </a:cxn>
              </a:cxnLst>
              <a:rect l="0" t="0" r="r" b="b"/>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
            <p:cNvSpPr/>
            <p:nvPr/>
          </p:nvSpPr>
          <p:spPr bwMode="auto">
            <a:xfrm>
              <a:off x="4429125" y="4479925"/>
              <a:ext cx="619125" cy="620713"/>
            </a:xfrm>
            <a:custGeom>
              <a:avLst/>
              <a:gdLst>
                <a:gd name="T0" fmla="*/ 6 w 146"/>
                <a:gd name="T1" fmla="*/ 28 h 146"/>
                <a:gd name="T2" fmla="*/ 6 w 146"/>
                <a:gd name="T3" fmla="*/ 6 h 146"/>
                <a:gd name="T4" fmla="*/ 28 w 146"/>
                <a:gd name="T5" fmla="*/ 6 h 146"/>
                <a:gd name="T6" fmla="*/ 140 w 146"/>
                <a:gd name="T7" fmla="*/ 117 h 146"/>
                <a:gd name="T8" fmla="*/ 140 w 146"/>
                <a:gd name="T9" fmla="*/ 140 h 146"/>
                <a:gd name="T10" fmla="*/ 118 w 146"/>
                <a:gd name="T11" fmla="*/ 139 h 146"/>
                <a:gd name="T12" fmla="*/ 6 w 146"/>
                <a:gd name="T13" fmla="*/ 28 h 146"/>
              </a:gdLst>
              <a:ahLst/>
              <a:cxnLst>
                <a:cxn ang="0">
                  <a:pos x="T0" y="T1"/>
                </a:cxn>
                <a:cxn ang="0">
                  <a:pos x="T2" y="T3"/>
                </a:cxn>
                <a:cxn ang="0">
                  <a:pos x="T4" y="T5"/>
                </a:cxn>
                <a:cxn ang="0">
                  <a:pos x="T6" y="T7"/>
                </a:cxn>
                <a:cxn ang="0">
                  <a:pos x="T8" y="T9"/>
                </a:cxn>
                <a:cxn ang="0">
                  <a:pos x="T10" y="T11"/>
                </a:cxn>
                <a:cxn ang="0">
                  <a:pos x="T12" y="T13"/>
                </a:cxn>
              </a:cxnLst>
              <a:rect l="0" t="0" r="r" b="b"/>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0"/>
            <p:cNvSpPr/>
            <p:nvPr/>
          </p:nvSpPr>
          <p:spPr bwMode="auto">
            <a:xfrm>
              <a:off x="4330700" y="4641850"/>
              <a:ext cx="557213" cy="552450"/>
            </a:xfrm>
            <a:custGeom>
              <a:avLst/>
              <a:gdLst>
                <a:gd name="T0" fmla="*/ 7 w 131"/>
                <a:gd name="T1" fmla="*/ 29 h 130"/>
                <a:gd name="T2" fmla="*/ 7 w 131"/>
                <a:gd name="T3" fmla="*/ 6 h 130"/>
                <a:gd name="T4" fmla="*/ 29 w 131"/>
                <a:gd name="T5" fmla="*/ 7 h 130"/>
                <a:gd name="T6" fmla="*/ 124 w 131"/>
                <a:gd name="T7" fmla="*/ 102 h 130"/>
                <a:gd name="T8" fmla="*/ 125 w 131"/>
                <a:gd name="T9" fmla="*/ 124 h 130"/>
                <a:gd name="T10" fmla="*/ 102 w 131"/>
                <a:gd name="T11" fmla="*/ 124 h 130"/>
                <a:gd name="T12" fmla="*/ 7 w 131"/>
                <a:gd name="T13" fmla="*/ 29 h 130"/>
              </a:gdLst>
              <a:ahLst/>
              <a:cxnLst>
                <a:cxn ang="0">
                  <a:pos x="T0" y="T1"/>
                </a:cxn>
                <a:cxn ang="0">
                  <a:pos x="T2" y="T3"/>
                </a:cxn>
                <a:cxn ang="0">
                  <a:pos x="T4" y="T5"/>
                </a:cxn>
                <a:cxn ang="0">
                  <a:pos x="T6" y="T7"/>
                </a:cxn>
                <a:cxn ang="0">
                  <a:pos x="T8" y="T9"/>
                </a:cxn>
                <a:cxn ang="0">
                  <a:pos x="T10" y="T11"/>
                </a:cxn>
                <a:cxn ang="0">
                  <a:pos x="T12" y="T13"/>
                </a:cxn>
              </a:cxnLst>
              <a:rect l="0" t="0" r="r" b="b"/>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1"/>
            <p:cNvSpPr/>
            <p:nvPr/>
          </p:nvSpPr>
          <p:spPr bwMode="auto">
            <a:xfrm>
              <a:off x="4314825" y="4879975"/>
              <a:ext cx="330200" cy="334963"/>
            </a:xfrm>
            <a:custGeom>
              <a:avLst/>
              <a:gdLst>
                <a:gd name="T0" fmla="*/ 6 w 78"/>
                <a:gd name="T1" fmla="*/ 29 h 79"/>
                <a:gd name="T2" fmla="*/ 6 w 78"/>
                <a:gd name="T3" fmla="*/ 7 h 79"/>
                <a:gd name="T4" fmla="*/ 28 w 78"/>
                <a:gd name="T5" fmla="*/ 7 h 79"/>
                <a:gd name="T6" fmla="*/ 72 w 78"/>
                <a:gd name="T7" fmla="*/ 51 h 79"/>
                <a:gd name="T8" fmla="*/ 72 w 78"/>
                <a:gd name="T9" fmla="*/ 73 h 79"/>
                <a:gd name="T10" fmla="*/ 50 w 78"/>
                <a:gd name="T11" fmla="*/ 73 h 79"/>
                <a:gd name="T12" fmla="*/ 6 w 78"/>
                <a:gd name="T13" fmla="*/ 29 h 79"/>
              </a:gdLst>
              <a:ahLst/>
              <a:cxnLst>
                <a:cxn ang="0">
                  <a:pos x="T0" y="T1"/>
                </a:cxn>
                <a:cxn ang="0">
                  <a:pos x="T2" y="T3"/>
                </a:cxn>
                <a:cxn ang="0">
                  <a:pos x="T4" y="T5"/>
                </a:cxn>
                <a:cxn ang="0">
                  <a:pos x="T6" y="T7"/>
                </a:cxn>
                <a:cxn ang="0">
                  <a:pos x="T8" y="T9"/>
                </a:cxn>
                <a:cxn ang="0">
                  <a:pos x="T10" y="T11"/>
                </a:cxn>
                <a:cxn ang="0">
                  <a:pos x="T12" y="T13"/>
                </a:cxn>
              </a:cxnLst>
              <a:rect l="0" t="0" r="r" b="b"/>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2"/>
            <p:cNvSpPr>
              <a:spLocks noEditPoints="1"/>
            </p:cNvSpPr>
            <p:nvPr/>
          </p:nvSpPr>
          <p:spPr bwMode="auto">
            <a:xfrm>
              <a:off x="4157663" y="1490663"/>
              <a:ext cx="3881438" cy="3881438"/>
            </a:xfrm>
            <a:custGeom>
              <a:avLst/>
              <a:gdLst>
                <a:gd name="T0" fmla="*/ 427 w 914"/>
                <a:gd name="T1" fmla="*/ 910 h 914"/>
                <a:gd name="T2" fmla="*/ 424 w 914"/>
                <a:gd name="T3" fmla="*/ 903 h 914"/>
                <a:gd name="T4" fmla="*/ 424 w 914"/>
                <a:gd name="T5" fmla="*/ 874 h 914"/>
                <a:gd name="T6" fmla="*/ 435 w 914"/>
                <a:gd name="T7" fmla="*/ 863 h 914"/>
                <a:gd name="T8" fmla="*/ 443 w 914"/>
                <a:gd name="T9" fmla="*/ 866 h 914"/>
                <a:gd name="T10" fmla="*/ 446 w 914"/>
                <a:gd name="T11" fmla="*/ 874 h 914"/>
                <a:gd name="T12" fmla="*/ 446 w 914"/>
                <a:gd name="T13" fmla="*/ 903 h 914"/>
                <a:gd name="T14" fmla="*/ 435 w 914"/>
                <a:gd name="T15" fmla="*/ 914 h 914"/>
                <a:gd name="T16" fmla="*/ 427 w 914"/>
                <a:gd name="T17" fmla="*/ 910 h 914"/>
                <a:gd name="T18" fmla="*/ 3 w 914"/>
                <a:gd name="T19" fmla="*/ 487 h 914"/>
                <a:gd name="T20" fmla="*/ 0 w 914"/>
                <a:gd name="T21" fmla="*/ 479 h 914"/>
                <a:gd name="T22" fmla="*/ 11 w 914"/>
                <a:gd name="T23" fmla="*/ 468 h 914"/>
                <a:gd name="T24" fmla="*/ 40 w 914"/>
                <a:gd name="T25" fmla="*/ 468 h 914"/>
                <a:gd name="T26" fmla="*/ 48 w 914"/>
                <a:gd name="T27" fmla="*/ 471 h 914"/>
                <a:gd name="T28" fmla="*/ 51 w 914"/>
                <a:gd name="T29" fmla="*/ 479 h 914"/>
                <a:gd name="T30" fmla="*/ 48 w 914"/>
                <a:gd name="T31" fmla="*/ 487 h 914"/>
                <a:gd name="T32" fmla="*/ 40 w 914"/>
                <a:gd name="T33" fmla="*/ 490 h 914"/>
                <a:gd name="T34" fmla="*/ 11 w 914"/>
                <a:gd name="T35" fmla="*/ 490 h 914"/>
                <a:gd name="T36" fmla="*/ 3 w 914"/>
                <a:gd name="T37" fmla="*/ 487 h 914"/>
                <a:gd name="T38" fmla="*/ 707 w 914"/>
                <a:gd name="T39" fmla="*/ 766 h 914"/>
                <a:gd name="T40" fmla="*/ 707 w 914"/>
                <a:gd name="T41" fmla="*/ 750 h 914"/>
                <a:gd name="T42" fmla="*/ 722 w 914"/>
                <a:gd name="T43" fmla="*/ 750 h 914"/>
                <a:gd name="T44" fmla="*/ 758 w 914"/>
                <a:gd name="T45" fmla="*/ 786 h 914"/>
                <a:gd name="T46" fmla="*/ 758 w 914"/>
                <a:gd name="T47" fmla="*/ 802 h 914"/>
                <a:gd name="T48" fmla="*/ 742 w 914"/>
                <a:gd name="T49" fmla="*/ 802 h 914"/>
                <a:gd name="T50" fmla="*/ 707 w 914"/>
                <a:gd name="T51" fmla="*/ 766 h 914"/>
                <a:gd name="T52" fmla="*/ 112 w 914"/>
                <a:gd name="T53" fmla="*/ 171 h 914"/>
                <a:gd name="T54" fmla="*/ 112 w 914"/>
                <a:gd name="T55" fmla="*/ 156 h 914"/>
                <a:gd name="T56" fmla="*/ 127 w 914"/>
                <a:gd name="T57" fmla="*/ 156 h 914"/>
                <a:gd name="T58" fmla="*/ 163 w 914"/>
                <a:gd name="T59" fmla="*/ 192 h 914"/>
                <a:gd name="T60" fmla="*/ 163 w 914"/>
                <a:gd name="T61" fmla="*/ 207 h 914"/>
                <a:gd name="T62" fmla="*/ 148 w 914"/>
                <a:gd name="T63" fmla="*/ 207 h 914"/>
                <a:gd name="T64" fmla="*/ 112 w 914"/>
                <a:gd name="T65" fmla="*/ 171 h 914"/>
                <a:gd name="T66" fmla="*/ 427 w 914"/>
                <a:gd name="T67" fmla="*/ 91 h 914"/>
                <a:gd name="T68" fmla="*/ 424 w 914"/>
                <a:gd name="T69" fmla="*/ 84 h 914"/>
                <a:gd name="T70" fmla="*/ 424 w 914"/>
                <a:gd name="T71" fmla="*/ 11 h 914"/>
                <a:gd name="T72" fmla="*/ 435 w 914"/>
                <a:gd name="T73" fmla="*/ 0 h 914"/>
                <a:gd name="T74" fmla="*/ 443 w 914"/>
                <a:gd name="T75" fmla="*/ 3 h 914"/>
                <a:gd name="T76" fmla="*/ 446 w 914"/>
                <a:gd name="T77" fmla="*/ 11 h 914"/>
                <a:gd name="T78" fmla="*/ 446 w 914"/>
                <a:gd name="T79" fmla="*/ 84 h 914"/>
                <a:gd name="T80" fmla="*/ 443 w 914"/>
                <a:gd name="T81" fmla="*/ 91 h 914"/>
                <a:gd name="T82" fmla="*/ 435 w 914"/>
                <a:gd name="T83" fmla="*/ 95 h 914"/>
                <a:gd name="T84" fmla="*/ 427 w 914"/>
                <a:gd name="T85" fmla="*/ 91 h 914"/>
                <a:gd name="T86" fmla="*/ 822 w 914"/>
                <a:gd name="T87" fmla="*/ 485 h 914"/>
                <a:gd name="T88" fmla="*/ 819 w 914"/>
                <a:gd name="T89" fmla="*/ 477 h 914"/>
                <a:gd name="T90" fmla="*/ 831 w 914"/>
                <a:gd name="T91" fmla="*/ 466 h 914"/>
                <a:gd name="T92" fmla="*/ 903 w 914"/>
                <a:gd name="T93" fmla="*/ 469 h 914"/>
                <a:gd name="T94" fmla="*/ 911 w 914"/>
                <a:gd name="T95" fmla="*/ 472 h 914"/>
                <a:gd name="T96" fmla="*/ 914 w 914"/>
                <a:gd name="T97" fmla="*/ 481 h 914"/>
                <a:gd name="T98" fmla="*/ 902 w 914"/>
                <a:gd name="T99" fmla="*/ 491 h 914"/>
                <a:gd name="T100" fmla="*/ 830 w 914"/>
                <a:gd name="T101" fmla="*/ 489 h 914"/>
                <a:gd name="T102" fmla="*/ 822 w 914"/>
                <a:gd name="T103" fmla="*/ 485 h 914"/>
                <a:gd name="T104" fmla="*/ 707 w 914"/>
                <a:gd name="T105" fmla="*/ 207 h 914"/>
                <a:gd name="T106" fmla="*/ 707 w 914"/>
                <a:gd name="T107" fmla="*/ 192 h 914"/>
                <a:gd name="T108" fmla="*/ 770 w 914"/>
                <a:gd name="T109" fmla="*/ 128 h 914"/>
                <a:gd name="T110" fmla="*/ 786 w 914"/>
                <a:gd name="T111" fmla="*/ 128 h 914"/>
                <a:gd name="T112" fmla="*/ 786 w 914"/>
                <a:gd name="T113" fmla="*/ 143 h 914"/>
                <a:gd name="T114" fmla="*/ 722 w 914"/>
                <a:gd name="T115" fmla="*/ 207 h 914"/>
                <a:gd name="T116" fmla="*/ 707 w 914"/>
                <a:gd name="T117" fmla="*/ 207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6" name="文本框 15"/>
          <p:cNvSpPr txBox="1"/>
          <p:nvPr/>
        </p:nvSpPr>
        <p:spPr>
          <a:xfrm>
            <a:off x="1564640" y="4431665"/>
            <a:ext cx="8809355" cy="1753235"/>
          </a:xfrm>
          <a:prstGeom prst="rect">
            <a:avLst/>
          </a:prstGeom>
          <a:noFill/>
        </p:spPr>
        <p:txBody>
          <a:bodyPr wrap="square" rtlCol="0">
            <a:spAutoFit/>
          </a:bodyPr>
          <a:lstStyle/>
          <a:p>
            <a:pPr algn="ctr"/>
            <a:r>
              <a:rPr lang="zh-CN" altLang="en-US" sz="5400" b="1" dirty="0" smtClean="0">
                <a:solidFill>
                  <a:srgbClr val="3976BD"/>
                </a:solidFill>
                <a:latin typeface="幼圆" panose="02010509060101010101" pitchFamily="49" charset="-122"/>
                <a:ea typeface="幼圆" panose="02010509060101010101" pitchFamily="49" charset="-122"/>
              </a:rPr>
              <a:t>基于微信小程序的校园疫情防控监测系统的设计与实现</a:t>
            </a:r>
            <a:endParaRPr lang="zh-CN" altLang="en-US" sz="5400" b="1" dirty="0" smtClean="0">
              <a:solidFill>
                <a:srgbClr val="3976BD"/>
              </a:solidFill>
              <a:latin typeface="幼圆" panose="02010509060101010101" pitchFamily="49" charset="-122"/>
              <a:ea typeface="幼圆" panose="02010509060101010101" pitchFamily="49" charset="-122"/>
            </a:endParaRPr>
          </a:p>
        </p:txBody>
      </p:sp>
      <p:sp>
        <p:nvSpPr>
          <p:cNvPr id="4" name="矩形 3"/>
          <p:cNvSpPr/>
          <p:nvPr/>
        </p:nvSpPr>
        <p:spPr>
          <a:xfrm>
            <a:off x="3664889" y="6364096"/>
            <a:ext cx="4790364" cy="352051"/>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3880922" y="6364109"/>
            <a:ext cx="4429418" cy="706755"/>
          </a:xfrm>
          <a:prstGeom prst="rect">
            <a:avLst/>
          </a:prstGeom>
          <a:noFill/>
          <a:effectLst/>
        </p:spPr>
        <p:txBody>
          <a:bodyPr wrap="square" rtlCol="0">
            <a:spAutoFit/>
          </a:bodyPr>
          <a:lstStyle/>
          <a:p>
            <a:r>
              <a:rPr lang="zh-CN" altLang="en-US" sz="1600" b="1" dirty="0" smtClean="0">
                <a:solidFill>
                  <a:schemeClr val="bg1"/>
                </a:solidFill>
                <a:latin typeface="幼圆" panose="02010509060101010101" pitchFamily="49" charset="-122"/>
                <a:ea typeface="幼圆" panose="02010509060101010101" pitchFamily="49" charset="-122"/>
              </a:rPr>
              <a:t>答辩人：</a:t>
            </a:r>
            <a:r>
              <a:rPr lang="zh-CN" altLang="en-US" sz="1600" b="1" dirty="0">
                <a:solidFill>
                  <a:schemeClr val="bg1"/>
                </a:solidFill>
                <a:latin typeface="幼圆" panose="02010509060101010101" pitchFamily="49" charset="-122"/>
                <a:ea typeface="幼圆" panose="02010509060101010101" pitchFamily="49" charset="-122"/>
              </a:rPr>
              <a:t>廖鸿志</a:t>
            </a:r>
            <a:r>
              <a:rPr lang="en-US" altLang="zh-CN" sz="1600" b="1" dirty="0" smtClean="0">
                <a:solidFill>
                  <a:schemeClr val="bg1"/>
                </a:solidFill>
                <a:latin typeface="幼圆" panose="02010509060101010101" pitchFamily="49" charset="-122"/>
                <a:ea typeface="幼圆" panose="02010509060101010101" pitchFamily="49" charset="-122"/>
              </a:rPr>
              <a:t>         </a:t>
            </a:r>
            <a:r>
              <a:rPr lang="zh-CN" altLang="en-US" sz="1600" b="1" dirty="0" smtClean="0">
                <a:solidFill>
                  <a:schemeClr val="bg1"/>
                </a:solidFill>
                <a:latin typeface="幼圆" panose="02010509060101010101" pitchFamily="49" charset="-122"/>
                <a:ea typeface="幼圆" panose="02010509060101010101" pitchFamily="49" charset="-122"/>
              </a:rPr>
              <a:t>指导老师：</a:t>
            </a:r>
            <a:r>
              <a:rPr sz="1600" b="1" dirty="0" smtClean="0">
                <a:solidFill>
                  <a:schemeClr val="bg1"/>
                </a:solidFill>
                <a:latin typeface="幼圆" panose="02010509060101010101" pitchFamily="49" charset="-122"/>
                <a:ea typeface="幼圆" panose="02010509060101010101" pitchFamily="49" charset="-122"/>
              </a:rPr>
              <a:t>吕智强</a:t>
            </a:r>
            <a:endParaRPr sz="1600" b="1" dirty="0" smtClean="0">
              <a:solidFill>
                <a:schemeClr val="bg1"/>
              </a:solidFill>
              <a:latin typeface="幼圆" panose="02010509060101010101" pitchFamily="49" charset="-122"/>
              <a:ea typeface="幼圆" panose="02010509060101010101" pitchFamily="49" charset="-122"/>
            </a:endParaRPr>
          </a:p>
          <a:p>
            <a:endParaRPr lang="zh-CN" altLang="en-US" sz="2400" b="1" dirty="0" smtClean="0">
              <a:solidFill>
                <a:schemeClr val="tx1">
                  <a:lumMod val="75000"/>
                  <a:lumOff val="25000"/>
                </a:schemeClr>
              </a:solidFill>
              <a:latin typeface="幼圆" panose="02010509060101010101" pitchFamily="49" charset="-122"/>
              <a:ea typeface="幼圆" panose="02010509060101010101" pitchFamily="49" charset="-122"/>
            </a:endParaRPr>
          </a:p>
        </p:txBody>
      </p:sp>
      <p:cxnSp>
        <p:nvCxnSpPr>
          <p:cNvPr id="6" name="直接连接符 5"/>
          <p:cNvCxnSpPr/>
          <p:nvPr/>
        </p:nvCxnSpPr>
        <p:spPr>
          <a:xfrm>
            <a:off x="2459601" y="4251396"/>
            <a:ext cx="7200000" cy="1223"/>
          </a:xfrm>
          <a:prstGeom prst="line">
            <a:avLst/>
          </a:prstGeom>
          <a:ln w="12700">
            <a:solidFill>
              <a:srgbClr val="3976BD"/>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childTnLst>
                          </p:cTn>
                        </p:par>
                        <p:par>
                          <p:cTn id="15" fill="hold">
                            <p:stCondLst>
                              <p:cond delay="1000"/>
                            </p:stCondLst>
                            <p:childTnLst>
                              <p:par>
                                <p:cTn id="16" presetID="16" presetClass="entr" presetSubtype="37"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arn(outVertical)">
                                      <p:cBhvr>
                                        <p:cTn id="18" dur="500"/>
                                        <p:tgtEl>
                                          <p:spTgt spid="6"/>
                                        </p:tgtEl>
                                      </p:cBhvr>
                                    </p:animEffect>
                                  </p:childTnLst>
                                </p:cTn>
                              </p:par>
                            </p:childTnLst>
                          </p:cTn>
                        </p:par>
                        <p:par>
                          <p:cTn id="19" fill="hold">
                            <p:stCondLst>
                              <p:cond delay="1500"/>
                            </p:stCondLst>
                            <p:childTnLst>
                              <p:par>
                                <p:cTn id="20" presetID="53" presetClass="entr" presetSubtype="16" fill="hold" grpId="0" nodeType="after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p:cTn id="22" dur="1000" fill="hold"/>
                                        <p:tgtEl>
                                          <p:spTgt spid="16"/>
                                        </p:tgtEl>
                                        <p:attrNameLst>
                                          <p:attrName>ppt_w</p:attrName>
                                        </p:attrNameLst>
                                      </p:cBhvr>
                                      <p:tavLst>
                                        <p:tav tm="0">
                                          <p:val>
                                            <p:fltVal val="0"/>
                                          </p:val>
                                        </p:tav>
                                        <p:tav tm="100000">
                                          <p:val>
                                            <p:strVal val="#ppt_w"/>
                                          </p:val>
                                        </p:tav>
                                      </p:tavLst>
                                    </p:anim>
                                    <p:anim calcmode="lin" valueType="num">
                                      <p:cBhvr>
                                        <p:cTn id="23" dur="1000" fill="hold"/>
                                        <p:tgtEl>
                                          <p:spTgt spid="16"/>
                                        </p:tgtEl>
                                        <p:attrNameLst>
                                          <p:attrName>ppt_h</p:attrName>
                                        </p:attrNameLst>
                                      </p:cBhvr>
                                      <p:tavLst>
                                        <p:tav tm="0">
                                          <p:val>
                                            <p:fltVal val="0"/>
                                          </p:val>
                                        </p:tav>
                                        <p:tav tm="100000">
                                          <p:val>
                                            <p:strVal val="#ppt_h"/>
                                          </p:val>
                                        </p:tav>
                                      </p:tavLst>
                                    </p:anim>
                                    <p:animEffect transition="in" filter="fade">
                                      <p:cBhvr>
                                        <p:cTn id="24" dur="1000"/>
                                        <p:tgtEl>
                                          <p:spTgt spid="16"/>
                                        </p:tgtEl>
                                      </p:cBhvr>
                                    </p:animEffect>
                                  </p:childTnLst>
                                </p:cTn>
                              </p:par>
                            </p:childTnLst>
                          </p:cTn>
                        </p:par>
                        <p:par>
                          <p:cTn id="25" fill="hold">
                            <p:stCondLst>
                              <p:cond delay="2500"/>
                            </p:stCondLst>
                            <p:childTnLst>
                              <p:par>
                                <p:cTn id="26" presetID="14" presetClass="entr" presetSubtype="10" fill="hold" grpId="0" nodeType="after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randombar(horizontal)">
                                      <p:cBhvr>
                                        <p:cTn id="28" dur="500"/>
                                        <p:tgtEl>
                                          <p:spTgt spid="4"/>
                                        </p:tgtEl>
                                      </p:cBhvr>
                                    </p:animEffect>
                                  </p:childTnLst>
                                </p:cTn>
                              </p:par>
                            </p:childTnLst>
                          </p:cTn>
                        </p:par>
                        <p:par>
                          <p:cTn id="29" fill="hold">
                            <p:stCondLst>
                              <p:cond delay="3000"/>
                            </p:stCondLst>
                            <p:childTnLst>
                              <p:par>
                                <p:cTn id="30" presetID="42" presetClass="entr" presetSubtype="0" fill="hold" grpId="0" nodeType="after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1000"/>
                                        <p:tgtEl>
                                          <p:spTgt spid="19"/>
                                        </p:tgtEl>
                                      </p:cBhvr>
                                    </p:animEffect>
                                    <p:anim calcmode="lin" valueType="num">
                                      <p:cBhvr>
                                        <p:cTn id="33" dur="1000" fill="hold"/>
                                        <p:tgtEl>
                                          <p:spTgt spid="19"/>
                                        </p:tgtEl>
                                        <p:attrNameLst>
                                          <p:attrName>ppt_x</p:attrName>
                                        </p:attrNameLst>
                                      </p:cBhvr>
                                      <p:tavLst>
                                        <p:tav tm="0">
                                          <p:val>
                                            <p:strVal val="#ppt_x"/>
                                          </p:val>
                                        </p:tav>
                                        <p:tav tm="100000">
                                          <p:val>
                                            <p:strVal val="#ppt_x"/>
                                          </p:val>
                                        </p:tav>
                                      </p:tavLst>
                                    </p:anim>
                                    <p:anim calcmode="lin" valueType="num">
                                      <p:cBhvr>
                                        <p:cTn id="3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4" grpId="0" bldLvl="0" animBg="1"/>
      <p:bldP spid="19"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53867" y="2309999"/>
            <a:ext cx="548193" cy="937973"/>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53867" y="3245552"/>
            <a:ext cx="548193" cy="937973"/>
          </a:xfrm>
          <a:prstGeom prst="rect">
            <a:avLst/>
          </a:prstGeom>
          <a:solidFill>
            <a:srgbClr val="275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1"/>
          <a:stretch>
            <a:fillRect/>
          </a:stretch>
        </p:blipFill>
        <p:spPr>
          <a:xfrm>
            <a:off x="5989320" y="0"/>
            <a:ext cx="3200400" cy="6849110"/>
          </a:xfrm>
          <a:prstGeom prst="rect">
            <a:avLst/>
          </a:prstGeom>
        </p:spPr>
      </p:pic>
      <p:grpSp>
        <p:nvGrpSpPr>
          <p:cNvPr id="5" name="组合 4"/>
          <p:cNvGrpSpPr/>
          <p:nvPr/>
        </p:nvGrpSpPr>
        <p:grpSpPr>
          <a:xfrm>
            <a:off x="372510" y="2890054"/>
            <a:ext cx="1033207" cy="1033207"/>
            <a:chOff x="4157663" y="1490663"/>
            <a:chExt cx="3881438" cy="3881438"/>
          </a:xfrm>
        </p:grpSpPr>
        <p:sp>
          <p:nvSpPr>
            <p:cNvPr id="6" name="Freeform 5"/>
            <p:cNvSpPr>
              <a:spLocks noEditPoints="1"/>
            </p:cNvSpPr>
            <p:nvPr/>
          </p:nvSpPr>
          <p:spPr bwMode="auto">
            <a:xfrm>
              <a:off x="4157663" y="2365375"/>
              <a:ext cx="3103563" cy="3006725"/>
            </a:xfrm>
            <a:custGeom>
              <a:avLst/>
              <a:gdLst>
                <a:gd name="T0" fmla="*/ 17 w 731"/>
                <a:gd name="T1" fmla="*/ 578 h 708"/>
                <a:gd name="T2" fmla="*/ 33 w 731"/>
                <a:gd name="T3" fmla="*/ 512 h 708"/>
                <a:gd name="T4" fmla="*/ 65 w 731"/>
                <a:gd name="T5" fmla="*/ 469 h 708"/>
                <a:gd name="T6" fmla="*/ 112 w 731"/>
                <a:gd name="T7" fmla="*/ 436 h 708"/>
                <a:gd name="T8" fmla="*/ 153 w 731"/>
                <a:gd name="T9" fmla="*/ 323 h 708"/>
                <a:gd name="T10" fmla="*/ 177 w 731"/>
                <a:gd name="T11" fmla="*/ 280 h 708"/>
                <a:gd name="T12" fmla="*/ 266 w 731"/>
                <a:gd name="T13" fmla="*/ 77 h 708"/>
                <a:gd name="T14" fmla="*/ 618 w 731"/>
                <a:gd name="T15" fmla="*/ 65 h 708"/>
                <a:gd name="T16" fmla="*/ 627 w 731"/>
                <a:gd name="T17" fmla="*/ 74 h 708"/>
                <a:gd name="T18" fmla="*/ 631 w 731"/>
                <a:gd name="T19" fmla="*/ 442 h 708"/>
                <a:gd name="T20" fmla="*/ 428 w 731"/>
                <a:gd name="T21" fmla="*/ 531 h 708"/>
                <a:gd name="T22" fmla="*/ 385 w 731"/>
                <a:gd name="T23" fmla="*/ 555 h 708"/>
                <a:gd name="T24" fmla="*/ 272 w 731"/>
                <a:gd name="T25" fmla="*/ 595 h 708"/>
                <a:gd name="T26" fmla="*/ 239 w 731"/>
                <a:gd name="T27" fmla="*/ 642 h 708"/>
                <a:gd name="T28" fmla="*/ 196 w 731"/>
                <a:gd name="T29" fmla="*/ 675 h 708"/>
                <a:gd name="T30" fmla="*/ 130 w 731"/>
                <a:gd name="T31" fmla="*/ 691 h 708"/>
                <a:gd name="T32" fmla="*/ 20 w 731"/>
                <a:gd name="T33" fmla="*/ 644 h 708"/>
                <a:gd name="T34" fmla="*/ 616 w 731"/>
                <a:gd name="T35" fmla="*/ 86 h 708"/>
                <a:gd name="T36" fmla="*/ 607 w 731"/>
                <a:gd name="T37" fmla="*/ 78 h 708"/>
                <a:gd name="T38" fmla="*/ 278 w 731"/>
                <a:gd name="T39" fmla="*/ 89 h 708"/>
                <a:gd name="T40" fmla="*/ 193 w 731"/>
                <a:gd name="T41" fmla="*/ 283 h 708"/>
                <a:gd name="T42" fmla="*/ 166 w 731"/>
                <a:gd name="T43" fmla="*/ 333 h 708"/>
                <a:gd name="T44" fmla="*/ 129 w 731"/>
                <a:gd name="T45" fmla="*/ 441 h 708"/>
                <a:gd name="T46" fmla="*/ 133 w 731"/>
                <a:gd name="T47" fmla="*/ 459 h 708"/>
                <a:gd name="T48" fmla="*/ 89 w 731"/>
                <a:gd name="T49" fmla="*/ 461 h 708"/>
                <a:gd name="T50" fmla="*/ 80 w 731"/>
                <a:gd name="T51" fmla="*/ 483 h 708"/>
                <a:gd name="T52" fmla="*/ 58 w 731"/>
                <a:gd name="T53" fmla="*/ 492 h 708"/>
                <a:gd name="T54" fmla="*/ 50 w 731"/>
                <a:gd name="T55" fmla="*/ 522 h 708"/>
                <a:gd name="T56" fmla="*/ 36 w 731"/>
                <a:gd name="T57" fmla="*/ 531 h 708"/>
                <a:gd name="T58" fmla="*/ 40 w 731"/>
                <a:gd name="T59" fmla="*/ 580 h 708"/>
                <a:gd name="T60" fmla="*/ 31 w 731"/>
                <a:gd name="T61" fmla="*/ 587 h 708"/>
                <a:gd name="T62" fmla="*/ 75 w 731"/>
                <a:gd name="T63" fmla="*/ 676 h 708"/>
                <a:gd name="T64" fmla="*/ 126 w 731"/>
                <a:gd name="T65" fmla="*/ 671 h 708"/>
                <a:gd name="T66" fmla="*/ 131 w 731"/>
                <a:gd name="T67" fmla="*/ 672 h 708"/>
                <a:gd name="T68" fmla="*/ 185 w 731"/>
                <a:gd name="T69" fmla="*/ 660 h 708"/>
                <a:gd name="T70" fmla="*/ 188 w 731"/>
                <a:gd name="T71" fmla="*/ 658 h 708"/>
                <a:gd name="T72" fmla="*/ 225 w 731"/>
                <a:gd name="T73" fmla="*/ 630 h 708"/>
                <a:gd name="T74" fmla="*/ 227 w 731"/>
                <a:gd name="T75" fmla="*/ 628 h 708"/>
                <a:gd name="T76" fmla="*/ 252 w 731"/>
                <a:gd name="T77" fmla="*/ 580 h 708"/>
                <a:gd name="T78" fmla="*/ 255 w 731"/>
                <a:gd name="T79" fmla="*/ 576 h 708"/>
                <a:gd name="T80" fmla="*/ 348 w 731"/>
                <a:gd name="T81" fmla="*/ 560 h 708"/>
                <a:gd name="T82" fmla="*/ 423 w 731"/>
                <a:gd name="T83" fmla="*/ 515 h 708"/>
                <a:gd name="T84" fmla="*/ 558 w 731"/>
                <a:gd name="T85" fmla="*/ 475 h 708"/>
                <a:gd name="T86" fmla="*/ 619 w 731"/>
                <a:gd name="T87" fmla="*/ 8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7" name="Freeform 6"/>
            <p:cNvSpPr/>
            <p:nvPr/>
          </p:nvSpPr>
          <p:spPr bwMode="auto">
            <a:xfrm>
              <a:off x="4959350" y="3660775"/>
              <a:ext cx="1554163" cy="1103313"/>
            </a:xfrm>
            <a:custGeom>
              <a:avLst/>
              <a:gdLst>
                <a:gd name="T0" fmla="*/ 366 w 366"/>
                <a:gd name="T1" fmla="*/ 153 h 260"/>
                <a:gd name="T2" fmla="*/ 361 w 366"/>
                <a:gd name="T3" fmla="*/ 156 h 260"/>
                <a:gd name="T4" fmla="*/ 233 w 366"/>
                <a:gd name="T5" fmla="*/ 193 h 260"/>
                <a:gd name="T6" fmla="*/ 231 w 366"/>
                <a:gd name="T7" fmla="*/ 193 h 260"/>
                <a:gd name="T8" fmla="*/ 175 w 366"/>
                <a:gd name="T9" fmla="*/ 224 h 260"/>
                <a:gd name="T10" fmla="*/ 151 w 366"/>
                <a:gd name="T11" fmla="*/ 241 h 260"/>
                <a:gd name="T12" fmla="*/ 79 w 366"/>
                <a:gd name="T13" fmla="*/ 257 h 260"/>
                <a:gd name="T14" fmla="*/ 11 w 366"/>
                <a:gd name="T15" fmla="*/ 224 h 260"/>
                <a:gd name="T16" fmla="*/ 0 w 366"/>
                <a:gd name="T17" fmla="*/ 213 h 260"/>
                <a:gd name="T18" fmla="*/ 83 w 366"/>
                <a:gd name="T19" fmla="*/ 130 h 260"/>
                <a:gd name="T20" fmla="*/ 98 w 366"/>
                <a:gd name="T21" fmla="*/ 95 h 260"/>
                <a:gd name="T22" fmla="*/ 69 w 366"/>
                <a:gd name="T23" fmla="*/ 89 h 260"/>
                <a:gd name="T24" fmla="*/ 80 w 366"/>
                <a:gd name="T25" fmla="*/ 48 h 260"/>
                <a:gd name="T26" fmla="*/ 117 w 366"/>
                <a:gd name="T27" fmla="*/ 38 h 260"/>
                <a:gd name="T28" fmla="*/ 128 w 366"/>
                <a:gd name="T29" fmla="*/ 70 h 260"/>
                <a:gd name="T30" fmla="*/ 153 w 366"/>
                <a:gd name="T31" fmla="*/ 61 h 260"/>
                <a:gd name="T32" fmla="*/ 213 w 366"/>
                <a:gd name="T33" fmla="*/ 0 h 260"/>
                <a:gd name="T34" fmla="*/ 255 w 366"/>
                <a:gd name="T35" fmla="*/ 42 h 260"/>
                <a:gd name="T36" fmla="*/ 259 w 366"/>
                <a:gd name="T37" fmla="*/ 63 h 260"/>
                <a:gd name="T38" fmla="*/ 227 w 366"/>
                <a:gd name="T39" fmla="*/ 72 h 260"/>
                <a:gd name="T40" fmla="*/ 238 w 366"/>
                <a:gd name="T41" fmla="*/ 110 h 260"/>
                <a:gd name="T42" fmla="*/ 273 w 366"/>
                <a:gd name="T43" fmla="*/ 120 h 260"/>
                <a:gd name="T44" fmla="*/ 280 w 366"/>
                <a:gd name="T45" fmla="*/ 95 h 260"/>
                <a:gd name="T46" fmla="*/ 313 w 366"/>
                <a:gd name="T47" fmla="*/ 100 h 260"/>
                <a:gd name="T48" fmla="*/ 366 w 366"/>
                <a:gd name="T49" fmla="*/ 1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8" name="Freeform 7"/>
            <p:cNvSpPr/>
            <p:nvPr/>
          </p:nvSpPr>
          <p:spPr bwMode="auto">
            <a:xfrm>
              <a:off x="5218113" y="2505075"/>
              <a:ext cx="1517650" cy="1155700"/>
            </a:xfrm>
            <a:custGeom>
              <a:avLst/>
              <a:gdLst>
                <a:gd name="T0" fmla="*/ 284 w 357"/>
                <a:gd name="T1" fmla="*/ 222 h 272"/>
                <a:gd name="T2" fmla="*/ 240 w 357"/>
                <a:gd name="T3" fmla="*/ 233 h 272"/>
                <a:gd name="T4" fmla="*/ 232 w 357"/>
                <a:gd name="T5" fmla="*/ 205 h 272"/>
                <a:gd name="T6" fmla="*/ 209 w 357"/>
                <a:gd name="T7" fmla="*/ 215 h 272"/>
                <a:gd name="T8" fmla="*/ 152 w 357"/>
                <a:gd name="T9" fmla="*/ 272 h 272"/>
                <a:gd name="T10" fmla="*/ 111 w 357"/>
                <a:gd name="T11" fmla="*/ 231 h 272"/>
                <a:gd name="T12" fmla="*/ 101 w 357"/>
                <a:gd name="T13" fmla="*/ 208 h 272"/>
                <a:gd name="T14" fmla="*/ 133 w 357"/>
                <a:gd name="T15" fmla="*/ 194 h 272"/>
                <a:gd name="T16" fmla="*/ 115 w 357"/>
                <a:gd name="T17" fmla="*/ 154 h 272"/>
                <a:gd name="T18" fmla="*/ 76 w 357"/>
                <a:gd name="T19" fmla="*/ 147 h 272"/>
                <a:gd name="T20" fmla="*/ 67 w 357"/>
                <a:gd name="T21" fmla="*/ 175 h 272"/>
                <a:gd name="T22" fmla="*/ 37 w 357"/>
                <a:gd name="T23" fmla="*/ 157 h 272"/>
                <a:gd name="T24" fmla="*/ 0 w 357"/>
                <a:gd name="T25" fmla="*/ 120 h 272"/>
                <a:gd name="T26" fmla="*/ 40 w 357"/>
                <a:gd name="T27" fmla="*/ 68 h 272"/>
                <a:gd name="T28" fmla="*/ 191 w 357"/>
                <a:gd name="T29" fmla="*/ 2 h 272"/>
                <a:gd name="T30" fmla="*/ 346 w 357"/>
                <a:gd name="T31" fmla="*/ 57 h 272"/>
                <a:gd name="T32" fmla="*/ 352 w 357"/>
                <a:gd name="T33" fmla="*/ 62 h 272"/>
                <a:gd name="T34" fmla="*/ 354 w 357"/>
                <a:gd name="T35" fmla="*/ 65 h 272"/>
                <a:gd name="T36" fmla="*/ 357 w 357"/>
                <a:gd name="T37" fmla="*/ 68 h 272"/>
                <a:gd name="T38" fmla="*/ 271 w 357"/>
                <a:gd name="T39" fmla="*/ 154 h 272"/>
                <a:gd name="T40" fmla="*/ 262 w 357"/>
                <a:gd name="T41" fmla="*/ 173 h 272"/>
                <a:gd name="T42" fmla="*/ 288 w 357"/>
                <a:gd name="T43" fmla="*/ 178 h 272"/>
                <a:gd name="T44" fmla="*/ 284 w 357"/>
                <a:gd name="T45" fmla="*/ 22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9" name="Freeform 8"/>
            <p:cNvSpPr/>
            <p:nvPr/>
          </p:nvSpPr>
          <p:spPr bwMode="auto">
            <a:xfrm>
              <a:off x="4556125" y="4348163"/>
              <a:ext cx="623888" cy="620713"/>
            </a:xfrm>
            <a:custGeom>
              <a:avLst/>
              <a:gdLst>
                <a:gd name="T0" fmla="*/ 7 w 147"/>
                <a:gd name="T1" fmla="*/ 29 h 146"/>
                <a:gd name="T2" fmla="*/ 7 w 147"/>
                <a:gd name="T3" fmla="*/ 6 h 146"/>
                <a:gd name="T4" fmla="*/ 29 w 147"/>
                <a:gd name="T5" fmla="*/ 6 h 146"/>
                <a:gd name="T6" fmla="*/ 140 w 147"/>
                <a:gd name="T7" fmla="*/ 118 h 146"/>
                <a:gd name="T8" fmla="*/ 141 w 147"/>
                <a:gd name="T9" fmla="*/ 140 h 146"/>
                <a:gd name="T10" fmla="*/ 118 w 147"/>
                <a:gd name="T11" fmla="*/ 140 h 146"/>
                <a:gd name="T12" fmla="*/ 7 w 147"/>
                <a:gd name="T13" fmla="*/ 29 h 146"/>
              </a:gdLst>
              <a:ahLst/>
              <a:cxnLst>
                <a:cxn ang="0">
                  <a:pos x="T0" y="T1"/>
                </a:cxn>
                <a:cxn ang="0">
                  <a:pos x="T2" y="T3"/>
                </a:cxn>
                <a:cxn ang="0">
                  <a:pos x="T4" y="T5"/>
                </a:cxn>
                <a:cxn ang="0">
                  <a:pos x="T6" y="T7"/>
                </a:cxn>
                <a:cxn ang="0">
                  <a:pos x="T8" y="T9"/>
                </a:cxn>
                <a:cxn ang="0">
                  <a:pos x="T10" y="T11"/>
                </a:cxn>
                <a:cxn ang="0">
                  <a:pos x="T12" y="T13"/>
                </a:cxn>
              </a:cxnLst>
              <a:rect l="0" t="0" r="r" b="b"/>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0" name="Freeform 9"/>
            <p:cNvSpPr/>
            <p:nvPr/>
          </p:nvSpPr>
          <p:spPr bwMode="auto">
            <a:xfrm>
              <a:off x="4429125" y="4479925"/>
              <a:ext cx="619125" cy="620713"/>
            </a:xfrm>
            <a:custGeom>
              <a:avLst/>
              <a:gdLst>
                <a:gd name="T0" fmla="*/ 6 w 146"/>
                <a:gd name="T1" fmla="*/ 28 h 146"/>
                <a:gd name="T2" fmla="*/ 6 w 146"/>
                <a:gd name="T3" fmla="*/ 6 h 146"/>
                <a:gd name="T4" fmla="*/ 28 w 146"/>
                <a:gd name="T5" fmla="*/ 6 h 146"/>
                <a:gd name="T6" fmla="*/ 140 w 146"/>
                <a:gd name="T7" fmla="*/ 117 h 146"/>
                <a:gd name="T8" fmla="*/ 140 w 146"/>
                <a:gd name="T9" fmla="*/ 140 h 146"/>
                <a:gd name="T10" fmla="*/ 118 w 146"/>
                <a:gd name="T11" fmla="*/ 139 h 146"/>
                <a:gd name="T12" fmla="*/ 6 w 146"/>
                <a:gd name="T13" fmla="*/ 28 h 146"/>
              </a:gdLst>
              <a:ahLst/>
              <a:cxnLst>
                <a:cxn ang="0">
                  <a:pos x="T0" y="T1"/>
                </a:cxn>
                <a:cxn ang="0">
                  <a:pos x="T2" y="T3"/>
                </a:cxn>
                <a:cxn ang="0">
                  <a:pos x="T4" y="T5"/>
                </a:cxn>
                <a:cxn ang="0">
                  <a:pos x="T6" y="T7"/>
                </a:cxn>
                <a:cxn ang="0">
                  <a:pos x="T8" y="T9"/>
                </a:cxn>
                <a:cxn ang="0">
                  <a:pos x="T10" y="T11"/>
                </a:cxn>
                <a:cxn ang="0">
                  <a:pos x="T12" y="T13"/>
                </a:cxn>
              </a:cxnLst>
              <a:rect l="0" t="0" r="r" b="b"/>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1" name="Freeform 10"/>
            <p:cNvSpPr/>
            <p:nvPr/>
          </p:nvSpPr>
          <p:spPr bwMode="auto">
            <a:xfrm>
              <a:off x="4330700" y="4641850"/>
              <a:ext cx="557213" cy="552450"/>
            </a:xfrm>
            <a:custGeom>
              <a:avLst/>
              <a:gdLst>
                <a:gd name="T0" fmla="*/ 7 w 131"/>
                <a:gd name="T1" fmla="*/ 29 h 130"/>
                <a:gd name="T2" fmla="*/ 7 w 131"/>
                <a:gd name="T3" fmla="*/ 6 h 130"/>
                <a:gd name="T4" fmla="*/ 29 w 131"/>
                <a:gd name="T5" fmla="*/ 7 h 130"/>
                <a:gd name="T6" fmla="*/ 124 w 131"/>
                <a:gd name="T7" fmla="*/ 102 h 130"/>
                <a:gd name="T8" fmla="*/ 125 w 131"/>
                <a:gd name="T9" fmla="*/ 124 h 130"/>
                <a:gd name="T10" fmla="*/ 102 w 131"/>
                <a:gd name="T11" fmla="*/ 124 h 130"/>
                <a:gd name="T12" fmla="*/ 7 w 131"/>
                <a:gd name="T13" fmla="*/ 29 h 130"/>
              </a:gdLst>
              <a:ahLst/>
              <a:cxnLst>
                <a:cxn ang="0">
                  <a:pos x="T0" y="T1"/>
                </a:cxn>
                <a:cxn ang="0">
                  <a:pos x="T2" y="T3"/>
                </a:cxn>
                <a:cxn ang="0">
                  <a:pos x="T4" y="T5"/>
                </a:cxn>
                <a:cxn ang="0">
                  <a:pos x="T6" y="T7"/>
                </a:cxn>
                <a:cxn ang="0">
                  <a:pos x="T8" y="T9"/>
                </a:cxn>
                <a:cxn ang="0">
                  <a:pos x="T10" y="T11"/>
                </a:cxn>
                <a:cxn ang="0">
                  <a:pos x="T12" y="T13"/>
                </a:cxn>
              </a:cxnLst>
              <a:rect l="0" t="0" r="r" b="b"/>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2" name="Freeform 11"/>
            <p:cNvSpPr/>
            <p:nvPr/>
          </p:nvSpPr>
          <p:spPr bwMode="auto">
            <a:xfrm>
              <a:off x="4314825" y="4879975"/>
              <a:ext cx="330200" cy="334963"/>
            </a:xfrm>
            <a:custGeom>
              <a:avLst/>
              <a:gdLst>
                <a:gd name="T0" fmla="*/ 6 w 78"/>
                <a:gd name="T1" fmla="*/ 29 h 79"/>
                <a:gd name="T2" fmla="*/ 6 w 78"/>
                <a:gd name="T3" fmla="*/ 7 h 79"/>
                <a:gd name="T4" fmla="*/ 28 w 78"/>
                <a:gd name="T5" fmla="*/ 7 h 79"/>
                <a:gd name="T6" fmla="*/ 72 w 78"/>
                <a:gd name="T7" fmla="*/ 51 h 79"/>
                <a:gd name="T8" fmla="*/ 72 w 78"/>
                <a:gd name="T9" fmla="*/ 73 h 79"/>
                <a:gd name="T10" fmla="*/ 50 w 78"/>
                <a:gd name="T11" fmla="*/ 73 h 79"/>
                <a:gd name="T12" fmla="*/ 6 w 78"/>
                <a:gd name="T13" fmla="*/ 29 h 79"/>
              </a:gdLst>
              <a:ahLst/>
              <a:cxnLst>
                <a:cxn ang="0">
                  <a:pos x="T0" y="T1"/>
                </a:cxn>
                <a:cxn ang="0">
                  <a:pos x="T2" y="T3"/>
                </a:cxn>
                <a:cxn ang="0">
                  <a:pos x="T4" y="T5"/>
                </a:cxn>
                <a:cxn ang="0">
                  <a:pos x="T6" y="T7"/>
                </a:cxn>
                <a:cxn ang="0">
                  <a:pos x="T8" y="T9"/>
                </a:cxn>
                <a:cxn ang="0">
                  <a:pos x="T10" y="T11"/>
                </a:cxn>
                <a:cxn ang="0">
                  <a:pos x="T12" y="T13"/>
                </a:cxn>
              </a:cxnLst>
              <a:rect l="0" t="0" r="r" b="b"/>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3" name="Freeform 12"/>
            <p:cNvSpPr>
              <a:spLocks noEditPoints="1"/>
            </p:cNvSpPr>
            <p:nvPr/>
          </p:nvSpPr>
          <p:spPr bwMode="auto">
            <a:xfrm>
              <a:off x="4157663" y="1490663"/>
              <a:ext cx="3881438" cy="3881438"/>
            </a:xfrm>
            <a:custGeom>
              <a:avLst/>
              <a:gdLst>
                <a:gd name="T0" fmla="*/ 427 w 914"/>
                <a:gd name="T1" fmla="*/ 910 h 914"/>
                <a:gd name="T2" fmla="*/ 424 w 914"/>
                <a:gd name="T3" fmla="*/ 903 h 914"/>
                <a:gd name="T4" fmla="*/ 424 w 914"/>
                <a:gd name="T5" fmla="*/ 874 h 914"/>
                <a:gd name="T6" fmla="*/ 435 w 914"/>
                <a:gd name="T7" fmla="*/ 863 h 914"/>
                <a:gd name="T8" fmla="*/ 443 w 914"/>
                <a:gd name="T9" fmla="*/ 866 h 914"/>
                <a:gd name="T10" fmla="*/ 446 w 914"/>
                <a:gd name="T11" fmla="*/ 874 h 914"/>
                <a:gd name="T12" fmla="*/ 446 w 914"/>
                <a:gd name="T13" fmla="*/ 903 h 914"/>
                <a:gd name="T14" fmla="*/ 435 w 914"/>
                <a:gd name="T15" fmla="*/ 914 h 914"/>
                <a:gd name="T16" fmla="*/ 427 w 914"/>
                <a:gd name="T17" fmla="*/ 910 h 914"/>
                <a:gd name="T18" fmla="*/ 3 w 914"/>
                <a:gd name="T19" fmla="*/ 487 h 914"/>
                <a:gd name="T20" fmla="*/ 0 w 914"/>
                <a:gd name="T21" fmla="*/ 479 h 914"/>
                <a:gd name="T22" fmla="*/ 11 w 914"/>
                <a:gd name="T23" fmla="*/ 468 h 914"/>
                <a:gd name="T24" fmla="*/ 40 w 914"/>
                <a:gd name="T25" fmla="*/ 468 h 914"/>
                <a:gd name="T26" fmla="*/ 48 w 914"/>
                <a:gd name="T27" fmla="*/ 471 h 914"/>
                <a:gd name="T28" fmla="*/ 51 w 914"/>
                <a:gd name="T29" fmla="*/ 479 h 914"/>
                <a:gd name="T30" fmla="*/ 48 w 914"/>
                <a:gd name="T31" fmla="*/ 487 h 914"/>
                <a:gd name="T32" fmla="*/ 40 w 914"/>
                <a:gd name="T33" fmla="*/ 490 h 914"/>
                <a:gd name="T34" fmla="*/ 11 w 914"/>
                <a:gd name="T35" fmla="*/ 490 h 914"/>
                <a:gd name="T36" fmla="*/ 3 w 914"/>
                <a:gd name="T37" fmla="*/ 487 h 914"/>
                <a:gd name="T38" fmla="*/ 707 w 914"/>
                <a:gd name="T39" fmla="*/ 766 h 914"/>
                <a:gd name="T40" fmla="*/ 707 w 914"/>
                <a:gd name="T41" fmla="*/ 750 h 914"/>
                <a:gd name="T42" fmla="*/ 722 w 914"/>
                <a:gd name="T43" fmla="*/ 750 h 914"/>
                <a:gd name="T44" fmla="*/ 758 w 914"/>
                <a:gd name="T45" fmla="*/ 786 h 914"/>
                <a:gd name="T46" fmla="*/ 758 w 914"/>
                <a:gd name="T47" fmla="*/ 802 h 914"/>
                <a:gd name="T48" fmla="*/ 742 w 914"/>
                <a:gd name="T49" fmla="*/ 802 h 914"/>
                <a:gd name="T50" fmla="*/ 707 w 914"/>
                <a:gd name="T51" fmla="*/ 766 h 914"/>
                <a:gd name="T52" fmla="*/ 112 w 914"/>
                <a:gd name="T53" fmla="*/ 171 h 914"/>
                <a:gd name="T54" fmla="*/ 112 w 914"/>
                <a:gd name="T55" fmla="*/ 156 h 914"/>
                <a:gd name="T56" fmla="*/ 127 w 914"/>
                <a:gd name="T57" fmla="*/ 156 h 914"/>
                <a:gd name="T58" fmla="*/ 163 w 914"/>
                <a:gd name="T59" fmla="*/ 192 h 914"/>
                <a:gd name="T60" fmla="*/ 163 w 914"/>
                <a:gd name="T61" fmla="*/ 207 h 914"/>
                <a:gd name="T62" fmla="*/ 148 w 914"/>
                <a:gd name="T63" fmla="*/ 207 h 914"/>
                <a:gd name="T64" fmla="*/ 112 w 914"/>
                <a:gd name="T65" fmla="*/ 171 h 914"/>
                <a:gd name="T66" fmla="*/ 427 w 914"/>
                <a:gd name="T67" fmla="*/ 91 h 914"/>
                <a:gd name="T68" fmla="*/ 424 w 914"/>
                <a:gd name="T69" fmla="*/ 84 h 914"/>
                <a:gd name="T70" fmla="*/ 424 w 914"/>
                <a:gd name="T71" fmla="*/ 11 h 914"/>
                <a:gd name="T72" fmla="*/ 435 w 914"/>
                <a:gd name="T73" fmla="*/ 0 h 914"/>
                <a:gd name="T74" fmla="*/ 443 w 914"/>
                <a:gd name="T75" fmla="*/ 3 h 914"/>
                <a:gd name="T76" fmla="*/ 446 w 914"/>
                <a:gd name="T77" fmla="*/ 11 h 914"/>
                <a:gd name="T78" fmla="*/ 446 w 914"/>
                <a:gd name="T79" fmla="*/ 84 h 914"/>
                <a:gd name="T80" fmla="*/ 443 w 914"/>
                <a:gd name="T81" fmla="*/ 91 h 914"/>
                <a:gd name="T82" fmla="*/ 435 w 914"/>
                <a:gd name="T83" fmla="*/ 95 h 914"/>
                <a:gd name="T84" fmla="*/ 427 w 914"/>
                <a:gd name="T85" fmla="*/ 91 h 914"/>
                <a:gd name="T86" fmla="*/ 822 w 914"/>
                <a:gd name="T87" fmla="*/ 485 h 914"/>
                <a:gd name="T88" fmla="*/ 819 w 914"/>
                <a:gd name="T89" fmla="*/ 477 h 914"/>
                <a:gd name="T90" fmla="*/ 831 w 914"/>
                <a:gd name="T91" fmla="*/ 466 h 914"/>
                <a:gd name="T92" fmla="*/ 903 w 914"/>
                <a:gd name="T93" fmla="*/ 469 h 914"/>
                <a:gd name="T94" fmla="*/ 911 w 914"/>
                <a:gd name="T95" fmla="*/ 472 h 914"/>
                <a:gd name="T96" fmla="*/ 914 w 914"/>
                <a:gd name="T97" fmla="*/ 481 h 914"/>
                <a:gd name="T98" fmla="*/ 902 w 914"/>
                <a:gd name="T99" fmla="*/ 491 h 914"/>
                <a:gd name="T100" fmla="*/ 830 w 914"/>
                <a:gd name="T101" fmla="*/ 489 h 914"/>
                <a:gd name="T102" fmla="*/ 822 w 914"/>
                <a:gd name="T103" fmla="*/ 485 h 914"/>
                <a:gd name="T104" fmla="*/ 707 w 914"/>
                <a:gd name="T105" fmla="*/ 207 h 914"/>
                <a:gd name="T106" fmla="*/ 707 w 914"/>
                <a:gd name="T107" fmla="*/ 192 h 914"/>
                <a:gd name="T108" fmla="*/ 770 w 914"/>
                <a:gd name="T109" fmla="*/ 128 h 914"/>
                <a:gd name="T110" fmla="*/ 786 w 914"/>
                <a:gd name="T111" fmla="*/ 128 h 914"/>
                <a:gd name="T112" fmla="*/ 786 w 914"/>
                <a:gd name="T113" fmla="*/ 143 h 914"/>
                <a:gd name="T114" fmla="*/ 722 w 914"/>
                <a:gd name="T115" fmla="*/ 207 h 914"/>
                <a:gd name="T116" fmla="*/ 707 w 914"/>
                <a:gd name="T117" fmla="*/ 207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grpSp>
      <p:sp>
        <p:nvSpPr>
          <p:cNvPr id="37" name="文本框 36"/>
          <p:cNvSpPr txBox="1"/>
          <p:nvPr/>
        </p:nvSpPr>
        <p:spPr>
          <a:xfrm>
            <a:off x="1625966" y="3013677"/>
            <a:ext cx="1407160" cy="829945"/>
          </a:xfrm>
          <a:prstGeom prst="rect">
            <a:avLst/>
          </a:prstGeom>
          <a:noFill/>
          <a:effectLst/>
        </p:spPr>
        <p:txBody>
          <a:bodyPr wrap="none" rtlCol="0">
            <a:spAutoFit/>
          </a:bodyPr>
          <a:p>
            <a:r>
              <a:rPr lang="zh-CN" altLang="en-US" sz="4800" b="1" dirty="0">
                <a:solidFill>
                  <a:srgbClr val="3976BD"/>
                </a:solidFill>
                <a:latin typeface="幼圆" panose="02010509060101010101" pitchFamily="49" charset="-122"/>
                <a:ea typeface="幼圆" panose="02010509060101010101" pitchFamily="49" charset="-122"/>
              </a:rPr>
              <a:t>登录</a:t>
            </a:r>
            <a:endParaRPr lang="zh-CN" altLang="en-US" sz="4800" b="1" dirty="0">
              <a:solidFill>
                <a:srgbClr val="3976BD"/>
              </a:solidFill>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53867" y="2309999"/>
            <a:ext cx="548193" cy="937973"/>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53867" y="3245552"/>
            <a:ext cx="548193" cy="937973"/>
          </a:xfrm>
          <a:prstGeom prst="rect">
            <a:avLst/>
          </a:prstGeom>
          <a:solidFill>
            <a:srgbClr val="275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372510" y="2890054"/>
            <a:ext cx="1033207" cy="1033207"/>
            <a:chOff x="4157663" y="1490663"/>
            <a:chExt cx="3881438" cy="3881438"/>
          </a:xfrm>
        </p:grpSpPr>
        <p:sp>
          <p:nvSpPr>
            <p:cNvPr id="6" name="Freeform 5"/>
            <p:cNvSpPr>
              <a:spLocks noEditPoints="1"/>
            </p:cNvSpPr>
            <p:nvPr/>
          </p:nvSpPr>
          <p:spPr bwMode="auto">
            <a:xfrm>
              <a:off x="4157663" y="2365375"/>
              <a:ext cx="3103563" cy="3006725"/>
            </a:xfrm>
            <a:custGeom>
              <a:avLst/>
              <a:gdLst>
                <a:gd name="T0" fmla="*/ 17 w 731"/>
                <a:gd name="T1" fmla="*/ 578 h 708"/>
                <a:gd name="T2" fmla="*/ 33 w 731"/>
                <a:gd name="T3" fmla="*/ 512 h 708"/>
                <a:gd name="T4" fmla="*/ 65 w 731"/>
                <a:gd name="T5" fmla="*/ 469 h 708"/>
                <a:gd name="T6" fmla="*/ 112 w 731"/>
                <a:gd name="T7" fmla="*/ 436 h 708"/>
                <a:gd name="T8" fmla="*/ 153 w 731"/>
                <a:gd name="T9" fmla="*/ 323 h 708"/>
                <a:gd name="T10" fmla="*/ 177 w 731"/>
                <a:gd name="T11" fmla="*/ 280 h 708"/>
                <a:gd name="T12" fmla="*/ 266 w 731"/>
                <a:gd name="T13" fmla="*/ 77 h 708"/>
                <a:gd name="T14" fmla="*/ 618 w 731"/>
                <a:gd name="T15" fmla="*/ 65 h 708"/>
                <a:gd name="T16" fmla="*/ 627 w 731"/>
                <a:gd name="T17" fmla="*/ 74 h 708"/>
                <a:gd name="T18" fmla="*/ 631 w 731"/>
                <a:gd name="T19" fmla="*/ 442 h 708"/>
                <a:gd name="T20" fmla="*/ 428 w 731"/>
                <a:gd name="T21" fmla="*/ 531 h 708"/>
                <a:gd name="T22" fmla="*/ 385 w 731"/>
                <a:gd name="T23" fmla="*/ 555 h 708"/>
                <a:gd name="T24" fmla="*/ 272 w 731"/>
                <a:gd name="T25" fmla="*/ 595 h 708"/>
                <a:gd name="T26" fmla="*/ 239 w 731"/>
                <a:gd name="T27" fmla="*/ 642 h 708"/>
                <a:gd name="T28" fmla="*/ 196 w 731"/>
                <a:gd name="T29" fmla="*/ 675 h 708"/>
                <a:gd name="T30" fmla="*/ 130 w 731"/>
                <a:gd name="T31" fmla="*/ 691 h 708"/>
                <a:gd name="T32" fmla="*/ 20 w 731"/>
                <a:gd name="T33" fmla="*/ 644 h 708"/>
                <a:gd name="T34" fmla="*/ 616 w 731"/>
                <a:gd name="T35" fmla="*/ 86 h 708"/>
                <a:gd name="T36" fmla="*/ 607 w 731"/>
                <a:gd name="T37" fmla="*/ 78 h 708"/>
                <a:gd name="T38" fmla="*/ 278 w 731"/>
                <a:gd name="T39" fmla="*/ 89 h 708"/>
                <a:gd name="T40" fmla="*/ 193 w 731"/>
                <a:gd name="T41" fmla="*/ 283 h 708"/>
                <a:gd name="T42" fmla="*/ 166 w 731"/>
                <a:gd name="T43" fmla="*/ 333 h 708"/>
                <a:gd name="T44" fmla="*/ 129 w 731"/>
                <a:gd name="T45" fmla="*/ 441 h 708"/>
                <a:gd name="T46" fmla="*/ 133 w 731"/>
                <a:gd name="T47" fmla="*/ 459 h 708"/>
                <a:gd name="T48" fmla="*/ 89 w 731"/>
                <a:gd name="T49" fmla="*/ 461 h 708"/>
                <a:gd name="T50" fmla="*/ 80 w 731"/>
                <a:gd name="T51" fmla="*/ 483 h 708"/>
                <a:gd name="T52" fmla="*/ 58 w 731"/>
                <a:gd name="T53" fmla="*/ 492 h 708"/>
                <a:gd name="T54" fmla="*/ 50 w 731"/>
                <a:gd name="T55" fmla="*/ 522 h 708"/>
                <a:gd name="T56" fmla="*/ 36 w 731"/>
                <a:gd name="T57" fmla="*/ 531 h 708"/>
                <a:gd name="T58" fmla="*/ 40 w 731"/>
                <a:gd name="T59" fmla="*/ 580 h 708"/>
                <a:gd name="T60" fmla="*/ 31 w 731"/>
                <a:gd name="T61" fmla="*/ 587 h 708"/>
                <a:gd name="T62" fmla="*/ 75 w 731"/>
                <a:gd name="T63" fmla="*/ 676 h 708"/>
                <a:gd name="T64" fmla="*/ 126 w 731"/>
                <a:gd name="T65" fmla="*/ 671 h 708"/>
                <a:gd name="T66" fmla="*/ 131 w 731"/>
                <a:gd name="T67" fmla="*/ 672 h 708"/>
                <a:gd name="T68" fmla="*/ 185 w 731"/>
                <a:gd name="T69" fmla="*/ 660 h 708"/>
                <a:gd name="T70" fmla="*/ 188 w 731"/>
                <a:gd name="T71" fmla="*/ 658 h 708"/>
                <a:gd name="T72" fmla="*/ 225 w 731"/>
                <a:gd name="T73" fmla="*/ 630 h 708"/>
                <a:gd name="T74" fmla="*/ 227 w 731"/>
                <a:gd name="T75" fmla="*/ 628 h 708"/>
                <a:gd name="T76" fmla="*/ 252 w 731"/>
                <a:gd name="T77" fmla="*/ 580 h 708"/>
                <a:gd name="T78" fmla="*/ 255 w 731"/>
                <a:gd name="T79" fmla="*/ 576 h 708"/>
                <a:gd name="T80" fmla="*/ 348 w 731"/>
                <a:gd name="T81" fmla="*/ 560 h 708"/>
                <a:gd name="T82" fmla="*/ 423 w 731"/>
                <a:gd name="T83" fmla="*/ 515 h 708"/>
                <a:gd name="T84" fmla="*/ 558 w 731"/>
                <a:gd name="T85" fmla="*/ 475 h 708"/>
                <a:gd name="T86" fmla="*/ 619 w 731"/>
                <a:gd name="T87" fmla="*/ 8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7" name="Freeform 6"/>
            <p:cNvSpPr/>
            <p:nvPr/>
          </p:nvSpPr>
          <p:spPr bwMode="auto">
            <a:xfrm>
              <a:off x="4959350" y="3660775"/>
              <a:ext cx="1554163" cy="1103313"/>
            </a:xfrm>
            <a:custGeom>
              <a:avLst/>
              <a:gdLst>
                <a:gd name="T0" fmla="*/ 366 w 366"/>
                <a:gd name="T1" fmla="*/ 153 h 260"/>
                <a:gd name="T2" fmla="*/ 361 w 366"/>
                <a:gd name="T3" fmla="*/ 156 h 260"/>
                <a:gd name="T4" fmla="*/ 233 w 366"/>
                <a:gd name="T5" fmla="*/ 193 h 260"/>
                <a:gd name="T6" fmla="*/ 231 w 366"/>
                <a:gd name="T7" fmla="*/ 193 h 260"/>
                <a:gd name="T8" fmla="*/ 175 w 366"/>
                <a:gd name="T9" fmla="*/ 224 h 260"/>
                <a:gd name="T10" fmla="*/ 151 w 366"/>
                <a:gd name="T11" fmla="*/ 241 h 260"/>
                <a:gd name="T12" fmla="*/ 79 w 366"/>
                <a:gd name="T13" fmla="*/ 257 h 260"/>
                <a:gd name="T14" fmla="*/ 11 w 366"/>
                <a:gd name="T15" fmla="*/ 224 h 260"/>
                <a:gd name="T16" fmla="*/ 0 w 366"/>
                <a:gd name="T17" fmla="*/ 213 h 260"/>
                <a:gd name="T18" fmla="*/ 83 w 366"/>
                <a:gd name="T19" fmla="*/ 130 h 260"/>
                <a:gd name="T20" fmla="*/ 98 w 366"/>
                <a:gd name="T21" fmla="*/ 95 h 260"/>
                <a:gd name="T22" fmla="*/ 69 w 366"/>
                <a:gd name="T23" fmla="*/ 89 h 260"/>
                <a:gd name="T24" fmla="*/ 80 w 366"/>
                <a:gd name="T25" fmla="*/ 48 h 260"/>
                <a:gd name="T26" fmla="*/ 117 w 366"/>
                <a:gd name="T27" fmla="*/ 38 h 260"/>
                <a:gd name="T28" fmla="*/ 128 w 366"/>
                <a:gd name="T29" fmla="*/ 70 h 260"/>
                <a:gd name="T30" fmla="*/ 153 w 366"/>
                <a:gd name="T31" fmla="*/ 61 h 260"/>
                <a:gd name="T32" fmla="*/ 213 w 366"/>
                <a:gd name="T33" fmla="*/ 0 h 260"/>
                <a:gd name="T34" fmla="*/ 255 w 366"/>
                <a:gd name="T35" fmla="*/ 42 h 260"/>
                <a:gd name="T36" fmla="*/ 259 w 366"/>
                <a:gd name="T37" fmla="*/ 63 h 260"/>
                <a:gd name="T38" fmla="*/ 227 w 366"/>
                <a:gd name="T39" fmla="*/ 72 h 260"/>
                <a:gd name="T40" fmla="*/ 238 w 366"/>
                <a:gd name="T41" fmla="*/ 110 h 260"/>
                <a:gd name="T42" fmla="*/ 273 w 366"/>
                <a:gd name="T43" fmla="*/ 120 h 260"/>
                <a:gd name="T44" fmla="*/ 280 w 366"/>
                <a:gd name="T45" fmla="*/ 95 h 260"/>
                <a:gd name="T46" fmla="*/ 313 w 366"/>
                <a:gd name="T47" fmla="*/ 100 h 260"/>
                <a:gd name="T48" fmla="*/ 366 w 366"/>
                <a:gd name="T49" fmla="*/ 1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8" name="Freeform 7"/>
            <p:cNvSpPr/>
            <p:nvPr/>
          </p:nvSpPr>
          <p:spPr bwMode="auto">
            <a:xfrm>
              <a:off x="5218113" y="2505075"/>
              <a:ext cx="1517650" cy="1155700"/>
            </a:xfrm>
            <a:custGeom>
              <a:avLst/>
              <a:gdLst>
                <a:gd name="T0" fmla="*/ 284 w 357"/>
                <a:gd name="T1" fmla="*/ 222 h 272"/>
                <a:gd name="T2" fmla="*/ 240 w 357"/>
                <a:gd name="T3" fmla="*/ 233 h 272"/>
                <a:gd name="T4" fmla="*/ 232 w 357"/>
                <a:gd name="T5" fmla="*/ 205 h 272"/>
                <a:gd name="T6" fmla="*/ 209 w 357"/>
                <a:gd name="T7" fmla="*/ 215 h 272"/>
                <a:gd name="T8" fmla="*/ 152 w 357"/>
                <a:gd name="T9" fmla="*/ 272 h 272"/>
                <a:gd name="T10" fmla="*/ 111 w 357"/>
                <a:gd name="T11" fmla="*/ 231 h 272"/>
                <a:gd name="T12" fmla="*/ 101 w 357"/>
                <a:gd name="T13" fmla="*/ 208 h 272"/>
                <a:gd name="T14" fmla="*/ 133 w 357"/>
                <a:gd name="T15" fmla="*/ 194 h 272"/>
                <a:gd name="T16" fmla="*/ 115 w 357"/>
                <a:gd name="T17" fmla="*/ 154 h 272"/>
                <a:gd name="T18" fmla="*/ 76 w 357"/>
                <a:gd name="T19" fmla="*/ 147 h 272"/>
                <a:gd name="T20" fmla="*/ 67 w 357"/>
                <a:gd name="T21" fmla="*/ 175 h 272"/>
                <a:gd name="T22" fmla="*/ 37 w 357"/>
                <a:gd name="T23" fmla="*/ 157 h 272"/>
                <a:gd name="T24" fmla="*/ 0 w 357"/>
                <a:gd name="T25" fmla="*/ 120 h 272"/>
                <a:gd name="T26" fmla="*/ 40 w 357"/>
                <a:gd name="T27" fmla="*/ 68 h 272"/>
                <a:gd name="T28" fmla="*/ 191 w 357"/>
                <a:gd name="T29" fmla="*/ 2 h 272"/>
                <a:gd name="T30" fmla="*/ 346 w 357"/>
                <a:gd name="T31" fmla="*/ 57 h 272"/>
                <a:gd name="T32" fmla="*/ 352 w 357"/>
                <a:gd name="T33" fmla="*/ 62 h 272"/>
                <a:gd name="T34" fmla="*/ 354 w 357"/>
                <a:gd name="T35" fmla="*/ 65 h 272"/>
                <a:gd name="T36" fmla="*/ 357 w 357"/>
                <a:gd name="T37" fmla="*/ 68 h 272"/>
                <a:gd name="T38" fmla="*/ 271 w 357"/>
                <a:gd name="T39" fmla="*/ 154 h 272"/>
                <a:gd name="T40" fmla="*/ 262 w 357"/>
                <a:gd name="T41" fmla="*/ 173 h 272"/>
                <a:gd name="T42" fmla="*/ 288 w 357"/>
                <a:gd name="T43" fmla="*/ 178 h 272"/>
                <a:gd name="T44" fmla="*/ 284 w 357"/>
                <a:gd name="T45" fmla="*/ 22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9" name="Freeform 8"/>
            <p:cNvSpPr/>
            <p:nvPr/>
          </p:nvSpPr>
          <p:spPr bwMode="auto">
            <a:xfrm>
              <a:off x="4556125" y="4348163"/>
              <a:ext cx="623888" cy="620713"/>
            </a:xfrm>
            <a:custGeom>
              <a:avLst/>
              <a:gdLst>
                <a:gd name="T0" fmla="*/ 7 w 147"/>
                <a:gd name="T1" fmla="*/ 29 h 146"/>
                <a:gd name="T2" fmla="*/ 7 w 147"/>
                <a:gd name="T3" fmla="*/ 6 h 146"/>
                <a:gd name="T4" fmla="*/ 29 w 147"/>
                <a:gd name="T5" fmla="*/ 6 h 146"/>
                <a:gd name="T6" fmla="*/ 140 w 147"/>
                <a:gd name="T7" fmla="*/ 118 h 146"/>
                <a:gd name="T8" fmla="*/ 141 w 147"/>
                <a:gd name="T9" fmla="*/ 140 h 146"/>
                <a:gd name="T10" fmla="*/ 118 w 147"/>
                <a:gd name="T11" fmla="*/ 140 h 146"/>
                <a:gd name="T12" fmla="*/ 7 w 147"/>
                <a:gd name="T13" fmla="*/ 29 h 146"/>
              </a:gdLst>
              <a:ahLst/>
              <a:cxnLst>
                <a:cxn ang="0">
                  <a:pos x="T0" y="T1"/>
                </a:cxn>
                <a:cxn ang="0">
                  <a:pos x="T2" y="T3"/>
                </a:cxn>
                <a:cxn ang="0">
                  <a:pos x="T4" y="T5"/>
                </a:cxn>
                <a:cxn ang="0">
                  <a:pos x="T6" y="T7"/>
                </a:cxn>
                <a:cxn ang="0">
                  <a:pos x="T8" y="T9"/>
                </a:cxn>
                <a:cxn ang="0">
                  <a:pos x="T10" y="T11"/>
                </a:cxn>
                <a:cxn ang="0">
                  <a:pos x="T12" y="T13"/>
                </a:cxn>
              </a:cxnLst>
              <a:rect l="0" t="0" r="r" b="b"/>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0" name="Freeform 9"/>
            <p:cNvSpPr/>
            <p:nvPr/>
          </p:nvSpPr>
          <p:spPr bwMode="auto">
            <a:xfrm>
              <a:off x="4429125" y="4479925"/>
              <a:ext cx="619125" cy="620713"/>
            </a:xfrm>
            <a:custGeom>
              <a:avLst/>
              <a:gdLst>
                <a:gd name="T0" fmla="*/ 6 w 146"/>
                <a:gd name="T1" fmla="*/ 28 h 146"/>
                <a:gd name="T2" fmla="*/ 6 w 146"/>
                <a:gd name="T3" fmla="*/ 6 h 146"/>
                <a:gd name="T4" fmla="*/ 28 w 146"/>
                <a:gd name="T5" fmla="*/ 6 h 146"/>
                <a:gd name="T6" fmla="*/ 140 w 146"/>
                <a:gd name="T7" fmla="*/ 117 h 146"/>
                <a:gd name="T8" fmla="*/ 140 w 146"/>
                <a:gd name="T9" fmla="*/ 140 h 146"/>
                <a:gd name="T10" fmla="*/ 118 w 146"/>
                <a:gd name="T11" fmla="*/ 139 h 146"/>
                <a:gd name="T12" fmla="*/ 6 w 146"/>
                <a:gd name="T13" fmla="*/ 28 h 146"/>
              </a:gdLst>
              <a:ahLst/>
              <a:cxnLst>
                <a:cxn ang="0">
                  <a:pos x="T0" y="T1"/>
                </a:cxn>
                <a:cxn ang="0">
                  <a:pos x="T2" y="T3"/>
                </a:cxn>
                <a:cxn ang="0">
                  <a:pos x="T4" y="T5"/>
                </a:cxn>
                <a:cxn ang="0">
                  <a:pos x="T6" y="T7"/>
                </a:cxn>
                <a:cxn ang="0">
                  <a:pos x="T8" y="T9"/>
                </a:cxn>
                <a:cxn ang="0">
                  <a:pos x="T10" y="T11"/>
                </a:cxn>
                <a:cxn ang="0">
                  <a:pos x="T12" y="T13"/>
                </a:cxn>
              </a:cxnLst>
              <a:rect l="0" t="0" r="r" b="b"/>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1" name="Freeform 10"/>
            <p:cNvSpPr/>
            <p:nvPr/>
          </p:nvSpPr>
          <p:spPr bwMode="auto">
            <a:xfrm>
              <a:off x="4330700" y="4641850"/>
              <a:ext cx="557213" cy="552450"/>
            </a:xfrm>
            <a:custGeom>
              <a:avLst/>
              <a:gdLst>
                <a:gd name="T0" fmla="*/ 7 w 131"/>
                <a:gd name="T1" fmla="*/ 29 h 130"/>
                <a:gd name="T2" fmla="*/ 7 w 131"/>
                <a:gd name="T3" fmla="*/ 6 h 130"/>
                <a:gd name="T4" fmla="*/ 29 w 131"/>
                <a:gd name="T5" fmla="*/ 7 h 130"/>
                <a:gd name="T6" fmla="*/ 124 w 131"/>
                <a:gd name="T7" fmla="*/ 102 h 130"/>
                <a:gd name="T8" fmla="*/ 125 w 131"/>
                <a:gd name="T9" fmla="*/ 124 h 130"/>
                <a:gd name="T10" fmla="*/ 102 w 131"/>
                <a:gd name="T11" fmla="*/ 124 h 130"/>
                <a:gd name="T12" fmla="*/ 7 w 131"/>
                <a:gd name="T13" fmla="*/ 29 h 130"/>
              </a:gdLst>
              <a:ahLst/>
              <a:cxnLst>
                <a:cxn ang="0">
                  <a:pos x="T0" y="T1"/>
                </a:cxn>
                <a:cxn ang="0">
                  <a:pos x="T2" y="T3"/>
                </a:cxn>
                <a:cxn ang="0">
                  <a:pos x="T4" y="T5"/>
                </a:cxn>
                <a:cxn ang="0">
                  <a:pos x="T6" y="T7"/>
                </a:cxn>
                <a:cxn ang="0">
                  <a:pos x="T8" y="T9"/>
                </a:cxn>
                <a:cxn ang="0">
                  <a:pos x="T10" y="T11"/>
                </a:cxn>
                <a:cxn ang="0">
                  <a:pos x="T12" y="T13"/>
                </a:cxn>
              </a:cxnLst>
              <a:rect l="0" t="0" r="r" b="b"/>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2" name="Freeform 11"/>
            <p:cNvSpPr/>
            <p:nvPr/>
          </p:nvSpPr>
          <p:spPr bwMode="auto">
            <a:xfrm>
              <a:off x="4314825" y="4879975"/>
              <a:ext cx="330200" cy="334963"/>
            </a:xfrm>
            <a:custGeom>
              <a:avLst/>
              <a:gdLst>
                <a:gd name="T0" fmla="*/ 6 w 78"/>
                <a:gd name="T1" fmla="*/ 29 h 79"/>
                <a:gd name="T2" fmla="*/ 6 w 78"/>
                <a:gd name="T3" fmla="*/ 7 h 79"/>
                <a:gd name="T4" fmla="*/ 28 w 78"/>
                <a:gd name="T5" fmla="*/ 7 h 79"/>
                <a:gd name="T6" fmla="*/ 72 w 78"/>
                <a:gd name="T7" fmla="*/ 51 h 79"/>
                <a:gd name="T8" fmla="*/ 72 w 78"/>
                <a:gd name="T9" fmla="*/ 73 h 79"/>
                <a:gd name="T10" fmla="*/ 50 w 78"/>
                <a:gd name="T11" fmla="*/ 73 h 79"/>
                <a:gd name="T12" fmla="*/ 6 w 78"/>
                <a:gd name="T13" fmla="*/ 29 h 79"/>
              </a:gdLst>
              <a:ahLst/>
              <a:cxnLst>
                <a:cxn ang="0">
                  <a:pos x="T0" y="T1"/>
                </a:cxn>
                <a:cxn ang="0">
                  <a:pos x="T2" y="T3"/>
                </a:cxn>
                <a:cxn ang="0">
                  <a:pos x="T4" y="T5"/>
                </a:cxn>
                <a:cxn ang="0">
                  <a:pos x="T6" y="T7"/>
                </a:cxn>
                <a:cxn ang="0">
                  <a:pos x="T8" y="T9"/>
                </a:cxn>
                <a:cxn ang="0">
                  <a:pos x="T10" y="T11"/>
                </a:cxn>
                <a:cxn ang="0">
                  <a:pos x="T12" y="T13"/>
                </a:cxn>
              </a:cxnLst>
              <a:rect l="0" t="0" r="r" b="b"/>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3" name="Freeform 12"/>
            <p:cNvSpPr>
              <a:spLocks noEditPoints="1"/>
            </p:cNvSpPr>
            <p:nvPr/>
          </p:nvSpPr>
          <p:spPr bwMode="auto">
            <a:xfrm>
              <a:off x="4157663" y="1490663"/>
              <a:ext cx="3881438" cy="3881438"/>
            </a:xfrm>
            <a:custGeom>
              <a:avLst/>
              <a:gdLst>
                <a:gd name="T0" fmla="*/ 427 w 914"/>
                <a:gd name="T1" fmla="*/ 910 h 914"/>
                <a:gd name="T2" fmla="*/ 424 w 914"/>
                <a:gd name="T3" fmla="*/ 903 h 914"/>
                <a:gd name="T4" fmla="*/ 424 w 914"/>
                <a:gd name="T5" fmla="*/ 874 h 914"/>
                <a:gd name="T6" fmla="*/ 435 w 914"/>
                <a:gd name="T7" fmla="*/ 863 h 914"/>
                <a:gd name="T8" fmla="*/ 443 w 914"/>
                <a:gd name="T9" fmla="*/ 866 h 914"/>
                <a:gd name="T10" fmla="*/ 446 w 914"/>
                <a:gd name="T11" fmla="*/ 874 h 914"/>
                <a:gd name="T12" fmla="*/ 446 w 914"/>
                <a:gd name="T13" fmla="*/ 903 h 914"/>
                <a:gd name="T14" fmla="*/ 435 w 914"/>
                <a:gd name="T15" fmla="*/ 914 h 914"/>
                <a:gd name="T16" fmla="*/ 427 w 914"/>
                <a:gd name="T17" fmla="*/ 910 h 914"/>
                <a:gd name="T18" fmla="*/ 3 w 914"/>
                <a:gd name="T19" fmla="*/ 487 h 914"/>
                <a:gd name="T20" fmla="*/ 0 w 914"/>
                <a:gd name="T21" fmla="*/ 479 h 914"/>
                <a:gd name="T22" fmla="*/ 11 w 914"/>
                <a:gd name="T23" fmla="*/ 468 h 914"/>
                <a:gd name="T24" fmla="*/ 40 w 914"/>
                <a:gd name="T25" fmla="*/ 468 h 914"/>
                <a:gd name="T26" fmla="*/ 48 w 914"/>
                <a:gd name="T27" fmla="*/ 471 h 914"/>
                <a:gd name="T28" fmla="*/ 51 w 914"/>
                <a:gd name="T29" fmla="*/ 479 h 914"/>
                <a:gd name="T30" fmla="*/ 48 w 914"/>
                <a:gd name="T31" fmla="*/ 487 h 914"/>
                <a:gd name="T32" fmla="*/ 40 w 914"/>
                <a:gd name="T33" fmla="*/ 490 h 914"/>
                <a:gd name="T34" fmla="*/ 11 w 914"/>
                <a:gd name="T35" fmla="*/ 490 h 914"/>
                <a:gd name="T36" fmla="*/ 3 w 914"/>
                <a:gd name="T37" fmla="*/ 487 h 914"/>
                <a:gd name="T38" fmla="*/ 707 w 914"/>
                <a:gd name="T39" fmla="*/ 766 h 914"/>
                <a:gd name="T40" fmla="*/ 707 w 914"/>
                <a:gd name="T41" fmla="*/ 750 h 914"/>
                <a:gd name="T42" fmla="*/ 722 w 914"/>
                <a:gd name="T43" fmla="*/ 750 h 914"/>
                <a:gd name="T44" fmla="*/ 758 w 914"/>
                <a:gd name="T45" fmla="*/ 786 h 914"/>
                <a:gd name="T46" fmla="*/ 758 w 914"/>
                <a:gd name="T47" fmla="*/ 802 h 914"/>
                <a:gd name="T48" fmla="*/ 742 w 914"/>
                <a:gd name="T49" fmla="*/ 802 h 914"/>
                <a:gd name="T50" fmla="*/ 707 w 914"/>
                <a:gd name="T51" fmla="*/ 766 h 914"/>
                <a:gd name="T52" fmla="*/ 112 w 914"/>
                <a:gd name="T53" fmla="*/ 171 h 914"/>
                <a:gd name="T54" fmla="*/ 112 w 914"/>
                <a:gd name="T55" fmla="*/ 156 h 914"/>
                <a:gd name="T56" fmla="*/ 127 w 914"/>
                <a:gd name="T57" fmla="*/ 156 h 914"/>
                <a:gd name="T58" fmla="*/ 163 w 914"/>
                <a:gd name="T59" fmla="*/ 192 h 914"/>
                <a:gd name="T60" fmla="*/ 163 w 914"/>
                <a:gd name="T61" fmla="*/ 207 h 914"/>
                <a:gd name="T62" fmla="*/ 148 w 914"/>
                <a:gd name="T63" fmla="*/ 207 h 914"/>
                <a:gd name="T64" fmla="*/ 112 w 914"/>
                <a:gd name="T65" fmla="*/ 171 h 914"/>
                <a:gd name="T66" fmla="*/ 427 w 914"/>
                <a:gd name="T67" fmla="*/ 91 h 914"/>
                <a:gd name="T68" fmla="*/ 424 w 914"/>
                <a:gd name="T69" fmla="*/ 84 h 914"/>
                <a:gd name="T70" fmla="*/ 424 w 914"/>
                <a:gd name="T71" fmla="*/ 11 h 914"/>
                <a:gd name="T72" fmla="*/ 435 w 914"/>
                <a:gd name="T73" fmla="*/ 0 h 914"/>
                <a:gd name="T74" fmla="*/ 443 w 914"/>
                <a:gd name="T75" fmla="*/ 3 h 914"/>
                <a:gd name="T76" fmla="*/ 446 w 914"/>
                <a:gd name="T77" fmla="*/ 11 h 914"/>
                <a:gd name="T78" fmla="*/ 446 w 914"/>
                <a:gd name="T79" fmla="*/ 84 h 914"/>
                <a:gd name="T80" fmla="*/ 443 w 914"/>
                <a:gd name="T81" fmla="*/ 91 h 914"/>
                <a:gd name="T82" fmla="*/ 435 w 914"/>
                <a:gd name="T83" fmla="*/ 95 h 914"/>
                <a:gd name="T84" fmla="*/ 427 w 914"/>
                <a:gd name="T85" fmla="*/ 91 h 914"/>
                <a:gd name="T86" fmla="*/ 822 w 914"/>
                <a:gd name="T87" fmla="*/ 485 h 914"/>
                <a:gd name="T88" fmla="*/ 819 w 914"/>
                <a:gd name="T89" fmla="*/ 477 h 914"/>
                <a:gd name="T90" fmla="*/ 831 w 914"/>
                <a:gd name="T91" fmla="*/ 466 h 914"/>
                <a:gd name="T92" fmla="*/ 903 w 914"/>
                <a:gd name="T93" fmla="*/ 469 h 914"/>
                <a:gd name="T94" fmla="*/ 911 w 914"/>
                <a:gd name="T95" fmla="*/ 472 h 914"/>
                <a:gd name="T96" fmla="*/ 914 w 914"/>
                <a:gd name="T97" fmla="*/ 481 h 914"/>
                <a:gd name="T98" fmla="*/ 902 w 914"/>
                <a:gd name="T99" fmla="*/ 491 h 914"/>
                <a:gd name="T100" fmla="*/ 830 w 914"/>
                <a:gd name="T101" fmla="*/ 489 h 914"/>
                <a:gd name="T102" fmla="*/ 822 w 914"/>
                <a:gd name="T103" fmla="*/ 485 h 914"/>
                <a:gd name="T104" fmla="*/ 707 w 914"/>
                <a:gd name="T105" fmla="*/ 207 h 914"/>
                <a:gd name="T106" fmla="*/ 707 w 914"/>
                <a:gd name="T107" fmla="*/ 192 h 914"/>
                <a:gd name="T108" fmla="*/ 770 w 914"/>
                <a:gd name="T109" fmla="*/ 128 h 914"/>
                <a:gd name="T110" fmla="*/ 786 w 914"/>
                <a:gd name="T111" fmla="*/ 128 h 914"/>
                <a:gd name="T112" fmla="*/ 786 w 914"/>
                <a:gd name="T113" fmla="*/ 143 h 914"/>
                <a:gd name="T114" fmla="*/ 722 w 914"/>
                <a:gd name="T115" fmla="*/ 207 h 914"/>
                <a:gd name="T116" fmla="*/ 707 w 914"/>
                <a:gd name="T117" fmla="*/ 207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grpSp>
      <p:sp>
        <p:nvSpPr>
          <p:cNvPr id="37" name="文本框 36"/>
          <p:cNvSpPr txBox="1"/>
          <p:nvPr/>
        </p:nvSpPr>
        <p:spPr>
          <a:xfrm>
            <a:off x="1625966" y="3013677"/>
            <a:ext cx="1407160" cy="829945"/>
          </a:xfrm>
          <a:prstGeom prst="rect">
            <a:avLst/>
          </a:prstGeom>
          <a:noFill/>
          <a:effectLst/>
        </p:spPr>
        <p:txBody>
          <a:bodyPr wrap="none" rtlCol="0">
            <a:spAutoFit/>
          </a:bodyPr>
          <a:p>
            <a:r>
              <a:rPr lang="zh-CN" altLang="en-US" sz="4800" b="1" dirty="0">
                <a:solidFill>
                  <a:srgbClr val="3976BD"/>
                </a:solidFill>
                <a:latin typeface="幼圆" panose="02010509060101010101" pitchFamily="49" charset="-122"/>
                <a:ea typeface="幼圆" panose="02010509060101010101" pitchFamily="49" charset="-122"/>
              </a:rPr>
              <a:t>首页</a:t>
            </a:r>
            <a:endParaRPr lang="zh-CN" altLang="en-US" sz="4800" b="1" dirty="0">
              <a:solidFill>
                <a:srgbClr val="3976BD"/>
              </a:solidFill>
              <a:latin typeface="幼圆" panose="02010509060101010101" pitchFamily="49" charset="-122"/>
              <a:ea typeface="幼圆" panose="02010509060101010101" pitchFamily="49" charset="-122"/>
            </a:endParaRPr>
          </a:p>
        </p:txBody>
      </p:sp>
      <p:pic>
        <p:nvPicPr>
          <p:cNvPr id="14" name="图片 13"/>
          <p:cNvPicPr>
            <a:picLocks noChangeAspect="1"/>
          </p:cNvPicPr>
          <p:nvPr/>
        </p:nvPicPr>
        <p:blipFill>
          <a:blip r:embed="rId1"/>
          <a:stretch>
            <a:fillRect/>
          </a:stretch>
        </p:blipFill>
        <p:spPr>
          <a:xfrm>
            <a:off x="5915025" y="13335"/>
            <a:ext cx="3168650" cy="683006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53867" y="2309999"/>
            <a:ext cx="548193" cy="937973"/>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53867" y="3245552"/>
            <a:ext cx="548193" cy="937973"/>
          </a:xfrm>
          <a:prstGeom prst="rect">
            <a:avLst/>
          </a:prstGeom>
          <a:solidFill>
            <a:srgbClr val="275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372510" y="2890054"/>
            <a:ext cx="1033207" cy="1033207"/>
            <a:chOff x="4157663" y="1490663"/>
            <a:chExt cx="3881438" cy="3881438"/>
          </a:xfrm>
        </p:grpSpPr>
        <p:sp>
          <p:nvSpPr>
            <p:cNvPr id="6" name="Freeform 5"/>
            <p:cNvSpPr>
              <a:spLocks noEditPoints="1"/>
            </p:cNvSpPr>
            <p:nvPr/>
          </p:nvSpPr>
          <p:spPr bwMode="auto">
            <a:xfrm>
              <a:off x="4157663" y="2365375"/>
              <a:ext cx="3103563" cy="3006725"/>
            </a:xfrm>
            <a:custGeom>
              <a:avLst/>
              <a:gdLst>
                <a:gd name="T0" fmla="*/ 17 w 731"/>
                <a:gd name="T1" fmla="*/ 578 h 708"/>
                <a:gd name="T2" fmla="*/ 33 w 731"/>
                <a:gd name="T3" fmla="*/ 512 h 708"/>
                <a:gd name="T4" fmla="*/ 65 w 731"/>
                <a:gd name="T5" fmla="*/ 469 h 708"/>
                <a:gd name="T6" fmla="*/ 112 w 731"/>
                <a:gd name="T7" fmla="*/ 436 h 708"/>
                <a:gd name="T8" fmla="*/ 153 w 731"/>
                <a:gd name="T9" fmla="*/ 323 h 708"/>
                <a:gd name="T10" fmla="*/ 177 w 731"/>
                <a:gd name="T11" fmla="*/ 280 h 708"/>
                <a:gd name="T12" fmla="*/ 266 w 731"/>
                <a:gd name="T13" fmla="*/ 77 h 708"/>
                <a:gd name="T14" fmla="*/ 618 w 731"/>
                <a:gd name="T15" fmla="*/ 65 h 708"/>
                <a:gd name="T16" fmla="*/ 627 w 731"/>
                <a:gd name="T17" fmla="*/ 74 h 708"/>
                <a:gd name="T18" fmla="*/ 631 w 731"/>
                <a:gd name="T19" fmla="*/ 442 h 708"/>
                <a:gd name="T20" fmla="*/ 428 w 731"/>
                <a:gd name="T21" fmla="*/ 531 h 708"/>
                <a:gd name="T22" fmla="*/ 385 w 731"/>
                <a:gd name="T23" fmla="*/ 555 h 708"/>
                <a:gd name="T24" fmla="*/ 272 w 731"/>
                <a:gd name="T25" fmla="*/ 595 h 708"/>
                <a:gd name="T26" fmla="*/ 239 w 731"/>
                <a:gd name="T27" fmla="*/ 642 h 708"/>
                <a:gd name="T28" fmla="*/ 196 w 731"/>
                <a:gd name="T29" fmla="*/ 675 h 708"/>
                <a:gd name="T30" fmla="*/ 130 w 731"/>
                <a:gd name="T31" fmla="*/ 691 h 708"/>
                <a:gd name="T32" fmla="*/ 20 w 731"/>
                <a:gd name="T33" fmla="*/ 644 h 708"/>
                <a:gd name="T34" fmla="*/ 616 w 731"/>
                <a:gd name="T35" fmla="*/ 86 h 708"/>
                <a:gd name="T36" fmla="*/ 607 w 731"/>
                <a:gd name="T37" fmla="*/ 78 h 708"/>
                <a:gd name="T38" fmla="*/ 278 w 731"/>
                <a:gd name="T39" fmla="*/ 89 h 708"/>
                <a:gd name="T40" fmla="*/ 193 w 731"/>
                <a:gd name="T41" fmla="*/ 283 h 708"/>
                <a:gd name="T42" fmla="*/ 166 w 731"/>
                <a:gd name="T43" fmla="*/ 333 h 708"/>
                <a:gd name="T44" fmla="*/ 129 w 731"/>
                <a:gd name="T45" fmla="*/ 441 h 708"/>
                <a:gd name="T46" fmla="*/ 133 w 731"/>
                <a:gd name="T47" fmla="*/ 459 h 708"/>
                <a:gd name="T48" fmla="*/ 89 w 731"/>
                <a:gd name="T49" fmla="*/ 461 h 708"/>
                <a:gd name="T50" fmla="*/ 80 w 731"/>
                <a:gd name="T51" fmla="*/ 483 h 708"/>
                <a:gd name="T52" fmla="*/ 58 w 731"/>
                <a:gd name="T53" fmla="*/ 492 h 708"/>
                <a:gd name="T54" fmla="*/ 50 w 731"/>
                <a:gd name="T55" fmla="*/ 522 h 708"/>
                <a:gd name="T56" fmla="*/ 36 w 731"/>
                <a:gd name="T57" fmla="*/ 531 h 708"/>
                <a:gd name="T58" fmla="*/ 40 w 731"/>
                <a:gd name="T59" fmla="*/ 580 h 708"/>
                <a:gd name="T60" fmla="*/ 31 w 731"/>
                <a:gd name="T61" fmla="*/ 587 h 708"/>
                <a:gd name="T62" fmla="*/ 75 w 731"/>
                <a:gd name="T63" fmla="*/ 676 h 708"/>
                <a:gd name="T64" fmla="*/ 126 w 731"/>
                <a:gd name="T65" fmla="*/ 671 h 708"/>
                <a:gd name="T66" fmla="*/ 131 w 731"/>
                <a:gd name="T67" fmla="*/ 672 h 708"/>
                <a:gd name="T68" fmla="*/ 185 w 731"/>
                <a:gd name="T69" fmla="*/ 660 h 708"/>
                <a:gd name="T70" fmla="*/ 188 w 731"/>
                <a:gd name="T71" fmla="*/ 658 h 708"/>
                <a:gd name="T72" fmla="*/ 225 w 731"/>
                <a:gd name="T73" fmla="*/ 630 h 708"/>
                <a:gd name="T74" fmla="*/ 227 w 731"/>
                <a:gd name="T75" fmla="*/ 628 h 708"/>
                <a:gd name="T76" fmla="*/ 252 w 731"/>
                <a:gd name="T77" fmla="*/ 580 h 708"/>
                <a:gd name="T78" fmla="*/ 255 w 731"/>
                <a:gd name="T79" fmla="*/ 576 h 708"/>
                <a:gd name="T80" fmla="*/ 348 w 731"/>
                <a:gd name="T81" fmla="*/ 560 h 708"/>
                <a:gd name="T82" fmla="*/ 423 w 731"/>
                <a:gd name="T83" fmla="*/ 515 h 708"/>
                <a:gd name="T84" fmla="*/ 558 w 731"/>
                <a:gd name="T85" fmla="*/ 475 h 708"/>
                <a:gd name="T86" fmla="*/ 619 w 731"/>
                <a:gd name="T87" fmla="*/ 8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7" name="Freeform 6"/>
            <p:cNvSpPr/>
            <p:nvPr/>
          </p:nvSpPr>
          <p:spPr bwMode="auto">
            <a:xfrm>
              <a:off x="4959350" y="3660775"/>
              <a:ext cx="1554163" cy="1103313"/>
            </a:xfrm>
            <a:custGeom>
              <a:avLst/>
              <a:gdLst>
                <a:gd name="T0" fmla="*/ 366 w 366"/>
                <a:gd name="T1" fmla="*/ 153 h 260"/>
                <a:gd name="T2" fmla="*/ 361 w 366"/>
                <a:gd name="T3" fmla="*/ 156 h 260"/>
                <a:gd name="T4" fmla="*/ 233 w 366"/>
                <a:gd name="T5" fmla="*/ 193 h 260"/>
                <a:gd name="T6" fmla="*/ 231 w 366"/>
                <a:gd name="T7" fmla="*/ 193 h 260"/>
                <a:gd name="T8" fmla="*/ 175 w 366"/>
                <a:gd name="T9" fmla="*/ 224 h 260"/>
                <a:gd name="T10" fmla="*/ 151 w 366"/>
                <a:gd name="T11" fmla="*/ 241 h 260"/>
                <a:gd name="T12" fmla="*/ 79 w 366"/>
                <a:gd name="T13" fmla="*/ 257 h 260"/>
                <a:gd name="T14" fmla="*/ 11 w 366"/>
                <a:gd name="T15" fmla="*/ 224 h 260"/>
                <a:gd name="T16" fmla="*/ 0 w 366"/>
                <a:gd name="T17" fmla="*/ 213 h 260"/>
                <a:gd name="T18" fmla="*/ 83 w 366"/>
                <a:gd name="T19" fmla="*/ 130 h 260"/>
                <a:gd name="T20" fmla="*/ 98 w 366"/>
                <a:gd name="T21" fmla="*/ 95 h 260"/>
                <a:gd name="T22" fmla="*/ 69 w 366"/>
                <a:gd name="T23" fmla="*/ 89 h 260"/>
                <a:gd name="T24" fmla="*/ 80 w 366"/>
                <a:gd name="T25" fmla="*/ 48 h 260"/>
                <a:gd name="T26" fmla="*/ 117 w 366"/>
                <a:gd name="T27" fmla="*/ 38 h 260"/>
                <a:gd name="T28" fmla="*/ 128 w 366"/>
                <a:gd name="T29" fmla="*/ 70 h 260"/>
                <a:gd name="T30" fmla="*/ 153 w 366"/>
                <a:gd name="T31" fmla="*/ 61 h 260"/>
                <a:gd name="T32" fmla="*/ 213 w 366"/>
                <a:gd name="T33" fmla="*/ 0 h 260"/>
                <a:gd name="T34" fmla="*/ 255 w 366"/>
                <a:gd name="T35" fmla="*/ 42 h 260"/>
                <a:gd name="T36" fmla="*/ 259 w 366"/>
                <a:gd name="T37" fmla="*/ 63 h 260"/>
                <a:gd name="T38" fmla="*/ 227 w 366"/>
                <a:gd name="T39" fmla="*/ 72 h 260"/>
                <a:gd name="T40" fmla="*/ 238 w 366"/>
                <a:gd name="T41" fmla="*/ 110 h 260"/>
                <a:gd name="T42" fmla="*/ 273 w 366"/>
                <a:gd name="T43" fmla="*/ 120 h 260"/>
                <a:gd name="T44" fmla="*/ 280 w 366"/>
                <a:gd name="T45" fmla="*/ 95 h 260"/>
                <a:gd name="T46" fmla="*/ 313 w 366"/>
                <a:gd name="T47" fmla="*/ 100 h 260"/>
                <a:gd name="T48" fmla="*/ 366 w 366"/>
                <a:gd name="T49" fmla="*/ 1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8" name="Freeform 7"/>
            <p:cNvSpPr/>
            <p:nvPr/>
          </p:nvSpPr>
          <p:spPr bwMode="auto">
            <a:xfrm>
              <a:off x="5218113" y="2505075"/>
              <a:ext cx="1517650" cy="1155700"/>
            </a:xfrm>
            <a:custGeom>
              <a:avLst/>
              <a:gdLst>
                <a:gd name="T0" fmla="*/ 284 w 357"/>
                <a:gd name="T1" fmla="*/ 222 h 272"/>
                <a:gd name="T2" fmla="*/ 240 w 357"/>
                <a:gd name="T3" fmla="*/ 233 h 272"/>
                <a:gd name="T4" fmla="*/ 232 w 357"/>
                <a:gd name="T5" fmla="*/ 205 h 272"/>
                <a:gd name="T6" fmla="*/ 209 w 357"/>
                <a:gd name="T7" fmla="*/ 215 h 272"/>
                <a:gd name="T8" fmla="*/ 152 w 357"/>
                <a:gd name="T9" fmla="*/ 272 h 272"/>
                <a:gd name="T10" fmla="*/ 111 w 357"/>
                <a:gd name="T11" fmla="*/ 231 h 272"/>
                <a:gd name="T12" fmla="*/ 101 w 357"/>
                <a:gd name="T13" fmla="*/ 208 h 272"/>
                <a:gd name="T14" fmla="*/ 133 w 357"/>
                <a:gd name="T15" fmla="*/ 194 h 272"/>
                <a:gd name="T16" fmla="*/ 115 w 357"/>
                <a:gd name="T17" fmla="*/ 154 h 272"/>
                <a:gd name="T18" fmla="*/ 76 w 357"/>
                <a:gd name="T19" fmla="*/ 147 h 272"/>
                <a:gd name="T20" fmla="*/ 67 w 357"/>
                <a:gd name="T21" fmla="*/ 175 h 272"/>
                <a:gd name="T22" fmla="*/ 37 w 357"/>
                <a:gd name="T23" fmla="*/ 157 h 272"/>
                <a:gd name="T24" fmla="*/ 0 w 357"/>
                <a:gd name="T25" fmla="*/ 120 h 272"/>
                <a:gd name="T26" fmla="*/ 40 w 357"/>
                <a:gd name="T27" fmla="*/ 68 h 272"/>
                <a:gd name="T28" fmla="*/ 191 w 357"/>
                <a:gd name="T29" fmla="*/ 2 h 272"/>
                <a:gd name="T30" fmla="*/ 346 w 357"/>
                <a:gd name="T31" fmla="*/ 57 h 272"/>
                <a:gd name="T32" fmla="*/ 352 w 357"/>
                <a:gd name="T33" fmla="*/ 62 h 272"/>
                <a:gd name="T34" fmla="*/ 354 w 357"/>
                <a:gd name="T35" fmla="*/ 65 h 272"/>
                <a:gd name="T36" fmla="*/ 357 w 357"/>
                <a:gd name="T37" fmla="*/ 68 h 272"/>
                <a:gd name="T38" fmla="*/ 271 w 357"/>
                <a:gd name="T39" fmla="*/ 154 h 272"/>
                <a:gd name="T40" fmla="*/ 262 w 357"/>
                <a:gd name="T41" fmla="*/ 173 h 272"/>
                <a:gd name="T42" fmla="*/ 288 w 357"/>
                <a:gd name="T43" fmla="*/ 178 h 272"/>
                <a:gd name="T44" fmla="*/ 284 w 357"/>
                <a:gd name="T45" fmla="*/ 22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9" name="Freeform 8"/>
            <p:cNvSpPr/>
            <p:nvPr/>
          </p:nvSpPr>
          <p:spPr bwMode="auto">
            <a:xfrm>
              <a:off x="4556125" y="4348163"/>
              <a:ext cx="623888" cy="620713"/>
            </a:xfrm>
            <a:custGeom>
              <a:avLst/>
              <a:gdLst>
                <a:gd name="T0" fmla="*/ 7 w 147"/>
                <a:gd name="T1" fmla="*/ 29 h 146"/>
                <a:gd name="T2" fmla="*/ 7 w 147"/>
                <a:gd name="T3" fmla="*/ 6 h 146"/>
                <a:gd name="T4" fmla="*/ 29 w 147"/>
                <a:gd name="T5" fmla="*/ 6 h 146"/>
                <a:gd name="T6" fmla="*/ 140 w 147"/>
                <a:gd name="T7" fmla="*/ 118 h 146"/>
                <a:gd name="T8" fmla="*/ 141 w 147"/>
                <a:gd name="T9" fmla="*/ 140 h 146"/>
                <a:gd name="T10" fmla="*/ 118 w 147"/>
                <a:gd name="T11" fmla="*/ 140 h 146"/>
                <a:gd name="T12" fmla="*/ 7 w 147"/>
                <a:gd name="T13" fmla="*/ 29 h 146"/>
              </a:gdLst>
              <a:ahLst/>
              <a:cxnLst>
                <a:cxn ang="0">
                  <a:pos x="T0" y="T1"/>
                </a:cxn>
                <a:cxn ang="0">
                  <a:pos x="T2" y="T3"/>
                </a:cxn>
                <a:cxn ang="0">
                  <a:pos x="T4" y="T5"/>
                </a:cxn>
                <a:cxn ang="0">
                  <a:pos x="T6" y="T7"/>
                </a:cxn>
                <a:cxn ang="0">
                  <a:pos x="T8" y="T9"/>
                </a:cxn>
                <a:cxn ang="0">
                  <a:pos x="T10" y="T11"/>
                </a:cxn>
                <a:cxn ang="0">
                  <a:pos x="T12" y="T13"/>
                </a:cxn>
              </a:cxnLst>
              <a:rect l="0" t="0" r="r" b="b"/>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0" name="Freeform 9"/>
            <p:cNvSpPr/>
            <p:nvPr/>
          </p:nvSpPr>
          <p:spPr bwMode="auto">
            <a:xfrm>
              <a:off x="4429125" y="4479925"/>
              <a:ext cx="619125" cy="620713"/>
            </a:xfrm>
            <a:custGeom>
              <a:avLst/>
              <a:gdLst>
                <a:gd name="T0" fmla="*/ 6 w 146"/>
                <a:gd name="T1" fmla="*/ 28 h 146"/>
                <a:gd name="T2" fmla="*/ 6 w 146"/>
                <a:gd name="T3" fmla="*/ 6 h 146"/>
                <a:gd name="T4" fmla="*/ 28 w 146"/>
                <a:gd name="T5" fmla="*/ 6 h 146"/>
                <a:gd name="T6" fmla="*/ 140 w 146"/>
                <a:gd name="T7" fmla="*/ 117 h 146"/>
                <a:gd name="T8" fmla="*/ 140 w 146"/>
                <a:gd name="T9" fmla="*/ 140 h 146"/>
                <a:gd name="T10" fmla="*/ 118 w 146"/>
                <a:gd name="T11" fmla="*/ 139 h 146"/>
                <a:gd name="T12" fmla="*/ 6 w 146"/>
                <a:gd name="T13" fmla="*/ 28 h 146"/>
              </a:gdLst>
              <a:ahLst/>
              <a:cxnLst>
                <a:cxn ang="0">
                  <a:pos x="T0" y="T1"/>
                </a:cxn>
                <a:cxn ang="0">
                  <a:pos x="T2" y="T3"/>
                </a:cxn>
                <a:cxn ang="0">
                  <a:pos x="T4" y="T5"/>
                </a:cxn>
                <a:cxn ang="0">
                  <a:pos x="T6" y="T7"/>
                </a:cxn>
                <a:cxn ang="0">
                  <a:pos x="T8" y="T9"/>
                </a:cxn>
                <a:cxn ang="0">
                  <a:pos x="T10" y="T11"/>
                </a:cxn>
                <a:cxn ang="0">
                  <a:pos x="T12" y="T13"/>
                </a:cxn>
              </a:cxnLst>
              <a:rect l="0" t="0" r="r" b="b"/>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1" name="Freeform 10"/>
            <p:cNvSpPr/>
            <p:nvPr/>
          </p:nvSpPr>
          <p:spPr bwMode="auto">
            <a:xfrm>
              <a:off x="4330700" y="4641850"/>
              <a:ext cx="557213" cy="552450"/>
            </a:xfrm>
            <a:custGeom>
              <a:avLst/>
              <a:gdLst>
                <a:gd name="T0" fmla="*/ 7 w 131"/>
                <a:gd name="T1" fmla="*/ 29 h 130"/>
                <a:gd name="T2" fmla="*/ 7 w 131"/>
                <a:gd name="T3" fmla="*/ 6 h 130"/>
                <a:gd name="T4" fmla="*/ 29 w 131"/>
                <a:gd name="T5" fmla="*/ 7 h 130"/>
                <a:gd name="T6" fmla="*/ 124 w 131"/>
                <a:gd name="T7" fmla="*/ 102 h 130"/>
                <a:gd name="T8" fmla="*/ 125 w 131"/>
                <a:gd name="T9" fmla="*/ 124 h 130"/>
                <a:gd name="T10" fmla="*/ 102 w 131"/>
                <a:gd name="T11" fmla="*/ 124 h 130"/>
                <a:gd name="T12" fmla="*/ 7 w 131"/>
                <a:gd name="T13" fmla="*/ 29 h 130"/>
              </a:gdLst>
              <a:ahLst/>
              <a:cxnLst>
                <a:cxn ang="0">
                  <a:pos x="T0" y="T1"/>
                </a:cxn>
                <a:cxn ang="0">
                  <a:pos x="T2" y="T3"/>
                </a:cxn>
                <a:cxn ang="0">
                  <a:pos x="T4" y="T5"/>
                </a:cxn>
                <a:cxn ang="0">
                  <a:pos x="T6" y="T7"/>
                </a:cxn>
                <a:cxn ang="0">
                  <a:pos x="T8" y="T9"/>
                </a:cxn>
                <a:cxn ang="0">
                  <a:pos x="T10" y="T11"/>
                </a:cxn>
                <a:cxn ang="0">
                  <a:pos x="T12" y="T13"/>
                </a:cxn>
              </a:cxnLst>
              <a:rect l="0" t="0" r="r" b="b"/>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2" name="Freeform 11"/>
            <p:cNvSpPr/>
            <p:nvPr/>
          </p:nvSpPr>
          <p:spPr bwMode="auto">
            <a:xfrm>
              <a:off x="4314825" y="4879975"/>
              <a:ext cx="330200" cy="334963"/>
            </a:xfrm>
            <a:custGeom>
              <a:avLst/>
              <a:gdLst>
                <a:gd name="T0" fmla="*/ 6 w 78"/>
                <a:gd name="T1" fmla="*/ 29 h 79"/>
                <a:gd name="T2" fmla="*/ 6 w 78"/>
                <a:gd name="T3" fmla="*/ 7 h 79"/>
                <a:gd name="T4" fmla="*/ 28 w 78"/>
                <a:gd name="T5" fmla="*/ 7 h 79"/>
                <a:gd name="T6" fmla="*/ 72 w 78"/>
                <a:gd name="T7" fmla="*/ 51 h 79"/>
                <a:gd name="T8" fmla="*/ 72 w 78"/>
                <a:gd name="T9" fmla="*/ 73 h 79"/>
                <a:gd name="T10" fmla="*/ 50 w 78"/>
                <a:gd name="T11" fmla="*/ 73 h 79"/>
                <a:gd name="T12" fmla="*/ 6 w 78"/>
                <a:gd name="T13" fmla="*/ 29 h 79"/>
              </a:gdLst>
              <a:ahLst/>
              <a:cxnLst>
                <a:cxn ang="0">
                  <a:pos x="T0" y="T1"/>
                </a:cxn>
                <a:cxn ang="0">
                  <a:pos x="T2" y="T3"/>
                </a:cxn>
                <a:cxn ang="0">
                  <a:pos x="T4" y="T5"/>
                </a:cxn>
                <a:cxn ang="0">
                  <a:pos x="T6" y="T7"/>
                </a:cxn>
                <a:cxn ang="0">
                  <a:pos x="T8" y="T9"/>
                </a:cxn>
                <a:cxn ang="0">
                  <a:pos x="T10" y="T11"/>
                </a:cxn>
                <a:cxn ang="0">
                  <a:pos x="T12" y="T13"/>
                </a:cxn>
              </a:cxnLst>
              <a:rect l="0" t="0" r="r" b="b"/>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3" name="Freeform 12"/>
            <p:cNvSpPr>
              <a:spLocks noEditPoints="1"/>
            </p:cNvSpPr>
            <p:nvPr/>
          </p:nvSpPr>
          <p:spPr bwMode="auto">
            <a:xfrm>
              <a:off x="4157663" y="1490663"/>
              <a:ext cx="3881438" cy="3881438"/>
            </a:xfrm>
            <a:custGeom>
              <a:avLst/>
              <a:gdLst>
                <a:gd name="T0" fmla="*/ 427 w 914"/>
                <a:gd name="T1" fmla="*/ 910 h 914"/>
                <a:gd name="T2" fmla="*/ 424 w 914"/>
                <a:gd name="T3" fmla="*/ 903 h 914"/>
                <a:gd name="T4" fmla="*/ 424 w 914"/>
                <a:gd name="T5" fmla="*/ 874 h 914"/>
                <a:gd name="T6" fmla="*/ 435 w 914"/>
                <a:gd name="T7" fmla="*/ 863 h 914"/>
                <a:gd name="T8" fmla="*/ 443 w 914"/>
                <a:gd name="T9" fmla="*/ 866 h 914"/>
                <a:gd name="T10" fmla="*/ 446 w 914"/>
                <a:gd name="T11" fmla="*/ 874 h 914"/>
                <a:gd name="T12" fmla="*/ 446 w 914"/>
                <a:gd name="T13" fmla="*/ 903 h 914"/>
                <a:gd name="T14" fmla="*/ 435 w 914"/>
                <a:gd name="T15" fmla="*/ 914 h 914"/>
                <a:gd name="T16" fmla="*/ 427 w 914"/>
                <a:gd name="T17" fmla="*/ 910 h 914"/>
                <a:gd name="T18" fmla="*/ 3 w 914"/>
                <a:gd name="T19" fmla="*/ 487 h 914"/>
                <a:gd name="T20" fmla="*/ 0 w 914"/>
                <a:gd name="T21" fmla="*/ 479 h 914"/>
                <a:gd name="T22" fmla="*/ 11 w 914"/>
                <a:gd name="T23" fmla="*/ 468 h 914"/>
                <a:gd name="T24" fmla="*/ 40 w 914"/>
                <a:gd name="T25" fmla="*/ 468 h 914"/>
                <a:gd name="T26" fmla="*/ 48 w 914"/>
                <a:gd name="T27" fmla="*/ 471 h 914"/>
                <a:gd name="T28" fmla="*/ 51 w 914"/>
                <a:gd name="T29" fmla="*/ 479 h 914"/>
                <a:gd name="T30" fmla="*/ 48 w 914"/>
                <a:gd name="T31" fmla="*/ 487 h 914"/>
                <a:gd name="T32" fmla="*/ 40 w 914"/>
                <a:gd name="T33" fmla="*/ 490 h 914"/>
                <a:gd name="T34" fmla="*/ 11 w 914"/>
                <a:gd name="T35" fmla="*/ 490 h 914"/>
                <a:gd name="T36" fmla="*/ 3 w 914"/>
                <a:gd name="T37" fmla="*/ 487 h 914"/>
                <a:gd name="T38" fmla="*/ 707 w 914"/>
                <a:gd name="T39" fmla="*/ 766 h 914"/>
                <a:gd name="T40" fmla="*/ 707 w 914"/>
                <a:gd name="T41" fmla="*/ 750 h 914"/>
                <a:gd name="T42" fmla="*/ 722 w 914"/>
                <a:gd name="T43" fmla="*/ 750 h 914"/>
                <a:gd name="T44" fmla="*/ 758 w 914"/>
                <a:gd name="T45" fmla="*/ 786 h 914"/>
                <a:gd name="T46" fmla="*/ 758 w 914"/>
                <a:gd name="T47" fmla="*/ 802 h 914"/>
                <a:gd name="T48" fmla="*/ 742 w 914"/>
                <a:gd name="T49" fmla="*/ 802 h 914"/>
                <a:gd name="T50" fmla="*/ 707 w 914"/>
                <a:gd name="T51" fmla="*/ 766 h 914"/>
                <a:gd name="T52" fmla="*/ 112 w 914"/>
                <a:gd name="T53" fmla="*/ 171 h 914"/>
                <a:gd name="T54" fmla="*/ 112 w 914"/>
                <a:gd name="T55" fmla="*/ 156 h 914"/>
                <a:gd name="T56" fmla="*/ 127 w 914"/>
                <a:gd name="T57" fmla="*/ 156 h 914"/>
                <a:gd name="T58" fmla="*/ 163 w 914"/>
                <a:gd name="T59" fmla="*/ 192 h 914"/>
                <a:gd name="T60" fmla="*/ 163 w 914"/>
                <a:gd name="T61" fmla="*/ 207 h 914"/>
                <a:gd name="T62" fmla="*/ 148 w 914"/>
                <a:gd name="T63" fmla="*/ 207 h 914"/>
                <a:gd name="T64" fmla="*/ 112 w 914"/>
                <a:gd name="T65" fmla="*/ 171 h 914"/>
                <a:gd name="T66" fmla="*/ 427 w 914"/>
                <a:gd name="T67" fmla="*/ 91 h 914"/>
                <a:gd name="T68" fmla="*/ 424 w 914"/>
                <a:gd name="T69" fmla="*/ 84 h 914"/>
                <a:gd name="T70" fmla="*/ 424 w 914"/>
                <a:gd name="T71" fmla="*/ 11 h 914"/>
                <a:gd name="T72" fmla="*/ 435 w 914"/>
                <a:gd name="T73" fmla="*/ 0 h 914"/>
                <a:gd name="T74" fmla="*/ 443 w 914"/>
                <a:gd name="T75" fmla="*/ 3 h 914"/>
                <a:gd name="T76" fmla="*/ 446 w 914"/>
                <a:gd name="T77" fmla="*/ 11 h 914"/>
                <a:gd name="T78" fmla="*/ 446 w 914"/>
                <a:gd name="T79" fmla="*/ 84 h 914"/>
                <a:gd name="T80" fmla="*/ 443 w 914"/>
                <a:gd name="T81" fmla="*/ 91 h 914"/>
                <a:gd name="T82" fmla="*/ 435 w 914"/>
                <a:gd name="T83" fmla="*/ 95 h 914"/>
                <a:gd name="T84" fmla="*/ 427 w 914"/>
                <a:gd name="T85" fmla="*/ 91 h 914"/>
                <a:gd name="T86" fmla="*/ 822 w 914"/>
                <a:gd name="T87" fmla="*/ 485 h 914"/>
                <a:gd name="T88" fmla="*/ 819 w 914"/>
                <a:gd name="T89" fmla="*/ 477 h 914"/>
                <a:gd name="T90" fmla="*/ 831 w 914"/>
                <a:gd name="T91" fmla="*/ 466 h 914"/>
                <a:gd name="T92" fmla="*/ 903 w 914"/>
                <a:gd name="T93" fmla="*/ 469 h 914"/>
                <a:gd name="T94" fmla="*/ 911 w 914"/>
                <a:gd name="T95" fmla="*/ 472 h 914"/>
                <a:gd name="T96" fmla="*/ 914 w 914"/>
                <a:gd name="T97" fmla="*/ 481 h 914"/>
                <a:gd name="T98" fmla="*/ 902 w 914"/>
                <a:gd name="T99" fmla="*/ 491 h 914"/>
                <a:gd name="T100" fmla="*/ 830 w 914"/>
                <a:gd name="T101" fmla="*/ 489 h 914"/>
                <a:gd name="T102" fmla="*/ 822 w 914"/>
                <a:gd name="T103" fmla="*/ 485 h 914"/>
                <a:gd name="T104" fmla="*/ 707 w 914"/>
                <a:gd name="T105" fmla="*/ 207 h 914"/>
                <a:gd name="T106" fmla="*/ 707 w 914"/>
                <a:gd name="T107" fmla="*/ 192 h 914"/>
                <a:gd name="T108" fmla="*/ 770 w 914"/>
                <a:gd name="T109" fmla="*/ 128 h 914"/>
                <a:gd name="T110" fmla="*/ 786 w 914"/>
                <a:gd name="T111" fmla="*/ 128 h 914"/>
                <a:gd name="T112" fmla="*/ 786 w 914"/>
                <a:gd name="T113" fmla="*/ 143 h 914"/>
                <a:gd name="T114" fmla="*/ 722 w 914"/>
                <a:gd name="T115" fmla="*/ 207 h 914"/>
                <a:gd name="T116" fmla="*/ 707 w 914"/>
                <a:gd name="T117" fmla="*/ 207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grpSp>
      <p:sp>
        <p:nvSpPr>
          <p:cNvPr id="37" name="文本框 36"/>
          <p:cNvSpPr txBox="1"/>
          <p:nvPr/>
        </p:nvSpPr>
        <p:spPr>
          <a:xfrm>
            <a:off x="1625966" y="3013677"/>
            <a:ext cx="2019300" cy="829945"/>
          </a:xfrm>
          <a:prstGeom prst="rect">
            <a:avLst/>
          </a:prstGeom>
          <a:noFill/>
          <a:effectLst/>
        </p:spPr>
        <p:txBody>
          <a:bodyPr wrap="none" rtlCol="0">
            <a:spAutoFit/>
          </a:bodyPr>
          <a:p>
            <a:r>
              <a:rPr lang="zh-CN" altLang="en-US" sz="4800" b="1" dirty="0">
                <a:solidFill>
                  <a:srgbClr val="3976BD"/>
                </a:solidFill>
                <a:latin typeface="幼圆" panose="02010509060101010101" pitchFamily="49" charset="-122"/>
                <a:ea typeface="幼圆" panose="02010509060101010101" pitchFamily="49" charset="-122"/>
              </a:rPr>
              <a:t>进校码</a:t>
            </a:r>
            <a:endParaRPr lang="zh-CN" altLang="en-US" sz="4800" b="1" dirty="0">
              <a:solidFill>
                <a:srgbClr val="3976BD"/>
              </a:solidFill>
              <a:latin typeface="幼圆" panose="02010509060101010101" pitchFamily="49" charset="-122"/>
              <a:ea typeface="幼圆" panose="02010509060101010101" pitchFamily="49" charset="-122"/>
            </a:endParaRPr>
          </a:p>
        </p:txBody>
      </p:sp>
      <p:pic>
        <p:nvPicPr>
          <p:cNvPr id="4" name="图片 3"/>
          <p:cNvPicPr>
            <a:picLocks noChangeAspect="1"/>
          </p:cNvPicPr>
          <p:nvPr/>
        </p:nvPicPr>
        <p:blipFill>
          <a:blip r:embed="rId1"/>
          <a:stretch>
            <a:fillRect/>
          </a:stretch>
        </p:blipFill>
        <p:spPr>
          <a:xfrm>
            <a:off x="5842635" y="7620"/>
            <a:ext cx="3175635" cy="685038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53867" y="2309999"/>
            <a:ext cx="548193" cy="937973"/>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53867" y="3245552"/>
            <a:ext cx="548193" cy="937973"/>
          </a:xfrm>
          <a:prstGeom prst="rect">
            <a:avLst/>
          </a:prstGeom>
          <a:solidFill>
            <a:srgbClr val="275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372510" y="2890054"/>
            <a:ext cx="1033207" cy="1033207"/>
            <a:chOff x="4157663" y="1490663"/>
            <a:chExt cx="3881438" cy="3881438"/>
          </a:xfrm>
        </p:grpSpPr>
        <p:sp>
          <p:nvSpPr>
            <p:cNvPr id="6" name="Freeform 5"/>
            <p:cNvSpPr>
              <a:spLocks noEditPoints="1"/>
            </p:cNvSpPr>
            <p:nvPr/>
          </p:nvSpPr>
          <p:spPr bwMode="auto">
            <a:xfrm>
              <a:off x="4157663" y="2365375"/>
              <a:ext cx="3103563" cy="3006725"/>
            </a:xfrm>
            <a:custGeom>
              <a:avLst/>
              <a:gdLst>
                <a:gd name="T0" fmla="*/ 17 w 731"/>
                <a:gd name="T1" fmla="*/ 578 h 708"/>
                <a:gd name="T2" fmla="*/ 33 w 731"/>
                <a:gd name="T3" fmla="*/ 512 h 708"/>
                <a:gd name="T4" fmla="*/ 65 w 731"/>
                <a:gd name="T5" fmla="*/ 469 h 708"/>
                <a:gd name="T6" fmla="*/ 112 w 731"/>
                <a:gd name="T7" fmla="*/ 436 h 708"/>
                <a:gd name="T8" fmla="*/ 153 w 731"/>
                <a:gd name="T9" fmla="*/ 323 h 708"/>
                <a:gd name="T10" fmla="*/ 177 w 731"/>
                <a:gd name="T11" fmla="*/ 280 h 708"/>
                <a:gd name="T12" fmla="*/ 266 w 731"/>
                <a:gd name="T13" fmla="*/ 77 h 708"/>
                <a:gd name="T14" fmla="*/ 618 w 731"/>
                <a:gd name="T15" fmla="*/ 65 h 708"/>
                <a:gd name="T16" fmla="*/ 627 w 731"/>
                <a:gd name="T17" fmla="*/ 74 h 708"/>
                <a:gd name="T18" fmla="*/ 631 w 731"/>
                <a:gd name="T19" fmla="*/ 442 h 708"/>
                <a:gd name="T20" fmla="*/ 428 w 731"/>
                <a:gd name="T21" fmla="*/ 531 h 708"/>
                <a:gd name="T22" fmla="*/ 385 w 731"/>
                <a:gd name="T23" fmla="*/ 555 h 708"/>
                <a:gd name="T24" fmla="*/ 272 w 731"/>
                <a:gd name="T25" fmla="*/ 595 h 708"/>
                <a:gd name="T26" fmla="*/ 239 w 731"/>
                <a:gd name="T27" fmla="*/ 642 h 708"/>
                <a:gd name="T28" fmla="*/ 196 w 731"/>
                <a:gd name="T29" fmla="*/ 675 h 708"/>
                <a:gd name="T30" fmla="*/ 130 w 731"/>
                <a:gd name="T31" fmla="*/ 691 h 708"/>
                <a:gd name="T32" fmla="*/ 20 w 731"/>
                <a:gd name="T33" fmla="*/ 644 h 708"/>
                <a:gd name="T34" fmla="*/ 616 w 731"/>
                <a:gd name="T35" fmla="*/ 86 h 708"/>
                <a:gd name="T36" fmla="*/ 607 w 731"/>
                <a:gd name="T37" fmla="*/ 78 h 708"/>
                <a:gd name="T38" fmla="*/ 278 w 731"/>
                <a:gd name="T39" fmla="*/ 89 h 708"/>
                <a:gd name="T40" fmla="*/ 193 w 731"/>
                <a:gd name="T41" fmla="*/ 283 h 708"/>
                <a:gd name="T42" fmla="*/ 166 w 731"/>
                <a:gd name="T43" fmla="*/ 333 h 708"/>
                <a:gd name="T44" fmla="*/ 129 w 731"/>
                <a:gd name="T45" fmla="*/ 441 h 708"/>
                <a:gd name="T46" fmla="*/ 133 w 731"/>
                <a:gd name="T47" fmla="*/ 459 h 708"/>
                <a:gd name="T48" fmla="*/ 89 w 731"/>
                <a:gd name="T49" fmla="*/ 461 h 708"/>
                <a:gd name="T50" fmla="*/ 80 w 731"/>
                <a:gd name="T51" fmla="*/ 483 h 708"/>
                <a:gd name="T52" fmla="*/ 58 w 731"/>
                <a:gd name="T53" fmla="*/ 492 h 708"/>
                <a:gd name="T54" fmla="*/ 50 w 731"/>
                <a:gd name="T55" fmla="*/ 522 h 708"/>
                <a:gd name="T56" fmla="*/ 36 w 731"/>
                <a:gd name="T57" fmla="*/ 531 h 708"/>
                <a:gd name="T58" fmla="*/ 40 w 731"/>
                <a:gd name="T59" fmla="*/ 580 h 708"/>
                <a:gd name="T60" fmla="*/ 31 w 731"/>
                <a:gd name="T61" fmla="*/ 587 h 708"/>
                <a:gd name="T62" fmla="*/ 75 w 731"/>
                <a:gd name="T63" fmla="*/ 676 h 708"/>
                <a:gd name="T64" fmla="*/ 126 w 731"/>
                <a:gd name="T65" fmla="*/ 671 h 708"/>
                <a:gd name="T66" fmla="*/ 131 w 731"/>
                <a:gd name="T67" fmla="*/ 672 h 708"/>
                <a:gd name="T68" fmla="*/ 185 w 731"/>
                <a:gd name="T69" fmla="*/ 660 h 708"/>
                <a:gd name="T70" fmla="*/ 188 w 731"/>
                <a:gd name="T71" fmla="*/ 658 h 708"/>
                <a:gd name="T72" fmla="*/ 225 w 731"/>
                <a:gd name="T73" fmla="*/ 630 h 708"/>
                <a:gd name="T74" fmla="*/ 227 w 731"/>
                <a:gd name="T75" fmla="*/ 628 h 708"/>
                <a:gd name="T76" fmla="*/ 252 w 731"/>
                <a:gd name="T77" fmla="*/ 580 h 708"/>
                <a:gd name="T78" fmla="*/ 255 w 731"/>
                <a:gd name="T79" fmla="*/ 576 h 708"/>
                <a:gd name="T80" fmla="*/ 348 w 731"/>
                <a:gd name="T81" fmla="*/ 560 h 708"/>
                <a:gd name="T82" fmla="*/ 423 w 731"/>
                <a:gd name="T83" fmla="*/ 515 h 708"/>
                <a:gd name="T84" fmla="*/ 558 w 731"/>
                <a:gd name="T85" fmla="*/ 475 h 708"/>
                <a:gd name="T86" fmla="*/ 619 w 731"/>
                <a:gd name="T87" fmla="*/ 8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7" name="Freeform 6"/>
            <p:cNvSpPr/>
            <p:nvPr/>
          </p:nvSpPr>
          <p:spPr bwMode="auto">
            <a:xfrm>
              <a:off x="4959350" y="3660775"/>
              <a:ext cx="1554163" cy="1103313"/>
            </a:xfrm>
            <a:custGeom>
              <a:avLst/>
              <a:gdLst>
                <a:gd name="T0" fmla="*/ 366 w 366"/>
                <a:gd name="T1" fmla="*/ 153 h 260"/>
                <a:gd name="T2" fmla="*/ 361 w 366"/>
                <a:gd name="T3" fmla="*/ 156 h 260"/>
                <a:gd name="T4" fmla="*/ 233 w 366"/>
                <a:gd name="T5" fmla="*/ 193 h 260"/>
                <a:gd name="T6" fmla="*/ 231 w 366"/>
                <a:gd name="T7" fmla="*/ 193 h 260"/>
                <a:gd name="T8" fmla="*/ 175 w 366"/>
                <a:gd name="T9" fmla="*/ 224 h 260"/>
                <a:gd name="T10" fmla="*/ 151 w 366"/>
                <a:gd name="T11" fmla="*/ 241 h 260"/>
                <a:gd name="T12" fmla="*/ 79 w 366"/>
                <a:gd name="T13" fmla="*/ 257 h 260"/>
                <a:gd name="T14" fmla="*/ 11 w 366"/>
                <a:gd name="T15" fmla="*/ 224 h 260"/>
                <a:gd name="T16" fmla="*/ 0 w 366"/>
                <a:gd name="T17" fmla="*/ 213 h 260"/>
                <a:gd name="T18" fmla="*/ 83 w 366"/>
                <a:gd name="T19" fmla="*/ 130 h 260"/>
                <a:gd name="T20" fmla="*/ 98 w 366"/>
                <a:gd name="T21" fmla="*/ 95 h 260"/>
                <a:gd name="T22" fmla="*/ 69 w 366"/>
                <a:gd name="T23" fmla="*/ 89 h 260"/>
                <a:gd name="T24" fmla="*/ 80 w 366"/>
                <a:gd name="T25" fmla="*/ 48 h 260"/>
                <a:gd name="T26" fmla="*/ 117 w 366"/>
                <a:gd name="T27" fmla="*/ 38 h 260"/>
                <a:gd name="T28" fmla="*/ 128 w 366"/>
                <a:gd name="T29" fmla="*/ 70 h 260"/>
                <a:gd name="T30" fmla="*/ 153 w 366"/>
                <a:gd name="T31" fmla="*/ 61 h 260"/>
                <a:gd name="T32" fmla="*/ 213 w 366"/>
                <a:gd name="T33" fmla="*/ 0 h 260"/>
                <a:gd name="T34" fmla="*/ 255 w 366"/>
                <a:gd name="T35" fmla="*/ 42 h 260"/>
                <a:gd name="T36" fmla="*/ 259 w 366"/>
                <a:gd name="T37" fmla="*/ 63 h 260"/>
                <a:gd name="T38" fmla="*/ 227 w 366"/>
                <a:gd name="T39" fmla="*/ 72 h 260"/>
                <a:gd name="T40" fmla="*/ 238 w 366"/>
                <a:gd name="T41" fmla="*/ 110 h 260"/>
                <a:gd name="T42" fmla="*/ 273 w 366"/>
                <a:gd name="T43" fmla="*/ 120 h 260"/>
                <a:gd name="T44" fmla="*/ 280 w 366"/>
                <a:gd name="T45" fmla="*/ 95 h 260"/>
                <a:gd name="T46" fmla="*/ 313 w 366"/>
                <a:gd name="T47" fmla="*/ 100 h 260"/>
                <a:gd name="T48" fmla="*/ 366 w 366"/>
                <a:gd name="T49" fmla="*/ 1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8" name="Freeform 7"/>
            <p:cNvSpPr/>
            <p:nvPr/>
          </p:nvSpPr>
          <p:spPr bwMode="auto">
            <a:xfrm>
              <a:off x="5218113" y="2505075"/>
              <a:ext cx="1517650" cy="1155700"/>
            </a:xfrm>
            <a:custGeom>
              <a:avLst/>
              <a:gdLst>
                <a:gd name="T0" fmla="*/ 284 w 357"/>
                <a:gd name="T1" fmla="*/ 222 h 272"/>
                <a:gd name="T2" fmla="*/ 240 w 357"/>
                <a:gd name="T3" fmla="*/ 233 h 272"/>
                <a:gd name="T4" fmla="*/ 232 w 357"/>
                <a:gd name="T5" fmla="*/ 205 h 272"/>
                <a:gd name="T6" fmla="*/ 209 w 357"/>
                <a:gd name="T7" fmla="*/ 215 h 272"/>
                <a:gd name="T8" fmla="*/ 152 w 357"/>
                <a:gd name="T9" fmla="*/ 272 h 272"/>
                <a:gd name="T10" fmla="*/ 111 w 357"/>
                <a:gd name="T11" fmla="*/ 231 h 272"/>
                <a:gd name="T12" fmla="*/ 101 w 357"/>
                <a:gd name="T13" fmla="*/ 208 h 272"/>
                <a:gd name="T14" fmla="*/ 133 w 357"/>
                <a:gd name="T15" fmla="*/ 194 h 272"/>
                <a:gd name="T16" fmla="*/ 115 w 357"/>
                <a:gd name="T17" fmla="*/ 154 h 272"/>
                <a:gd name="T18" fmla="*/ 76 w 357"/>
                <a:gd name="T19" fmla="*/ 147 h 272"/>
                <a:gd name="T20" fmla="*/ 67 w 357"/>
                <a:gd name="T21" fmla="*/ 175 h 272"/>
                <a:gd name="T22" fmla="*/ 37 w 357"/>
                <a:gd name="T23" fmla="*/ 157 h 272"/>
                <a:gd name="T24" fmla="*/ 0 w 357"/>
                <a:gd name="T25" fmla="*/ 120 h 272"/>
                <a:gd name="T26" fmla="*/ 40 w 357"/>
                <a:gd name="T27" fmla="*/ 68 h 272"/>
                <a:gd name="T28" fmla="*/ 191 w 357"/>
                <a:gd name="T29" fmla="*/ 2 h 272"/>
                <a:gd name="T30" fmla="*/ 346 w 357"/>
                <a:gd name="T31" fmla="*/ 57 h 272"/>
                <a:gd name="T32" fmla="*/ 352 w 357"/>
                <a:gd name="T33" fmla="*/ 62 h 272"/>
                <a:gd name="T34" fmla="*/ 354 w 357"/>
                <a:gd name="T35" fmla="*/ 65 h 272"/>
                <a:gd name="T36" fmla="*/ 357 w 357"/>
                <a:gd name="T37" fmla="*/ 68 h 272"/>
                <a:gd name="T38" fmla="*/ 271 w 357"/>
                <a:gd name="T39" fmla="*/ 154 h 272"/>
                <a:gd name="T40" fmla="*/ 262 w 357"/>
                <a:gd name="T41" fmla="*/ 173 h 272"/>
                <a:gd name="T42" fmla="*/ 288 w 357"/>
                <a:gd name="T43" fmla="*/ 178 h 272"/>
                <a:gd name="T44" fmla="*/ 284 w 357"/>
                <a:gd name="T45" fmla="*/ 22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9" name="Freeform 8"/>
            <p:cNvSpPr/>
            <p:nvPr/>
          </p:nvSpPr>
          <p:spPr bwMode="auto">
            <a:xfrm>
              <a:off x="4556125" y="4348163"/>
              <a:ext cx="623888" cy="620713"/>
            </a:xfrm>
            <a:custGeom>
              <a:avLst/>
              <a:gdLst>
                <a:gd name="T0" fmla="*/ 7 w 147"/>
                <a:gd name="T1" fmla="*/ 29 h 146"/>
                <a:gd name="T2" fmla="*/ 7 w 147"/>
                <a:gd name="T3" fmla="*/ 6 h 146"/>
                <a:gd name="T4" fmla="*/ 29 w 147"/>
                <a:gd name="T5" fmla="*/ 6 h 146"/>
                <a:gd name="T6" fmla="*/ 140 w 147"/>
                <a:gd name="T7" fmla="*/ 118 h 146"/>
                <a:gd name="T8" fmla="*/ 141 w 147"/>
                <a:gd name="T9" fmla="*/ 140 h 146"/>
                <a:gd name="T10" fmla="*/ 118 w 147"/>
                <a:gd name="T11" fmla="*/ 140 h 146"/>
                <a:gd name="T12" fmla="*/ 7 w 147"/>
                <a:gd name="T13" fmla="*/ 29 h 146"/>
              </a:gdLst>
              <a:ahLst/>
              <a:cxnLst>
                <a:cxn ang="0">
                  <a:pos x="T0" y="T1"/>
                </a:cxn>
                <a:cxn ang="0">
                  <a:pos x="T2" y="T3"/>
                </a:cxn>
                <a:cxn ang="0">
                  <a:pos x="T4" y="T5"/>
                </a:cxn>
                <a:cxn ang="0">
                  <a:pos x="T6" y="T7"/>
                </a:cxn>
                <a:cxn ang="0">
                  <a:pos x="T8" y="T9"/>
                </a:cxn>
                <a:cxn ang="0">
                  <a:pos x="T10" y="T11"/>
                </a:cxn>
                <a:cxn ang="0">
                  <a:pos x="T12" y="T13"/>
                </a:cxn>
              </a:cxnLst>
              <a:rect l="0" t="0" r="r" b="b"/>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0" name="Freeform 9"/>
            <p:cNvSpPr/>
            <p:nvPr/>
          </p:nvSpPr>
          <p:spPr bwMode="auto">
            <a:xfrm>
              <a:off x="4429125" y="4479925"/>
              <a:ext cx="619125" cy="620713"/>
            </a:xfrm>
            <a:custGeom>
              <a:avLst/>
              <a:gdLst>
                <a:gd name="T0" fmla="*/ 6 w 146"/>
                <a:gd name="T1" fmla="*/ 28 h 146"/>
                <a:gd name="T2" fmla="*/ 6 w 146"/>
                <a:gd name="T3" fmla="*/ 6 h 146"/>
                <a:gd name="T4" fmla="*/ 28 w 146"/>
                <a:gd name="T5" fmla="*/ 6 h 146"/>
                <a:gd name="T6" fmla="*/ 140 w 146"/>
                <a:gd name="T7" fmla="*/ 117 h 146"/>
                <a:gd name="T8" fmla="*/ 140 w 146"/>
                <a:gd name="T9" fmla="*/ 140 h 146"/>
                <a:gd name="T10" fmla="*/ 118 w 146"/>
                <a:gd name="T11" fmla="*/ 139 h 146"/>
                <a:gd name="T12" fmla="*/ 6 w 146"/>
                <a:gd name="T13" fmla="*/ 28 h 146"/>
              </a:gdLst>
              <a:ahLst/>
              <a:cxnLst>
                <a:cxn ang="0">
                  <a:pos x="T0" y="T1"/>
                </a:cxn>
                <a:cxn ang="0">
                  <a:pos x="T2" y="T3"/>
                </a:cxn>
                <a:cxn ang="0">
                  <a:pos x="T4" y="T5"/>
                </a:cxn>
                <a:cxn ang="0">
                  <a:pos x="T6" y="T7"/>
                </a:cxn>
                <a:cxn ang="0">
                  <a:pos x="T8" y="T9"/>
                </a:cxn>
                <a:cxn ang="0">
                  <a:pos x="T10" y="T11"/>
                </a:cxn>
                <a:cxn ang="0">
                  <a:pos x="T12" y="T13"/>
                </a:cxn>
              </a:cxnLst>
              <a:rect l="0" t="0" r="r" b="b"/>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1" name="Freeform 10"/>
            <p:cNvSpPr/>
            <p:nvPr/>
          </p:nvSpPr>
          <p:spPr bwMode="auto">
            <a:xfrm>
              <a:off x="4330700" y="4641850"/>
              <a:ext cx="557213" cy="552450"/>
            </a:xfrm>
            <a:custGeom>
              <a:avLst/>
              <a:gdLst>
                <a:gd name="T0" fmla="*/ 7 w 131"/>
                <a:gd name="T1" fmla="*/ 29 h 130"/>
                <a:gd name="T2" fmla="*/ 7 w 131"/>
                <a:gd name="T3" fmla="*/ 6 h 130"/>
                <a:gd name="T4" fmla="*/ 29 w 131"/>
                <a:gd name="T5" fmla="*/ 7 h 130"/>
                <a:gd name="T6" fmla="*/ 124 w 131"/>
                <a:gd name="T7" fmla="*/ 102 h 130"/>
                <a:gd name="T8" fmla="*/ 125 w 131"/>
                <a:gd name="T9" fmla="*/ 124 h 130"/>
                <a:gd name="T10" fmla="*/ 102 w 131"/>
                <a:gd name="T11" fmla="*/ 124 h 130"/>
                <a:gd name="T12" fmla="*/ 7 w 131"/>
                <a:gd name="T13" fmla="*/ 29 h 130"/>
              </a:gdLst>
              <a:ahLst/>
              <a:cxnLst>
                <a:cxn ang="0">
                  <a:pos x="T0" y="T1"/>
                </a:cxn>
                <a:cxn ang="0">
                  <a:pos x="T2" y="T3"/>
                </a:cxn>
                <a:cxn ang="0">
                  <a:pos x="T4" y="T5"/>
                </a:cxn>
                <a:cxn ang="0">
                  <a:pos x="T6" y="T7"/>
                </a:cxn>
                <a:cxn ang="0">
                  <a:pos x="T8" y="T9"/>
                </a:cxn>
                <a:cxn ang="0">
                  <a:pos x="T10" y="T11"/>
                </a:cxn>
                <a:cxn ang="0">
                  <a:pos x="T12" y="T13"/>
                </a:cxn>
              </a:cxnLst>
              <a:rect l="0" t="0" r="r" b="b"/>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2" name="Freeform 11"/>
            <p:cNvSpPr/>
            <p:nvPr/>
          </p:nvSpPr>
          <p:spPr bwMode="auto">
            <a:xfrm>
              <a:off x="4314825" y="4879975"/>
              <a:ext cx="330200" cy="334963"/>
            </a:xfrm>
            <a:custGeom>
              <a:avLst/>
              <a:gdLst>
                <a:gd name="T0" fmla="*/ 6 w 78"/>
                <a:gd name="T1" fmla="*/ 29 h 79"/>
                <a:gd name="T2" fmla="*/ 6 w 78"/>
                <a:gd name="T3" fmla="*/ 7 h 79"/>
                <a:gd name="T4" fmla="*/ 28 w 78"/>
                <a:gd name="T5" fmla="*/ 7 h 79"/>
                <a:gd name="T6" fmla="*/ 72 w 78"/>
                <a:gd name="T7" fmla="*/ 51 h 79"/>
                <a:gd name="T8" fmla="*/ 72 w 78"/>
                <a:gd name="T9" fmla="*/ 73 h 79"/>
                <a:gd name="T10" fmla="*/ 50 w 78"/>
                <a:gd name="T11" fmla="*/ 73 h 79"/>
                <a:gd name="T12" fmla="*/ 6 w 78"/>
                <a:gd name="T13" fmla="*/ 29 h 79"/>
              </a:gdLst>
              <a:ahLst/>
              <a:cxnLst>
                <a:cxn ang="0">
                  <a:pos x="T0" y="T1"/>
                </a:cxn>
                <a:cxn ang="0">
                  <a:pos x="T2" y="T3"/>
                </a:cxn>
                <a:cxn ang="0">
                  <a:pos x="T4" y="T5"/>
                </a:cxn>
                <a:cxn ang="0">
                  <a:pos x="T6" y="T7"/>
                </a:cxn>
                <a:cxn ang="0">
                  <a:pos x="T8" y="T9"/>
                </a:cxn>
                <a:cxn ang="0">
                  <a:pos x="T10" y="T11"/>
                </a:cxn>
                <a:cxn ang="0">
                  <a:pos x="T12" y="T13"/>
                </a:cxn>
              </a:cxnLst>
              <a:rect l="0" t="0" r="r" b="b"/>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3" name="Freeform 12"/>
            <p:cNvSpPr>
              <a:spLocks noEditPoints="1"/>
            </p:cNvSpPr>
            <p:nvPr/>
          </p:nvSpPr>
          <p:spPr bwMode="auto">
            <a:xfrm>
              <a:off x="4157663" y="1490663"/>
              <a:ext cx="3881438" cy="3881438"/>
            </a:xfrm>
            <a:custGeom>
              <a:avLst/>
              <a:gdLst>
                <a:gd name="T0" fmla="*/ 427 w 914"/>
                <a:gd name="T1" fmla="*/ 910 h 914"/>
                <a:gd name="T2" fmla="*/ 424 w 914"/>
                <a:gd name="T3" fmla="*/ 903 h 914"/>
                <a:gd name="T4" fmla="*/ 424 w 914"/>
                <a:gd name="T5" fmla="*/ 874 h 914"/>
                <a:gd name="T6" fmla="*/ 435 w 914"/>
                <a:gd name="T7" fmla="*/ 863 h 914"/>
                <a:gd name="T8" fmla="*/ 443 w 914"/>
                <a:gd name="T9" fmla="*/ 866 h 914"/>
                <a:gd name="T10" fmla="*/ 446 w 914"/>
                <a:gd name="T11" fmla="*/ 874 h 914"/>
                <a:gd name="T12" fmla="*/ 446 w 914"/>
                <a:gd name="T13" fmla="*/ 903 h 914"/>
                <a:gd name="T14" fmla="*/ 435 w 914"/>
                <a:gd name="T15" fmla="*/ 914 h 914"/>
                <a:gd name="T16" fmla="*/ 427 w 914"/>
                <a:gd name="T17" fmla="*/ 910 h 914"/>
                <a:gd name="T18" fmla="*/ 3 w 914"/>
                <a:gd name="T19" fmla="*/ 487 h 914"/>
                <a:gd name="T20" fmla="*/ 0 w 914"/>
                <a:gd name="T21" fmla="*/ 479 h 914"/>
                <a:gd name="T22" fmla="*/ 11 w 914"/>
                <a:gd name="T23" fmla="*/ 468 h 914"/>
                <a:gd name="T24" fmla="*/ 40 w 914"/>
                <a:gd name="T25" fmla="*/ 468 h 914"/>
                <a:gd name="T26" fmla="*/ 48 w 914"/>
                <a:gd name="T27" fmla="*/ 471 h 914"/>
                <a:gd name="T28" fmla="*/ 51 w 914"/>
                <a:gd name="T29" fmla="*/ 479 h 914"/>
                <a:gd name="T30" fmla="*/ 48 w 914"/>
                <a:gd name="T31" fmla="*/ 487 h 914"/>
                <a:gd name="T32" fmla="*/ 40 w 914"/>
                <a:gd name="T33" fmla="*/ 490 h 914"/>
                <a:gd name="T34" fmla="*/ 11 w 914"/>
                <a:gd name="T35" fmla="*/ 490 h 914"/>
                <a:gd name="T36" fmla="*/ 3 w 914"/>
                <a:gd name="T37" fmla="*/ 487 h 914"/>
                <a:gd name="T38" fmla="*/ 707 w 914"/>
                <a:gd name="T39" fmla="*/ 766 h 914"/>
                <a:gd name="T40" fmla="*/ 707 w 914"/>
                <a:gd name="T41" fmla="*/ 750 h 914"/>
                <a:gd name="T42" fmla="*/ 722 w 914"/>
                <a:gd name="T43" fmla="*/ 750 h 914"/>
                <a:gd name="T44" fmla="*/ 758 w 914"/>
                <a:gd name="T45" fmla="*/ 786 h 914"/>
                <a:gd name="T46" fmla="*/ 758 w 914"/>
                <a:gd name="T47" fmla="*/ 802 h 914"/>
                <a:gd name="T48" fmla="*/ 742 w 914"/>
                <a:gd name="T49" fmla="*/ 802 h 914"/>
                <a:gd name="T50" fmla="*/ 707 w 914"/>
                <a:gd name="T51" fmla="*/ 766 h 914"/>
                <a:gd name="T52" fmla="*/ 112 w 914"/>
                <a:gd name="T53" fmla="*/ 171 h 914"/>
                <a:gd name="T54" fmla="*/ 112 w 914"/>
                <a:gd name="T55" fmla="*/ 156 h 914"/>
                <a:gd name="T56" fmla="*/ 127 w 914"/>
                <a:gd name="T57" fmla="*/ 156 h 914"/>
                <a:gd name="T58" fmla="*/ 163 w 914"/>
                <a:gd name="T59" fmla="*/ 192 h 914"/>
                <a:gd name="T60" fmla="*/ 163 w 914"/>
                <a:gd name="T61" fmla="*/ 207 h 914"/>
                <a:gd name="T62" fmla="*/ 148 w 914"/>
                <a:gd name="T63" fmla="*/ 207 h 914"/>
                <a:gd name="T64" fmla="*/ 112 w 914"/>
                <a:gd name="T65" fmla="*/ 171 h 914"/>
                <a:gd name="T66" fmla="*/ 427 w 914"/>
                <a:gd name="T67" fmla="*/ 91 h 914"/>
                <a:gd name="T68" fmla="*/ 424 w 914"/>
                <a:gd name="T69" fmla="*/ 84 h 914"/>
                <a:gd name="T70" fmla="*/ 424 w 914"/>
                <a:gd name="T71" fmla="*/ 11 h 914"/>
                <a:gd name="T72" fmla="*/ 435 w 914"/>
                <a:gd name="T73" fmla="*/ 0 h 914"/>
                <a:gd name="T74" fmla="*/ 443 w 914"/>
                <a:gd name="T75" fmla="*/ 3 h 914"/>
                <a:gd name="T76" fmla="*/ 446 w 914"/>
                <a:gd name="T77" fmla="*/ 11 h 914"/>
                <a:gd name="T78" fmla="*/ 446 w 914"/>
                <a:gd name="T79" fmla="*/ 84 h 914"/>
                <a:gd name="T80" fmla="*/ 443 w 914"/>
                <a:gd name="T81" fmla="*/ 91 h 914"/>
                <a:gd name="T82" fmla="*/ 435 w 914"/>
                <a:gd name="T83" fmla="*/ 95 h 914"/>
                <a:gd name="T84" fmla="*/ 427 w 914"/>
                <a:gd name="T85" fmla="*/ 91 h 914"/>
                <a:gd name="T86" fmla="*/ 822 w 914"/>
                <a:gd name="T87" fmla="*/ 485 h 914"/>
                <a:gd name="T88" fmla="*/ 819 w 914"/>
                <a:gd name="T89" fmla="*/ 477 h 914"/>
                <a:gd name="T90" fmla="*/ 831 w 914"/>
                <a:gd name="T91" fmla="*/ 466 h 914"/>
                <a:gd name="T92" fmla="*/ 903 w 914"/>
                <a:gd name="T93" fmla="*/ 469 h 914"/>
                <a:gd name="T94" fmla="*/ 911 w 914"/>
                <a:gd name="T95" fmla="*/ 472 h 914"/>
                <a:gd name="T96" fmla="*/ 914 w 914"/>
                <a:gd name="T97" fmla="*/ 481 h 914"/>
                <a:gd name="T98" fmla="*/ 902 w 914"/>
                <a:gd name="T99" fmla="*/ 491 h 914"/>
                <a:gd name="T100" fmla="*/ 830 w 914"/>
                <a:gd name="T101" fmla="*/ 489 h 914"/>
                <a:gd name="T102" fmla="*/ 822 w 914"/>
                <a:gd name="T103" fmla="*/ 485 h 914"/>
                <a:gd name="T104" fmla="*/ 707 w 914"/>
                <a:gd name="T105" fmla="*/ 207 h 914"/>
                <a:gd name="T106" fmla="*/ 707 w 914"/>
                <a:gd name="T107" fmla="*/ 192 h 914"/>
                <a:gd name="T108" fmla="*/ 770 w 914"/>
                <a:gd name="T109" fmla="*/ 128 h 914"/>
                <a:gd name="T110" fmla="*/ 786 w 914"/>
                <a:gd name="T111" fmla="*/ 128 h 914"/>
                <a:gd name="T112" fmla="*/ 786 w 914"/>
                <a:gd name="T113" fmla="*/ 143 h 914"/>
                <a:gd name="T114" fmla="*/ 722 w 914"/>
                <a:gd name="T115" fmla="*/ 207 h 914"/>
                <a:gd name="T116" fmla="*/ 707 w 914"/>
                <a:gd name="T117" fmla="*/ 207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grpSp>
      <p:sp>
        <p:nvSpPr>
          <p:cNvPr id="37" name="文本框 36"/>
          <p:cNvSpPr txBox="1"/>
          <p:nvPr/>
        </p:nvSpPr>
        <p:spPr>
          <a:xfrm>
            <a:off x="1625966" y="3013677"/>
            <a:ext cx="2631440" cy="829945"/>
          </a:xfrm>
          <a:prstGeom prst="rect">
            <a:avLst/>
          </a:prstGeom>
          <a:noFill/>
          <a:effectLst/>
        </p:spPr>
        <p:txBody>
          <a:bodyPr wrap="none" rtlCol="0">
            <a:spAutoFit/>
          </a:bodyPr>
          <a:p>
            <a:r>
              <a:rPr lang="zh-CN" altLang="en-US" sz="4800" b="1" dirty="0">
                <a:solidFill>
                  <a:srgbClr val="3976BD"/>
                </a:solidFill>
                <a:latin typeface="幼圆" panose="02010509060101010101" pitchFamily="49" charset="-122"/>
                <a:ea typeface="幼圆" panose="02010509060101010101" pitchFamily="49" charset="-122"/>
              </a:rPr>
              <a:t>日报</a:t>
            </a:r>
            <a:r>
              <a:rPr lang="zh-CN" altLang="en-US" sz="4800" b="1" dirty="0">
                <a:solidFill>
                  <a:srgbClr val="3976BD"/>
                </a:solidFill>
                <a:latin typeface="幼圆" panose="02010509060101010101" pitchFamily="49" charset="-122"/>
                <a:ea typeface="幼圆" panose="02010509060101010101" pitchFamily="49" charset="-122"/>
              </a:rPr>
              <a:t>填写</a:t>
            </a:r>
            <a:endParaRPr lang="zh-CN" altLang="en-US" sz="4800" b="1" dirty="0">
              <a:solidFill>
                <a:srgbClr val="3976BD"/>
              </a:solidFill>
              <a:latin typeface="幼圆" panose="02010509060101010101" pitchFamily="49" charset="-122"/>
              <a:ea typeface="幼圆" panose="02010509060101010101" pitchFamily="49" charset="-122"/>
            </a:endParaRPr>
          </a:p>
        </p:txBody>
      </p:sp>
      <p:pic>
        <p:nvPicPr>
          <p:cNvPr id="4" name="图片 3"/>
          <p:cNvPicPr>
            <a:picLocks noChangeAspect="1"/>
          </p:cNvPicPr>
          <p:nvPr/>
        </p:nvPicPr>
        <p:blipFill>
          <a:blip r:embed="rId1"/>
          <a:stretch>
            <a:fillRect/>
          </a:stretch>
        </p:blipFill>
        <p:spPr>
          <a:xfrm>
            <a:off x="5989320" y="0"/>
            <a:ext cx="3232150" cy="685800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53867" y="2309999"/>
            <a:ext cx="548193" cy="937973"/>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53867" y="3245552"/>
            <a:ext cx="548193" cy="937973"/>
          </a:xfrm>
          <a:prstGeom prst="rect">
            <a:avLst/>
          </a:prstGeom>
          <a:solidFill>
            <a:srgbClr val="275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372510" y="2890054"/>
            <a:ext cx="1033207" cy="1033207"/>
            <a:chOff x="4157663" y="1490663"/>
            <a:chExt cx="3881438" cy="3881438"/>
          </a:xfrm>
        </p:grpSpPr>
        <p:sp>
          <p:nvSpPr>
            <p:cNvPr id="6" name="Freeform 5"/>
            <p:cNvSpPr>
              <a:spLocks noEditPoints="1"/>
            </p:cNvSpPr>
            <p:nvPr/>
          </p:nvSpPr>
          <p:spPr bwMode="auto">
            <a:xfrm>
              <a:off x="4157663" y="2365375"/>
              <a:ext cx="3103563" cy="3006725"/>
            </a:xfrm>
            <a:custGeom>
              <a:avLst/>
              <a:gdLst>
                <a:gd name="T0" fmla="*/ 17 w 731"/>
                <a:gd name="T1" fmla="*/ 578 h 708"/>
                <a:gd name="T2" fmla="*/ 33 w 731"/>
                <a:gd name="T3" fmla="*/ 512 h 708"/>
                <a:gd name="T4" fmla="*/ 65 w 731"/>
                <a:gd name="T5" fmla="*/ 469 h 708"/>
                <a:gd name="T6" fmla="*/ 112 w 731"/>
                <a:gd name="T7" fmla="*/ 436 h 708"/>
                <a:gd name="T8" fmla="*/ 153 w 731"/>
                <a:gd name="T9" fmla="*/ 323 h 708"/>
                <a:gd name="T10" fmla="*/ 177 w 731"/>
                <a:gd name="T11" fmla="*/ 280 h 708"/>
                <a:gd name="T12" fmla="*/ 266 w 731"/>
                <a:gd name="T13" fmla="*/ 77 h 708"/>
                <a:gd name="T14" fmla="*/ 618 w 731"/>
                <a:gd name="T15" fmla="*/ 65 h 708"/>
                <a:gd name="T16" fmla="*/ 627 w 731"/>
                <a:gd name="T17" fmla="*/ 74 h 708"/>
                <a:gd name="T18" fmla="*/ 631 w 731"/>
                <a:gd name="T19" fmla="*/ 442 h 708"/>
                <a:gd name="T20" fmla="*/ 428 w 731"/>
                <a:gd name="T21" fmla="*/ 531 h 708"/>
                <a:gd name="T22" fmla="*/ 385 w 731"/>
                <a:gd name="T23" fmla="*/ 555 h 708"/>
                <a:gd name="T24" fmla="*/ 272 w 731"/>
                <a:gd name="T25" fmla="*/ 595 h 708"/>
                <a:gd name="T26" fmla="*/ 239 w 731"/>
                <a:gd name="T27" fmla="*/ 642 h 708"/>
                <a:gd name="T28" fmla="*/ 196 w 731"/>
                <a:gd name="T29" fmla="*/ 675 h 708"/>
                <a:gd name="T30" fmla="*/ 130 w 731"/>
                <a:gd name="T31" fmla="*/ 691 h 708"/>
                <a:gd name="T32" fmla="*/ 20 w 731"/>
                <a:gd name="T33" fmla="*/ 644 h 708"/>
                <a:gd name="T34" fmla="*/ 616 w 731"/>
                <a:gd name="T35" fmla="*/ 86 h 708"/>
                <a:gd name="T36" fmla="*/ 607 w 731"/>
                <a:gd name="T37" fmla="*/ 78 h 708"/>
                <a:gd name="T38" fmla="*/ 278 w 731"/>
                <a:gd name="T39" fmla="*/ 89 h 708"/>
                <a:gd name="T40" fmla="*/ 193 w 731"/>
                <a:gd name="T41" fmla="*/ 283 h 708"/>
                <a:gd name="T42" fmla="*/ 166 w 731"/>
                <a:gd name="T43" fmla="*/ 333 h 708"/>
                <a:gd name="T44" fmla="*/ 129 w 731"/>
                <a:gd name="T45" fmla="*/ 441 h 708"/>
                <a:gd name="T46" fmla="*/ 133 w 731"/>
                <a:gd name="T47" fmla="*/ 459 h 708"/>
                <a:gd name="T48" fmla="*/ 89 w 731"/>
                <a:gd name="T49" fmla="*/ 461 h 708"/>
                <a:gd name="T50" fmla="*/ 80 w 731"/>
                <a:gd name="T51" fmla="*/ 483 h 708"/>
                <a:gd name="T52" fmla="*/ 58 w 731"/>
                <a:gd name="T53" fmla="*/ 492 h 708"/>
                <a:gd name="T54" fmla="*/ 50 w 731"/>
                <a:gd name="T55" fmla="*/ 522 h 708"/>
                <a:gd name="T56" fmla="*/ 36 w 731"/>
                <a:gd name="T57" fmla="*/ 531 h 708"/>
                <a:gd name="T58" fmla="*/ 40 w 731"/>
                <a:gd name="T59" fmla="*/ 580 h 708"/>
                <a:gd name="T60" fmla="*/ 31 w 731"/>
                <a:gd name="T61" fmla="*/ 587 h 708"/>
                <a:gd name="T62" fmla="*/ 75 w 731"/>
                <a:gd name="T63" fmla="*/ 676 h 708"/>
                <a:gd name="T64" fmla="*/ 126 w 731"/>
                <a:gd name="T65" fmla="*/ 671 h 708"/>
                <a:gd name="T66" fmla="*/ 131 w 731"/>
                <a:gd name="T67" fmla="*/ 672 h 708"/>
                <a:gd name="T68" fmla="*/ 185 w 731"/>
                <a:gd name="T69" fmla="*/ 660 h 708"/>
                <a:gd name="T70" fmla="*/ 188 w 731"/>
                <a:gd name="T71" fmla="*/ 658 h 708"/>
                <a:gd name="T72" fmla="*/ 225 w 731"/>
                <a:gd name="T73" fmla="*/ 630 h 708"/>
                <a:gd name="T74" fmla="*/ 227 w 731"/>
                <a:gd name="T75" fmla="*/ 628 h 708"/>
                <a:gd name="T76" fmla="*/ 252 w 731"/>
                <a:gd name="T77" fmla="*/ 580 h 708"/>
                <a:gd name="T78" fmla="*/ 255 w 731"/>
                <a:gd name="T79" fmla="*/ 576 h 708"/>
                <a:gd name="T80" fmla="*/ 348 w 731"/>
                <a:gd name="T81" fmla="*/ 560 h 708"/>
                <a:gd name="T82" fmla="*/ 423 w 731"/>
                <a:gd name="T83" fmla="*/ 515 h 708"/>
                <a:gd name="T84" fmla="*/ 558 w 731"/>
                <a:gd name="T85" fmla="*/ 475 h 708"/>
                <a:gd name="T86" fmla="*/ 619 w 731"/>
                <a:gd name="T87" fmla="*/ 8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7" name="Freeform 6"/>
            <p:cNvSpPr/>
            <p:nvPr/>
          </p:nvSpPr>
          <p:spPr bwMode="auto">
            <a:xfrm>
              <a:off x="4959350" y="3660775"/>
              <a:ext cx="1554163" cy="1103313"/>
            </a:xfrm>
            <a:custGeom>
              <a:avLst/>
              <a:gdLst>
                <a:gd name="T0" fmla="*/ 366 w 366"/>
                <a:gd name="T1" fmla="*/ 153 h 260"/>
                <a:gd name="T2" fmla="*/ 361 w 366"/>
                <a:gd name="T3" fmla="*/ 156 h 260"/>
                <a:gd name="T4" fmla="*/ 233 w 366"/>
                <a:gd name="T5" fmla="*/ 193 h 260"/>
                <a:gd name="T6" fmla="*/ 231 w 366"/>
                <a:gd name="T7" fmla="*/ 193 h 260"/>
                <a:gd name="T8" fmla="*/ 175 w 366"/>
                <a:gd name="T9" fmla="*/ 224 h 260"/>
                <a:gd name="T10" fmla="*/ 151 w 366"/>
                <a:gd name="T11" fmla="*/ 241 h 260"/>
                <a:gd name="T12" fmla="*/ 79 w 366"/>
                <a:gd name="T13" fmla="*/ 257 h 260"/>
                <a:gd name="T14" fmla="*/ 11 w 366"/>
                <a:gd name="T15" fmla="*/ 224 h 260"/>
                <a:gd name="T16" fmla="*/ 0 w 366"/>
                <a:gd name="T17" fmla="*/ 213 h 260"/>
                <a:gd name="T18" fmla="*/ 83 w 366"/>
                <a:gd name="T19" fmla="*/ 130 h 260"/>
                <a:gd name="T20" fmla="*/ 98 w 366"/>
                <a:gd name="T21" fmla="*/ 95 h 260"/>
                <a:gd name="T22" fmla="*/ 69 w 366"/>
                <a:gd name="T23" fmla="*/ 89 h 260"/>
                <a:gd name="T24" fmla="*/ 80 w 366"/>
                <a:gd name="T25" fmla="*/ 48 h 260"/>
                <a:gd name="T26" fmla="*/ 117 w 366"/>
                <a:gd name="T27" fmla="*/ 38 h 260"/>
                <a:gd name="T28" fmla="*/ 128 w 366"/>
                <a:gd name="T29" fmla="*/ 70 h 260"/>
                <a:gd name="T30" fmla="*/ 153 w 366"/>
                <a:gd name="T31" fmla="*/ 61 h 260"/>
                <a:gd name="T32" fmla="*/ 213 w 366"/>
                <a:gd name="T33" fmla="*/ 0 h 260"/>
                <a:gd name="T34" fmla="*/ 255 w 366"/>
                <a:gd name="T35" fmla="*/ 42 h 260"/>
                <a:gd name="T36" fmla="*/ 259 w 366"/>
                <a:gd name="T37" fmla="*/ 63 h 260"/>
                <a:gd name="T38" fmla="*/ 227 w 366"/>
                <a:gd name="T39" fmla="*/ 72 h 260"/>
                <a:gd name="T40" fmla="*/ 238 w 366"/>
                <a:gd name="T41" fmla="*/ 110 h 260"/>
                <a:gd name="T42" fmla="*/ 273 w 366"/>
                <a:gd name="T43" fmla="*/ 120 h 260"/>
                <a:gd name="T44" fmla="*/ 280 w 366"/>
                <a:gd name="T45" fmla="*/ 95 h 260"/>
                <a:gd name="T46" fmla="*/ 313 w 366"/>
                <a:gd name="T47" fmla="*/ 100 h 260"/>
                <a:gd name="T48" fmla="*/ 366 w 366"/>
                <a:gd name="T49" fmla="*/ 1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8" name="Freeform 7"/>
            <p:cNvSpPr/>
            <p:nvPr/>
          </p:nvSpPr>
          <p:spPr bwMode="auto">
            <a:xfrm>
              <a:off x="5218113" y="2505075"/>
              <a:ext cx="1517650" cy="1155700"/>
            </a:xfrm>
            <a:custGeom>
              <a:avLst/>
              <a:gdLst>
                <a:gd name="T0" fmla="*/ 284 w 357"/>
                <a:gd name="T1" fmla="*/ 222 h 272"/>
                <a:gd name="T2" fmla="*/ 240 w 357"/>
                <a:gd name="T3" fmla="*/ 233 h 272"/>
                <a:gd name="T4" fmla="*/ 232 w 357"/>
                <a:gd name="T5" fmla="*/ 205 h 272"/>
                <a:gd name="T6" fmla="*/ 209 w 357"/>
                <a:gd name="T7" fmla="*/ 215 h 272"/>
                <a:gd name="T8" fmla="*/ 152 w 357"/>
                <a:gd name="T9" fmla="*/ 272 h 272"/>
                <a:gd name="T10" fmla="*/ 111 w 357"/>
                <a:gd name="T11" fmla="*/ 231 h 272"/>
                <a:gd name="T12" fmla="*/ 101 w 357"/>
                <a:gd name="T13" fmla="*/ 208 h 272"/>
                <a:gd name="T14" fmla="*/ 133 w 357"/>
                <a:gd name="T15" fmla="*/ 194 h 272"/>
                <a:gd name="T16" fmla="*/ 115 w 357"/>
                <a:gd name="T17" fmla="*/ 154 h 272"/>
                <a:gd name="T18" fmla="*/ 76 w 357"/>
                <a:gd name="T19" fmla="*/ 147 h 272"/>
                <a:gd name="T20" fmla="*/ 67 w 357"/>
                <a:gd name="T21" fmla="*/ 175 h 272"/>
                <a:gd name="T22" fmla="*/ 37 w 357"/>
                <a:gd name="T23" fmla="*/ 157 h 272"/>
                <a:gd name="T24" fmla="*/ 0 w 357"/>
                <a:gd name="T25" fmla="*/ 120 h 272"/>
                <a:gd name="T26" fmla="*/ 40 w 357"/>
                <a:gd name="T27" fmla="*/ 68 h 272"/>
                <a:gd name="T28" fmla="*/ 191 w 357"/>
                <a:gd name="T29" fmla="*/ 2 h 272"/>
                <a:gd name="T30" fmla="*/ 346 w 357"/>
                <a:gd name="T31" fmla="*/ 57 h 272"/>
                <a:gd name="T32" fmla="*/ 352 w 357"/>
                <a:gd name="T33" fmla="*/ 62 h 272"/>
                <a:gd name="T34" fmla="*/ 354 w 357"/>
                <a:gd name="T35" fmla="*/ 65 h 272"/>
                <a:gd name="T36" fmla="*/ 357 w 357"/>
                <a:gd name="T37" fmla="*/ 68 h 272"/>
                <a:gd name="T38" fmla="*/ 271 w 357"/>
                <a:gd name="T39" fmla="*/ 154 h 272"/>
                <a:gd name="T40" fmla="*/ 262 w 357"/>
                <a:gd name="T41" fmla="*/ 173 h 272"/>
                <a:gd name="T42" fmla="*/ 288 w 357"/>
                <a:gd name="T43" fmla="*/ 178 h 272"/>
                <a:gd name="T44" fmla="*/ 284 w 357"/>
                <a:gd name="T45" fmla="*/ 22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9" name="Freeform 8"/>
            <p:cNvSpPr/>
            <p:nvPr/>
          </p:nvSpPr>
          <p:spPr bwMode="auto">
            <a:xfrm>
              <a:off x="4556125" y="4348163"/>
              <a:ext cx="623888" cy="620713"/>
            </a:xfrm>
            <a:custGeom>
              <a:avLst/>
              <a:gdLst>
                <a:gd name="T0" fmla="*/ 7 w 147"/>
                <a:gd name="T1" fmla="*/ 29 h 146"/>
                <a:gd name="T2" fmla="*/ 7 w 147"/>
                <a:gd name="T3" fmla="*/ 6 h 146"/>
                <a:gd name="T4" fmla="*/ 29 w 147"/>
                <a:gd name="T5" fmla="*/ 6 h 146"/>
                <a:gd name="T6" fmla="*/ 140 w 147"/>
                <a:gd name="T7" fmla="*/ 118 h 146"/>
                <a:gd name="T8" fmla="*/ 141 w 147"/>
                <a:gd name="T9" fmla="*/ 140 h 146"/>
                <a:gd name="T10" fmla="*/ 118 w 147"/>
                <a:gd name="T11" fmla="*/ 140 h 146"/>
                <a:gd name="T12" fmla="*/ 7 w 147"/>
                <a:gd name="T13" fmla="*/ 29 h 146"/>
              </a:gdLst>
              <a:ahLst/>
              <a:cxnLst>
                <a:cxn ang="0">
                  <a:pos x="T0" y="T1"/>
                </a:cxn>
                <a:cxn ang="0">
                  <a:pos x="T2" y="T3"/>
                </a:cxn>
                <a:cxn ang="0">
                  <a:pos x="T4" y="T5"/>
                </a:cxn>
                <a:cxn ang="0">
                  <a:pos x="T6" y="T7"/>
                </a:cxn>
                <a:cxn ang="0">
                  <a:pos x="T8" y="T9"/>
                </a:cxn>
                <a:cxn ang="0">
                  <a:pos x="T10" y="T11"/>
                </a:cxn>
                <a:cxn ang="0">
                  <a:pos x="T12" y="T13"/>
                </a:cxn>
              </a:cxnLst>
              <a:rect l="0" t="0" r="r" b="b"/>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0" name="Freeform 9"/>
            <p:cNvSpPr/>
            <p:nvPr/>
          </p:nvSpPr>
          <p:spPr bwMode="auto">
            <a:xfrm>
              <a:off x="4429125" y="4479925"/>
              <a:ext cx="619125" cy="620713"/>
            </a:xfrm>
            <a:custGeom>
              <a:avLst/>
              <a:gdLst>
                <a:gd name="T0" fmla="*/ 6 w 146"/>
                <a:gd name="T1" fmla="*/ 28 h 146"/>
                <a:gd name="T2" fmla="*/ 6 w 146"/>
                <a:gd name="T3" fmla="*/ 6 h 146"/>
                <a:gd name="T4" fmla="*/ 28 w 146"/>
                <a:gd name="T5" fmla="*/ 6 h 146"/>
                <a:gd name="T6" fmla="*/ 140 w 146"/>
                <a:gd name="T7" fmla="*/ 117 h 146"/>
                <a:gd name="T8" fmla="*/ 140 w 146"/>
                <a:gd name="T9" fmla="*/ 140 h 146"/>
                <a:gd name="T10" fmla="*/ 118 w 146"/>
                <a:gd name="T11" fmla="*/ 139 h 146"/>
                <a:gd name="T12" fmla="*/ 6 w 146"/>
                <a:gd name="T13" fmla="*/ 28 h 146"/>
              </a:gdLst>
              <a:ahLst/>
              <a:cxnLst>
                <a:cxn ang="0">
                  <a:pos x="T0" y="T1"/>
                </a:cxn>
                <a:cxn ang="0">
                  <a:pos x="T2" y="T3"/>
                </a:cxn>
                <a:cxn ang="0">
                  <a:pos x="T4" y="T5"/>
                </a:cxn>
                <a:cxn ang="0">
                  <a:pos x="T6" y="T7"/>
                </a:cxn>
                <a:cxn ang="0">
                  <a:pos x="T8" y="T9"/>
                </a:cxn>
                <a:cxn ang="0">
                  <a:pos x="T10" y="T11"/>
                </a:cxn>
                <a:cxn ang="0">
                  <a:pos x="T12" y="T13"/>
                </a:cxn>
              </a:cxnLst>
              <a:rect l="0" t="0" r="r" b="b"/>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1" name="Freeform 10"/>
            <p:cNvSpPr/>
            <p:nvPr/>
          </p:nvSpPr>
          <p:spPr bwMode="auto">
            <a:xfrm>
              <a:off x="4330700" y="4641850"/>
              <a:ext cx="557213" cy="552450"/>
            </a:xfrm>
            <a:custGeom>
              <a:avLst/>
              <a:gdLst>
                <a:gd name="T0" fmla="*/ 7 w 131"/>
                <a:gd name="T1" fmla="*/ 29 h 130"/>
                <a:gd name="T2" fmla="*/ 7 w 131"/>
                <a:gd name="T3" fmla="*/ 6 h 130"/>
                <a:gd name="T4" fmla="*/ 29 w 131"/>
                <a:gd name="T5" fmla="*/ 7 h 130"/>
                <a:gd name="T6" fmla="*/ 124 w 131"/>
                <a:gd name="T7" fmla="*/ 102 h 130"/>
                <a:gd name="T8" fmla="*/ 125 w 131"/>
                <a:gd name="T9" fmla="*/ 124 h 130"/>
                <a:gd name="T10" fmla="*/ 102 w 131"/>
                <a:gd name="T11" fmla="*/ 124 h 130"/>
                <a:gd name="T12" fmla="*/ 7 w 131"/>
                <a:gd name="T13" fmla="*/ 29 h 130"/>
              </a:gdLst>
              <a:ahLst/>
              <a:cxnLst>
                <a:cxn ang="0">
                  <a:pos x="T0" y="T1"/>
                </a:cxn>
                <a:cxn ang="0">
                  <a:pos x="T2" y="T3"/>
                </a:cxn>
                <a:cxn ang="0">
                  <a:pos x="T4" y="T5"/>
                </a:cxn>
                <a:cxn ang="0">
                  <a:pos x="T6" y="T7"/>
                </a:cxn>
                <a:cxn ang="0">
                  <a:pos x="T8" y="T9"/>
                </a:cxn>
                <a:cxn ang="0">
                  <a:pos x="T10" y="T11"/>
                </a:cxn>
                <a:cxn ang="0">
                  <a:pos x="T12" y="T13"/>
                </a:cxn>
              </a:cxnLst>
              <a:rect l="0" t="0" r="r" b="b"/>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2" name="Freeform 11"/>
            <p:cNvSpPr/>
            <p:nvPr/>
          </p:nvSpPr>
          <p:spPr bwMode="auto">
            <a:xfrm>
              <a:off x="4314825" y="4879975"/>
              <a:ext cx="330200" cy="334963"/>
            </a:xfrm>
            <a:custGeom>
              <a:avLst/>
              <a:gdLst>
                <a:gd name="T0" fmla="*/ 6 w 78"/>
                <a:gd name="T1" fmla="*/ 29 h 79"/>
                <a:gd name="T2" fmla="*/ 6 w 78"/>
                <a:gd name="T3" fmla="*/ 7 h 79"/>
                <a:gd name="T4" fmla="*/ 28 w 78"/>
                <a:gd name="T5" fmla="*/ 7 h 79"/>
                <a:gd name="T6" fmla="*/ 72 w 78"/>
                <a:gd name="T7" fmla="*/ 51 h 79"/>
                <a:gd name="T8" fmla="*/ 72 w 78"/>
                <a:gd name="T9" fmla="*/ 73 h 79"/>
                <a:gd name="T10" fmla="*/ 50 w 78"/>
                <a:gd name="T11" fmla="*/ 73 h 79"/>
                <a:gd name="T12" fmla="*/ 6 w 78"/>
                <a:gd name="T13" fmla="*/ 29 h 79"/>
              </a:gdLst>
              <a:ahLst/>
              <a:cxnLst>
                <a:cxn ang="0">
                  <a:pos x="T0" y="T1"/>
                </a:cxn>
                <a:cxn ang="0">
                  <a:pos x="T2" y="T3"/>
                </a:cxn>
                <a:cxn ang="0">
                  <a:pos x="T4" y="T5"/>
                </a:cxn>
                <a:cxn ang="0">
                  <a:pos x="T6" y="T7"/>
                </a:cxn>
                <a:cxn ang="0">
                  <a:pos x="T8" y="T9"/>
                </a:cxn>
                <a:cxn ang="0">
                  <a:pos x="T10" y="T11"/>
                </a:cxn>
                <a:cxn ang="0">
                  <a:pos x="T12" y="T13"/>
                </a:cxn>
              </a:cxnLst>
              <a:rect l="0" t="0" r="r" b="b"/>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3" name="Freeform 12"/>
            <p:cNvSpPr>
              <a:spLocks noEditPoints="1"/>
            </p:cNvSpPr>
            <p:nvPr/>
          </p:nvSpPr>
          <p:spPr bwMode="auto">
            <a:xfrm>
              <a:off x="4157663" y="1490663"/>
              <a:ext cx="3881438" cy="3881438"/>
            </a:xfrm>
            <a:custGeom>
              <a:avLst/>
              <a:gdLst>
                <a:gd name="T0" fmla="*/ 427 w 914"/>
                <a:gd name="T1" fmla="*/ 910 h 914"/>
                <a:gd name="T2" fmla="*/ 424 w 914"/>
                <a:gd name="T3" fmla="*/ 903 h 914"/>
                <a:gd name="T4" fmla="*/ 424 w 914"/>
                <a:gd name="T5" fmla="*/ 874 h 914"/>
                <a:gd name="T6" fmla="*/ 435 w 914"/>
                <a:gd name="T7" fmla="*/ 863 h 914"/>
                <a:gd name="T8" fmla="*/ 443 w 914"/>
                <a:gd name="T9" fmla="*/ 866 h 914"/>
                <a:gd name="T10" fmla="*/ 446 w 914"/>
                <a:gd name="T11" fmla="*/ 874 h 914"/>
                <a:gd name="T12" fmla="*/ 446 w 914"/>
                <a:gd name="T13" fmla="*/ 903 h 914"/>
                <a:gd name="T14" fmla="*/ 435 w 914"/>
                <a:gd name="T15" fmla="*/ 914 h 914"/>
                <a:gd name="T16" fmla="*/ 427 w 914"/>
                <a:gd name="T17" fmla="*/ 910 h 914"/>
                <a:gd name="T18" fmla="*/ 3 w 914"/>
                <a:gd name="T19" fmla="*/ 487 h 914"/>
                <a:gd name="T20" fmla="*/ 0 w 914"/>
                <a:gd name="T21" fmla="*/ 479 h 914"/>
                <a:gd name="T22" fmla="*/ 11 w 914"/>
                <a:gd name="T23" fmla="*/ 468 h 914"/>
                <a:gd name="T24" fmla="*/ 40 w 914"/>
                <a:gd name="T25" fmla="*/ 468 h 914"/>
                <a:gd name="T26" fmla="*/ 48 w 914"/>
                <a:gd name="T27" fmla="*/ 471 h 914"/>
                <a:gd name="T28" fmla="*/ 51 w 914"/>
                <a:gd name="T29" fmla="*/ 479 h 914"/>
                <a:gd name="T30" fmla="*/ 48 w 914"/>
                <a:gd name="T31" fmla="*/ 487 h 914"/>
                <a:gd name="T32" fmla="*/ 40 w 914"/>
                <a:gd name="T33" fmla="*/ 490 h 914"/>
                <a:gd name="T34" fmla="*/ 11 w 914"/>
                <a:gd name="T35" fmla="*/ 490 h 914"/>
                <a:gd name="T36" fmla="*/ 3 w 914"/>
                <a:gd name="T37" fmla="*/ 487 h 914"/>
                <a:gd name="T38" fmla="*/ 707 w 914"/>
                <a:gd name="T39" fmla="*/ 766 h 914"/>
                <a:gd name="T40" fmla="*/ 707 w 914"/>
                <a:gd name="T41" fmla="*/ 750 h 914"/>
                <a:gd name="T42" fmla="*/ 722 w 914"/>
                <a:gd name="T43" fmla="*/ 750 h 914"/>
                <a:gd name="T44" fmla="*/ 758 w 914"/>
                <a:gd name="T45" fmla="*/ 786 h 914"/>
                <a:gd name="T46" fmla="*/ 758 w 914"/>
                <a:gd name="T47" fmla="*/ 802 h 914"/>
                <a:gd name="T48" fmla="*/ 742 w 914"/>
                <a:gd name="T49" fmla="*/ 802 h 914"/>
                <a:gd name="T50" fmla="*/ 707 w 914"/>
                <a:gd name="T51" fmla="*/ 766 h 914"/>
                <a:gd name="T52" fmla="*/ 112 w 914"/>
                <a:gd name="T53" fmla="*/ 171 h 914"/>
                <a:gd name="T54" fmla="*/ 112 w 914"/>
                <a:gd name="T55" fmla="*/ 156 h 914"/>
                <a:gd name="T56" fmla="*/ 127 w 914"/>
                <a:gd name="T57" fmla="*/ 156 h 914"/>
                <a:gd name="T58" fmla="*/ 163 w 914"/>
                <a:gd name="T59" fmla="*/ 192 h 914"/>
                <a:gd name="T60" fmla="*/ 163 w 914"/>
                <a:gd name="T61" fmla="*/ 207 h 914"/>
                <a:gd name="T62" fmla="*/ 148 w 914"/>
                <a:gd name="T63" fmla="*/ 207 h 914"/>
                <a:gd name="T64" fmla="*/ 112 w 914"/>
                <a:gd name="T65" fmla="*/ 171 h 914"/>
                <a:gd name="T66" fmla="*/ 427 w 914"/>
                <a:gd name="T67" fmla="*/ 91 h 914"/>
                <a:gd name="T68" fmla="*/ 424 w 914"/>
                <a:gd name="T69" fmla="*/ 84 h 914"/>
                <a:gd name="T70" fmla="*/ 424 w 914"/>
                <a:gd name="T71" fmla="*/ 11 h 914"/>
                <a:gd name="T72" fmla="*/ 435 w 914"/>
                <a:gd name="T73" fmla="*/ 0 h 914"/>
                <a:gd name="T74" fmla="*/ 443 w 914"/>
                <a:gd name="T75" fmla="*/ 3 h 914"/>
                <a:gd name="T76" fmla="*/ 446 w 914"/>
                <a:gd name="T77" fmla="*/ 11 h 914"/>
                <a:gd name="T78" fmla="*/ 446 w 914"/>
                <a:gd name="T79" fmla="*/ 84 h 914"/>
                <a:gd name="T80" fmla="*/ 443 w 914"/>
                <a:gd name="T81" fmla="*/ 91 h 914"/>
                <a:gd name="T82" fmla="*/ 435 w 914"/>
                <a:gd name="T83" fmla="*/ 95 h 914"/>
                <a:gd name="T84" fmla="*/ 427 w 914"/>
                <a:gd name="T85" fmla="*/ 91 h 914"/>
                <a:gd name="T86" fmla="*/ 822 w 914"/>
                <a:gd name="T87" fmla="*/ 485 h 914"/>
                <a:gd name="T88" fmla="*/ 819 w 914"/>
                <a:gd name="T89" fmla="*/ 477 h 914"/>
                <a:gd name="T90" fmla="*/ 831 w 914"/>
                <a:gd name="T91" fmla="*/ 466 h 914"/>
                <a:gd name="T92" fmla="*/ 903 w 914"/>
                <a:gd name="T93" fmla="*/ 469 h 914"/>
                <a:gd name="T94" fmla="*/ 911 w 914"/>
                <a:gd name="T95" fmla="*/ 472 h 914"/>
                <a:gd name="T96" fmla="*/ 914 w 914"/>
                <a:gd name="T97" fmla="*/ 481 h 914"/>
                <a:gd name="T98" fmla="*/ 902 w 914"/>
                <a:gd name="T99" fmla="*/ 491 h 914"/>
                <a:gd name="T100" fmla="*/ 830 w 914"/>
                <a:gd name="T101" fmla="*/ 489 h 914"/>
                <a:gd name="T102" fmla="*/ 822 w 914"/>
                <a:gd name="T103" fmla="*/ 485 h 914"/>
                <a:gd name="T104" fmla="*/ 707 w 914"/>
                <a:gd name="T105" fmla="*/ 207 h 914"/>
                <a:gd name="T106" fmla="*/ 707 w 914"/>
                <a:gd name="T107" fmla="*/ 192 h 914"/>
                <a:gd name="T108" fmla="*/ 770 w 914"/>
                <a:gd name="T109" fmla="*/ 128 h 914"/>
                <a:gd name="T110" fmla="*/ 786 w 914"/>
                <a:gd name="T111" fmla="*/ 128 h 914"/>
                <a:gd name="T112" fmla="*/ 786 w 914"/>
                <a:gd name="T113" fmla="*/ 143 h 914"/>
                <a:gd name="T114" fmla="*/ 722 w 914"/>
                <a:gd name="T115" fmla="*/ 207 h 914"/>
                <a:gd name="T116" fmla="*/ 707 w 914"/>
                <a:gd name="T117" fmla="*/ 207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grpSp>
      <p:sp>
        <p:nvSpPr>
          <p:cNvPr id="37" name="文本框 36"/>
          <p:cNvSpPr txBox="1"/>
          <p:nvPr/>
        </p:nvSpPr>
        <p:spPr>
          <a:xfrm>
            <a:off x="1625966" y="3013677"/>
            <a:ext cx="2631440" cy="829945"/>
          </a:xfrm>
          <a:prstGeom prst="rect">
            <a:avLst/>
          </a:prstGeom>
          <a:noFill/>
          <a:effectLst/>
        </p:spPr>
        <p:txBody>
          <a:bodyPr wrap="none" rtlCol="0">
            <a:spAutoFit/>
          </a:bodyPr>
          <a:p>
            <a:r>
              <a:rPr lang="zh-CN" altLang="en-US" sz="4800" b="1" dirty="0">
                <a:solidFill>
                  <a:srgbClr val="3976BD"/>
                </a:solidFill>
                <a:latin typeface="幼圆" panose="02010509060101010101" pitchFamily="49" charset="-122"/>
                <a:ea typeface="幼圆" panose="02010509060101010101" pitchFamily="49" charset="-122"/>
              </a:rPr>
              <a:t>日报</a:t>
            </a:r>
            <a:r>
              <a:rPr lang="zh-CN" altLang="en-US" sz="4800" b="1" dirty="0">
                <a:solidFill>
                  <a:srgbClr val="3976BD"/>
                </a:solidFill>
                <a:latin typeface="幼圆" panose="02010509060101010101" pitchFamily="49" charset="-122"/>
                <a:ea typeface="幼圆" panose="02010509060101010101" pitchFamily="49" charset="-122"/>
              </a:rPr>
              <a:t>填写</a:t>
            </a:r>
            <a:endParaRPr lang="zh-CN" altLang="en-US" sz="4800" b="1" dirty="0">
              <a:solidFill>
                <a:srgbClr val="3976BD"/>
              </a:solidFill>
              <a:latin typeface="幼圆" panose="02010509060101010101" pitchFamily="49" charset="-122"/>
              <a:ea typeface="幼圆" panose="02010509060101010101" pitchFamily="49" charset="-122"/>
            </a:endParaRPr>
          </a:p>
        </p:txBody>
      </p:sp>
      <p:pic>
        <p:nvPicPr>
          <p:cNvPr id="14" name="图片 13"/>
          <p:cNvPicPr>
            <a:picLocks noChangeAspect="1"/>
          </p:cNvPicPr>
          <p:nvPr/>
        </p:nvPicPr>
        <p:blipFill>
          <a:blip r:embed="rId1"/>
          <a:stretch>
            <a:fillRect/>
          </a:stretch>
        </p:blipFill>
        <p:spPr>
          <a:xfrm>
            <a:off x="5989320" y="0"/>
            <a:ext cx="3193415" cy="685419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53867" y="2309999"/>
            <a:ext cx="548193" cy="937973"/>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53867" y="3245552"/>
            <a:ext cx="548193" cy="937973"/>
          </a:xfrm>
          <a:prstGeom prst="rect">
            <a:avLst/>
          </a:prstGeom>
          <a:solidFill>
            <a:srgbClr val="275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372510" y="2890054"/>
            <a:ext cx="1033207" cy="1033207"/>
            <a:chOff x="4157663" y="1490663"/>
            <a:chExt cx="3881438" cy="3881438"/>
          </a:xfrm>
        </p:grpSpPr>
        <p:sp>
          <p:nvSpPr>
            <p:cNvPr id="6" name="Freeform 5"/>
            <p:cNvSpPr>
              <a:spLocks noEditPoints="1"/>
            </p:cNvSpPr>
            <p:nvPr/>
          </p:nvSpPr>
          <p:spPr bwMode="auto">
            <a:xfrm>
              <a:off x="4157663" y="2365375"/>
              <a:ext cx="3103563" cy="3006725"/>
            </a:xfrm>
            <a:custGeom>
              <a:avLst/>
              <a:gdLst>
                <a:gd name="T0" fmla="*/ 17 w 731"/>
                <a:gd name="T1" fmla="*/ 578 h 708"/>
                <a:gd name="T2" fmla="*/ 33 w 731"/>
                <a:gd name="T3" fmla="*/ 512 h 708"/>
                <a:gd name="T4" fmla="*/ 65 w 731"/>
                <a:gd name="T5" fmla="*/ 469 h 708"/>
                <a:gd name="T6" fmla="*/ 112 w 731"/>
                <a:gd name="T7" fmla="*/ 436 h 708"/>
                <a:gd name="T8" fmla="*/ 153 w 731"/>
                <a:gd name="T9" fmla="*/ 323 h 708"/>
                <a:gd name="T10" fmla="*/ 177 w 731"/>
                <a:gd name="T11" fmla="*/ 280 h 708"/>
                <a:gd name="T12" fmla="*/ 266 w 731"/>
                <a:gd name="T13" fmla="*/ 77 h 708"/>
                <a:gd name="T14" fmla="*/ 618 w 731"/>
                <a:gd name="T15" fmla="*/ 65 h 708"/>
                <a:gd name="T16" fmla="*/ 627 w 731"/>
                <a:gd name="T17" fmla="*/ 74 h 708"/>
                <a:gd name="T18" fmla="*/ 631 w 731"/>
                <a:gd name="T19" fmla="*/ 442 h 708"/>
                <a:gd name="T20" fmla="*/ 428 w 731"/>
                <a:gd name="T21" fmla="*/ 531 h 708"/>
                <a:gd name="T22" fmla="*/ 385 w 731"/>
                <a:gd name="T23" fmla="*/ 555 h 708"/>
                <a:gd name="T24" fmla="*/ 272 w 731"/>
                <a:gd name="T25" fmla="*/ 595 h 708"/>
                <a:gd name="T26" fmla="*/ 239 w 731"/>
                <a:gd name="T27" fmla="*/ 642 h 708"/>
                <a:gd name="T28" fmla="*/ 196 w 731"/>
                <a:gd name="T29" fmla="*/ 675 h 708"/>
                <a:gd name="T30" fmla="*/ 130 w 731"/>
                <a:gd name="T31" fmla="*/ 691 h 708"/>
                <a:gd name="T32" fmla="*/ 20 w 731"/>
                <a:gd name="T33" fmla="*/ 644 h 708"/>
                <a:gd name="T34" fmla="*/ 616 w 731"/>
                <a:gd name="T35" fmla="*/ 86 h 708"/>
                <a:gd name="T36" fmla="*/ 607 w 731"/>
                <a:gd name="T37" fmla="*/ 78 h 708"/>
                <a:gd name="T38" fmla="*/ 278 w 731"/>
                <a:gd name="T39" fmla="*/ 89 h 708"/>
                <a:gd name="T40" fmla="*/ 193 w 731"/>
                <a:gd name="T41" fmla="*/ 283 h 708"/>
                <a:gd name="T42" fmla="*/ 166 w 731"/>
                <a:gd name="T43" fmla="*/ 333 h 708"/>
                <a:gd name="T44" fmla="*/ 129 w 731"/>
                <a:gd name="T45" fmla="*/ 441 h 708"/>
                <a:gd name="T46" fmla="*/ 133 w 731"/>
                <a:gd name="T47" fmla="*/ 459 h 708"/>
                <a:gd name="T48" fmla="*/ 89 w 731"/>
                <a:gd name="T49" fmla="*/ 461 h 708"/>
                <a:gd name="T50" fmla="*/ 80 w 731"/>
                <a:gd name="T51" fmla="*/ 483 h 708"/>
                <a:gd name="T52" fmla="*/ 58 w 731"/>
                <a:gd name="T53" fmla="*/ 492 h 708"/>
                <a:gd name="T54" fmla="*/ 50 w 731"/>
                <a:gd name="T55" fmla="*/ 522 h 708"/>
                <a:gd name="T56" fmla="*/ 36 w 731"/>
                <a:gd name="T57" fmla="*/ 531 h 708"/>
                <a:gd name="T58" fmla="*/ 40 w 731"/>
                <a:gd name="T59" fmla="*/ 580 h 708"/>
                <a:gd name="T60" fmla="*/ 31 w 731"/>
                <a:gd name="T61" fmla="*/ 587 h 708"/>
                <a:gd name="T62" fmla="*/ 75 w 731"/>
                <a:gd name="T63" fmla="*/ 676 h 708"/>
                <a:gd name="T64" fmla="*/ 126 w 731"/>
                <a:gd name="T65" fmla="*/ 671 h 708"/>
                <a:gd name="T66" fmla="*/ 131 w 731"/>
                <a:gd name="T67" fmla="*/ 672 h 708"/>
                <a:gd name="T68" fmla="*/ 185 w 731"/>
                <a:gd name="T69" fmla="*/ 660 h 708"/>
                <a:gd name="T70" fmla="*/ 188 w 731"/>
                <a:gd name="T71" fmla="*/ 658 h 708"/>
                <a:gd name="T72" fmla="*/ 225 w 731"/>
                <a:gd name="T73" fmla="*/ 630 h 708"/>
                <a:gd name="T74" fmla="*/ 227 w 731"/>
                <a:gd name="T75" fmla="*/ 628 h 708"/>
                <a:gd name="T76" fmla="*/ 252 w 731"/>
                <a:gd name="T77" fmla="*/ 580 h 708"/>
                <a:gd name="T78" fmla="*/ 255 w 731"/>
                <a:gd name="T79" fmla="*/ 576 h 708"/>
                <a:gd name="T80" fmla="*/ 348 w 731"/>
                <a:gd name="T81" fmla="*/ 560 h 708"/>
                <a:gd name="T82" fmla="*/ 423 w 731"/>
                <a:gd name="T83" fmla="*/ 515 h 708"/>
                <a:gd name="T84" fmla="*/ 558 w 731"/>
                <a:gd name="T85" fmla="*/ 475 h 708"/>
                <a:gd name="T86" fmla="*/ 619 w 731"/>
                <a:gd name="T87" fmla="*/ 8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7" name="Freeform 6"/>
            <p:cNvSpPr/>
            <p:nvPr/>
          </p:nvSpPr>
          <p:spPr bwMode="auto">
            <a:xfrm>
              <a:off x="4959350" y="3660775"/>
              <a:ext cx="1554163" cy="1103313"/>
            </a:xfrm>
            <a:custGeom>
              <a:avLst/>
              <a:gdLst>
                <a:gd name="T0" fmla="*/ 366 w 366"/>
                <a:gd name="T1" fmla="*/ 153 h 260"/>
                <a:gd name="T2" fmla="*/ 361 w 366"/>
                <a:gd name="T3" fmla="*/ 156 h 260"/>
                <a:gd name="T4" fmla="*/ 233 w 366"/>
                <a:gd name="T5" fmla="*/ 193 h 260"/>
                <a:gd name="T6" fmla="*/ 231 w 366"/>
                <a:gd name="T7" fmla="*/ 193 h 260"/>
                <a:gd name="T8" fmla="*/ 175 w 366"/>
                <a:gd name="T9" fmla="*/ 224 h 260"/>
                <a:gd name="T10" fmla="*/ 151 w 366"/>
                <a:gd name="T11" fmla="*/ 241 h 260"/>
                <a:gd name="T12" fmla="*/ 79 w 366"/>
                <a:gd name="T13" fmla="*/ 257 h 260"/>
                <a:gd name="T14" fmla="*/ 11 w 366"/>
                <a:gd name="T15" fmla="*/ 224 h 260"/>
                <a:gd name="T16" fmla="*/ 0 w 366"/>
                <a:gd name="T17" fmla="*/ 213 h 260"/>
                <a:gd name="T18" fmla="*/ 83 w 366"/>
                <a:gd name="T19" fmla="*/ 130 h 260"/>
                <a:gd name="T20" fmla="*/ 98 w 366"/>
                <a:gd name="T21" fmla="*/ 95 h 260"/>
                <a:gd name="T22" fmla="*/ 69 w 366"/>
                <a:gd name="T23" fmla="*/ 89 h 260"/>
                <a:gd name="T24" fmla="*/ 80 w 366"/>
                <a:gd name="T25" fmla="*/ 48 h 260"/>
                <a:gd name="T26" fmla="*/ 117 w 366"/>
                <a:gd name="T27" fmla="*/ 38 h 260"/>
                <a:gd name="T28" fmla="*/ 128 w 366"/>
                <a:gd name="T29" fmla="*/ 70 h 260"/>
                <a:gd name="T30" fmla="*/ 153 w 366"/>
                <a:gd name="T31" fmla="*/ 61 h 260"/>
                <a:gd name="T32" fmla="*/ 213 w 366"/>
                <a:gd name="T33" fmla="*/ 0 h 260"/>
                <a:gd name="T34" fmla="*/ 255 w 366"/>
                <a:gd name="T35" fmla="*/ 42 h 260"/>
                <a:gd name="T36" fmla="*/ 259 w 366"/>
                <a:gd name="T37" fmla="*/ 63 h 260"/>
                <a:gd name="T38" fmla="*/ 227 w 366"/>
                <a:gd name="T39" fmla="*/ 72 h 260"/>
                <a:gd name="T40" fmla="*/ 238 w 366"/>
                <a:gd name="T41" fmla="*/ 110 h 260"/>
                <a:gd name="T42" fmla="*/ 273 w 366"/>
                <a:gd name="T43" fmla="*/ 120 h 260"/>
                <a:gd name="T44" fmla="*/ 280 w 366"/>
                <a:gd name="T45" fmla="*/ 95 h 260"/>
                <a:gd name="T46" fmla="*/ 313 w 366"/>
                <a:gd name="T47" fmla="*/ 100 h 260"/>
                <a:gd name="T48" fmla="*/ 366 w 366"/>
                <a:gd name="T49" fmla="*/ 1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8" name="Freeform 7"/>
            <p:cNvSpPr/>
            <p:nvPr/>
          </p:nvSpPr>
          <p:spPr bwMode="auto">
            <a:xfrm>
              <a:off x="5218113" y="2505075"/>
              <a:ext cx="1517650" cy="1155700"/>
            </a:xfrm>
            <a:custGeom>
              <a:avLst/>
              <a:gdLst>
                <a:gd name="T0" fmla="*/ 284 w 357"/>
                <a:gd name="T1" fmla="*/ 222 h 272"/>
                <a:gd name="T2" fmla="*/ 240 w 357"/>
                <a:gd name="T3" fmla="*/ 233 h 272"/>
                <a:gd name="T4" fmla="*/ 232 w 357"/>
                <a:gd name="T5" fmla="*/ 205 h 272"/>
                <a:gd name="T6" fmla="*/ 209 w 357"/>
                <a:gd name="T7" fmla="*/ 215 h 272"/>
                <a:gd name="T8" fmla="*/ 152 w 357"/>
                <a:gd name="T9" fmla="*/ 272 h 272"/>
                <a:gd name="T10" fmla="*/ 111 w 357"/>
                <a:gd name="T11" fmla="*/ 231 h 272"/>
                <a:gd name="T12" fmla="*/ 101 w 357"/>
                <a:gd name="T13" fmla="*/ 208 h 272"/>
                <a:gd name="T14" fmla="*/ 133 w 357"/>
                <a:gd name="T15" fmla="*/ 194 h 272"/>
                <a:gd name="T16" fmla="*/ 115 w 357"/>
                <a:gd name="T17" fmla="*/ 154 h 272"/>
                <a:gd name="T18" fmla="*/ 76 w 357"/>
                <a:gd name="T19" fmla="*/ 147 h 272"/>
                <a:gd name="T20" fmla="*/ 67 w 357"/>
                <a:gd name="T21" fmla="*/ 175 h 272"/>
                <a:gd name="T22" fmla="*/ 37 w 357"/>
                <a:gd name="T23" fmla="*/ 157 h 272"/>
                <a:gd name="T24" fmla="*/ 0 w 357"/>
                <a:gd name="T25" fmla="*/ 120 h 272"/>
                <a:gd name="T26" fmla="*/ 40 w 357"/>
                <a:gd name="T27" fmla="*/ 68 h 272"/>
                <a:gd name="T28" fmla="*/ 191 w 357"/>
                <a:gd name="T29" fmla="*/ 2 h 272"/>
                <a:gd name="T30" fmla="*/ 346 w 357"/>
                <a:gd name="T31" fmla="*/ 57 h 272"/>
                <a:gd name="T32" fmla="*/ 352 w 357"/>
                <a:gd name="T33" fmla="*/ 62 h 272"/>
                <a:gd name="T34" fmla="*/ 354 w 357"/>
                <a:gd name="T35" fmla="*/ 65 h 272"/>
                <a:gd name="T36" fmla="*/ 357 w 357"/>
                <a:gd name="T37" fmla="*/ 68 h 272"/>
                <a:gd name="T38" fmla="*/ 271 w 357"/>
                <a:gd name="T39" fmla="*/ 154 h 272"/>
                <a:gd name="T40" fmla="*/ 262 w 357"/>
                <a:gd name="T41" fmla="*/ 173 h 272"/>
                <a:gd name="T42" fmla="*/ 288 w 357"/>
                <a:gd name="T43" fmla="*/ 178 h 272"/>
                <a:gd name="T44" fmla="*/ 284 w 357"/>
                <a:gd name="T45" fmla="*/ 22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9" name="Freeform 8"/>
            <p:cNvSpPr/>
            <p:nvPr/>
          </p:nvSpPr>
          <p:spPr bwMode="auto">
            <a:xfrm>
              <a:off x="4556125" y="4348163"/>
              <a:ext cx="623888" cy="620713"/>
            </a:xfrm>
            <a:custGeom>
              <a:avLst/>
              <a:gdLst>
                <a:gd name="T0" fmla="*/ 7 w 147"/>
                <a:gd name="T1" fmla="*/ 29 h 146"/>
                <a:gd name="T2" fmla="*/ 7 w 147"/>
                <a:gd name="T3" fmla="*/ 6 h 146"/>
                <a:gd name="T4" fmla="*/ 29 w 147"/>
                <a:gd name="T5" fmla="*/ 6 h 146"/>
                <a:gd name="T6" fmla="*/ 140 w 147"/>
                <a:gd name="T7" fmla="*/ 118 h 146"/>
                <a:gd name="T8" fmla="*/ 141 w 147"/>
                <a:gd name="T9" fmla="*/ 140 h 146"/>
                <a:gd name="T10" fmla="*/ 118 w 147"/>
                <a:gd name="T11" fmla="*/ 140 h 146"/>
                <a:gd name="T12" fmla="*/ 7 w 147"/>
                <a:gd name="T13" fmla="*/ 29 h 146"/>
              </a:gdLst>
              <a:ahLst/>
              <a:cxnLst>
                <a:cxn ang="0">
                  <a:pos x="T0" y="T1"/>
                </a:cxn>
                <a:cxn ang="0">
                  <a:pos x="T2" y="T3"/>
                </a:cxn>
                <a:cxn ang="0">
                  <a:pos x="T4" y="T5"/>
                </a:cxn>
                <a:cxn ang="0">
                  <a:pos x="T6" y="T7"/>
                </a:cxn>
                <a:cxn ang="0">
                  <a:pos x="T8" y="T9"/>
                </a:cxn>
                <a:cxn ang="0">
                  <a:pos x="T10" y="T11"/>
                </a:cxn>
                <a:cxn ang="0">
                  <a:pos x="T12" y="T13"/>
                </a:cxn>
              </a:cxnLst>
              <a:rect l="0" t="0" r="r" b="b"/>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0" name="Freeform 9"/>
            <p:cNvSpPr/>
            <p:nvPr/>
          </p:nvSpPr>
          <p:spPr bwMode="auto">
            <a:xfrm>
              <a:off x="4429125" y="4479925"/>
              <a:ext cx="619125" cy="620713"/>
            </a:xfrm>
            <a:custGeom>
              <a:avLst/>
              <a:gdLst>
                <a:gd name="T0" fmla="*/ 6 w 146"/>
                <a:gd name="T1" fmla="*/ 28 h 146"/>
                <a:gd name="T2" fmla="*/ 6 w 146"/>
                <a:gd name="T3" fmla="*/ 6 h 146"/>
                <a:gd name="T4" fmla="*/ 28 w 146"/>
                <a:gd name="T5" fmla="*/ 6 h 146"/>
                <a:gd name="T6" fmla="*/ 140 w 146"/>
                <a:gd name="T7" fmla="*/ 117 h 146"/>
                <a:gd name="T8" fmla="*/ 140 w 146"/>
                <a:gd name="T9" fmla="*/ 140 h 146"/>
                <a:gd name="T10" fmla="*/ 118 w 146"/>
                <a:gd name="T11" fmla="*/ 139 h 146"/>
                <a:gd name="T12" fmla="*/ 6 w 146"/>
                <a:gd name="T13" fmla="*/ 28 h 146"/>
              </a:gdLst>
              <a:ahLst/>
              <a:cxnLst>
                <a:cxn ang="0">
                  <a:pos x="T0" y="T1"/>
                </a:cxn>
                <a:cxn ang="0">
                  <a:pos x="T2" y="T3"/>
                </a:cxn>
                <a:cxn ang="0">
                  <a:pos x="T4" y="T5"/>
                </a:cxn>
                <a:cxn ang="0">
                  <a:pos x="T6" y="T7"/>
                </a:cxn>
                <a:cxn ang="0">
                  <a:pos x="T8" y="T9"/>
                </a:cxn>
                <a:cxn ang="0">
                  <a:pos x="T10" y="T11"/>
                </a:cxn>
                <a:cxn ang="0">
                  <a:pos x="T12" y="T13"/>
                </a:cxn>
              </a:cxnLst>
              <a:rect l="0" t="0" r="r" b="b"/>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1" name="Freeform 10"/>
            <p:cNvSpPr/>
            <p:nvPr/>
          </p:nvSpPr>
          <p:spPr bwMode="auto">
            <a:xfrm>
              <a:off x="4330700" y="4641850"/>
              <a:ext cx="557213" cy="552450"/>
            </a:xfrm>
            <a:custGeom>
              <a:avLst/>
              <a:gdLst>
                <a:gd name="T0" fmla="*/ 7 w 131"/>
                <a:gd name="T1" fmla="*/ 29 h 130"/>
                <a:gd name="T2" fmla="*/ 7 w 131"/>
                <a:gd name="T3" fmla="*/ 6 h 130"/>
                <a:gd name="T4" fmla="*/ 29 w 131"/>
                <a:gd name="T5" fmla="*/ 7 h 130"/>
                <a:gd name="T6" fmla="*/ 124 w 131"/>
                <a:gd name="T7" fmla="*/ 102 h 130"/>
                <a:gd name="T8" fmla="*/ 125 w 131"/>
                <a:gd name="T9" fmla="*/ 124 h 130"/>
                <a:gd name="T10" fmla="*/ 102 w 131"/>
                <a:gd name="T11" fmla="*/ 124 h 130"/>
                <a:gd name="T12" fmla="*/ 7 w 131"/>
                <a:gd name="T13" fmla="*/ 29 h 130"/>
              </a:gdLst>
              <a:ahLst/>
              <a:cxnLst>
                <a:cxn ang="0">
                  <a:pos x="T0" y="T1"/>
                </a:cxn>
                <a:cxn ang="0">
                  <a:pos x="T2" y="T3"/>
                </a:cxn>
                <a:cxn ang="0">
                  <a:pos x="T4" y="T5"/>
                </a:cxn>
                <a:cxn ang="0">
                  <a:pos x="T6" y="T7"/>
                </a:cxn>
                <a:cxn ang="0">
                  <a:pos x="T8" y="T9"/>
                </a:cxn>
                <a:cxn ang="0">
                  <a:pos x="T10" y="T11"/>
                </a:cxn>
                <a:cxn ang="0">
                  <a:pos x="T12" y="T13"/>
                </a:cxn>
              </a:cxnLst>
              <a:rect l="0" t="0" r="r" b="b"/>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2" name="Freeform 11"/>
            <p:cNvSpPr/>
            <p:nvPr/>
          </p:nvSpPr>
          <p:spPr bwMode="auto">
            <a:xfrm>
              <a:off x="4314825" y="4879975"/>
              <a:ext cx="330200" cy="334963"/>
            </a:xfrm>
            <a:custGeom>
              <a:avLst/>
              <a:gdLst>
                <a:gd name="T0" fmla="*/ 6 w 78"/>
                <a:gd name="T1" fmla="*/ 29 h 79"/>
                <a:gd name="T2" fmla="*/ 6 w 78"/>
                <a:gd name="T3" fmla="*/ 7 h 79"/>
                <a:gd name="T4" fmla="*/ 28 w 78"/>
                <a:gd name="T5" fmla="*/ 7 h 79"/>
                <a:gd name="T6" fmla="*/ 72 w 78"/>
                <a:gd name="T7" fmla="*/ 51 h 79"/>
                <a:gd name="T8" fmla="*/ 72 w 78"/>
                <a:gd name="T9" fmla="*/ 73 h 79"/>
                <a:gd name="T10" fmla="*/ 50 w 78"/>
                <a:gd name="T11" fmla="*/ 73 h 79"/>
                <a:gd name="T12" fmla="*/ 6 w 78"/>
                <a:gd name="T13" fmla="*/ 29 h 79"/>
              </a:gdLst>
              <a:ahLst/>
              <a:cxnLst>
                <a:cxn ang="0">
                  <a:pos x="T0" y="T1"/>
                </a:cxn>
                <a:cxn ang="0">
                  <a:pos x="T2" y="T3"/>
                </a:cxn>
                <a:cxn ang="0">
                  <a:pos x="T4" y="T5"/>
                </a:cxn>
                <a:cxn ang="0">
                  <a:pos x="T6" y="T7"/>
                </a:cxn>
                <a:cxn ang="0">
                  <a:pos x="T8" y="T9"/>
                </a:cxn>
                <a:cxn ang="0">
                  <a:pos x="T10" y="T11"/>
                </a:cxn>
                <a:cxn ang="0">
                  <a:pos x="T12" y="T13"/>
                </a:cxn>
              </a:cxnLst>
              <a:rect l="0" t="0" r="r" b="b"/>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3" name="Freeform 12"/>
            <p:cNvSpPr>
              <a:spLocks noEditPoints="1"/>
            </p:cNvSpPr>
            <p:nvPr/>
          </p:nvSpPr>
          <p:spPr bwMode="auto">
            <a:xfrm>
              <a:off x="4157663" y="1490663"/>
              <a:ext cx="3881438" cy="3881438"/>
            </a:xfrm>
            <a:custGeom>
              <a:avLst/>
              <a:gdLst>
                <a:gd name="T0" fmla="*/ 427 w 914"/>
                <a:gd name="T1" fmla="*/ 910 h 914"/>
                <a:gd name="T2" fmla="*/ 424 w 914"/>
                <a:gd name="T3" fmla="*/ 903 h 914"/>
                <a:gd name="T4" fmla="*/ 424 w 914"/>
                <a:gd name="T5" fmla="*/ 874 h 914"/>
                <a:gd name="T6" fmla="*/ 435 w 914"/>
                <a:gd name="T7" fmla="*/ 863 h 914"/>
                <a:gd name="T8" fmla="*/ 443 w 914"/>
                <a:gd name="T9" fmla="*/ 866 h 914"/>
                <a:gd name="T10" fmla="*/ 446 w 914"/>
                <a:gd name="T11" fmla="*/ 874 h 914"/>
                <a:gd name="T12" fmla="*/ 446 w 914"/>
                <a:gd name="T13" fmla="*/ 903 h 914"/>
                <a:gd name="T14" fmla="*/ 435 w 914"/>
                <a:gd name="T15" fmla="*/ 914 h 914"/>
                <a:gd name="T16" fmla="*/ 427 w 914"/>
                <a:gd name="T17" fmla="*/ 910 h 914"/>
                <a:gd name="T18" fmla="*/ 3 w 914"/>
                <a:gd name="T19" fmla="*/ 487 h 914"/>
                <a:gd name="T20" fmla="*/ 0 w 914"/>
                <a:gd name="T21" fmla="*/ 479 h 914"/>
                <a:gd name="T22" fmla="*/ 11 w 914"/>
                <a:gd name="T23" fmla="*/ 468 h 914"/>
                <a:gd name="T24" fmla="*/ 40 w 914"/>
                <a:gd name="T25" fmla="*/ 468 h 914"/>
                <a:gd name="T26" fmla="*/ 48 w 914"/>
                <a:gd name="T27" fmla="*/ 471 h 914"/>
                <a:gd name="T28" fmla="*/ 51 w 914"/>
                <a:gd name="T29" fmla="*/ 479 h 914"/>
                <a:gd name="T30" fmla="*/ 48 w 914"/>
                <a:gd name="T31" fmla="*/ 487 h 914"/>
                <a:gd name="T32" fmla="*/ 40 w 914"/>
                <a:gd name="T33" fmla="*/ 490 h 914"/>
                <a:gd name="T34" fmla="*/ 11 w 914"/>
                <a:gd name="T35" fmla="*/ 490 h 914"/>
                <a:gd name="T36" fmla="*/ 3 w 914"/>
                <a:gd name="T37" fmla="*/ 487 h 914"/>
                <a:gd name="T38" fmla="*/ 707 w 914"/>
                <a:gd name="T39" fmla="*/ 766 h 914"/>
                <a:gd name="T40" fmla="*/ 707 w 914"/>
                <a:gd name="T41" fmla="*/ 750 h 914"/>
                <a:gd name="T42" fmla="*/ 722 w 914"/>
                <a:gd name="T43" fmla="*/ 750 h 914"/>
                <a:gd name="T44" fmla="*/ 758 w 914"/>
                <a:gd name="T45" fmla="*/ 786 h 914"/>
                <a:gd name="T46" fmla="*/ 758 w 914"/>
                <a:gd name="T47" fmla="*/ 802 h 914"/>
                <a:gd name="T48" fmla="*/ 742 w 914"/>
                <a:gd name="T49" fmla="*/ 802 h 914"/>
                <a:gd name="T50" fmla="*/ 707 w 914"/>
                <a:gd name="T51" fmla="*/ 766 h 914"/>
                <a:gd name="T52" fmla="*/ 112 w 914"/>
                <a:gd name="T53" fmla="*/ 171 h 914"/>
                <a:gd name="T54" fmla="*/ 112 w 914"/>
                <a:gd name="T55" fmla="*/ 156 h 914"/>
                <a:gd name="T56" fmla="*/ 127 w 914"/>
                <a:gd name="T57" fmla="*/ 156 h 914"/>
                <a:gd name="T58" fmla="*/ 163 w 914"/>
                <a:gd name="T59" fmla="*/ 192 h 914"/>
                <a:gd name="T60" fmla="*/ 163 w 914"/>
                <a:gd name="T61" fmla="*/ 207 h 914"/>
                <a:gd name="T62" fmla="*/ 148 w 914"/>
                <a:gd name="T63" fmla="*/ 207 h 914"/>
                <a:gd name="T64" fmla="*/ 112 w 914"/>
                <a:gd name="T65" fmla="*/ 171 h 914"/>
                <a:gd name="T66" fmla="*/ 427 w 914"/>
                <a:gd name="T67" fmla="*/ 91 h 914"/>
                <a:gd name="T68" fmla="*/ 424 w 914"/>
                <a:gd name="T69" fmla="*/ 84 h 914"/>
                <a:gd name="T70" fmla="*/ 424 w 914"/>
                <a:gd name="T71" fmla="*/ 11 h 914"/>
                <a:gd name="T72" fmla="*/ 435 w 914"/>
                <a:gd name="T73" fmla="*/ 0 h 914"/>
                <a:gd name="T74" fmla="*/ 443 w 914"/>
                <a:gd name="T75" fmla="*/ 3 h 914"/>
                <a:gd name="T76" fmla="*/ 446 w 914"/>
                <a:gd name="T77" fmla="*/ 11 h 914"/>
                <a:gd name="T78" fmla="*/ 446 w 914"/>
                <a:gd name="T79" fmla="*/ 84 h 914"/>
                <a:gd name="T80" fmla="*/ 443 w 914"/>
                <a:gd name="T81" fmla="*/ 91 h 914"/>
                <a:gd name="T82" fmla="*/ 435 w 914"/>
                <a:gd name="T83" fmla="*/ 95 h 914"/>
                <a:gd name="T84" fmla="*/ 427 w 914"/>
                <a:gd name="T85" fmla="*/ 91 h 914"/>
                <a:gd name="T86" fmla="*/ 822 w 914"/>
                <a:gd name="T87" fmla="*/ 485 h 914"/>
                <a:gd name="T88" fmla="*/ 819 w 914"/>
                <a:gd name="T89" fmla="*/ 477 h 914"/>
                <a:gd name="T90" fmla="*/ 831 w 914"/>
                <a:gd name="T91" fmla="*/ 466 h 914"/>
                <a:gd name="T92" fmla="*/ 903 w 914"/>
                <a:gd name="T93" fmla="*/ 469 h 914"/>
                <a:gd name="T94" fmla="*/ 911 w 914"/>
                <a:gd name="T95" fmla="*/ 472 h 914"/>
                <a:gd name="T96" fmla="*/ 914 w 914"/>
                <a:gd name="T97" fmla="*/ 481 h 914"/>
                <a:gd name="T98" fmla="*/ 902 w 914"/>
                <a:gd name="T99" fmla="*/ 491 h 914"/>
                <a:gd name="T100" fmla="*/ 830 w 914"/>
                <a:gd name="T101" fmla="*/ 489 h 914"/>
                <a:gd name="T102" fmla="*/ 822 w 914"/>
                <a:gd name="T103" fmla="*/ 485 h 914"/>
                <a:gd name="T104" fmla="*/ 707 w 914"/>
                <a:gd name="T105" fmla="*/ 207 h 914"/>
                <a:gd name="T106" fmla="*/ 707 w 914"/>
                <a:gd name="T107" fmla="*/ 192 h 914"/>
                <a:gd name="T108" fmla="*/ 770 w 914"/>
                <a:gd name="T109" fmla="*/ 128 h 914"/>
                <a:gd name="T110" fmla="*/ 786 w 914"/>
                <a:gd name="T111" fmla="*/ 128 h 914"/>
                <a:gd name="T112" fmla="*/ 786 w 914"/>
                <a:gd name="T113" fmla="*/ 143 h 914"/>
                <a:gd name="T114" fmla="*/ 722 w 914"/>
                <a:gd name="T115" fmla="*/ 207 h 914"/>
                <a:gd name="T116" fmla="*/ 707 w 914"/>
                <a:gd name="T117" fmla="*/ 207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grpSp>
      <p:sp>
        <p:nvSpPr>
          <p:cNvPr id="37" name="文本框 36"/>
          <p:cNvSpPr txBox="1"/>
          <p:nvPr/>
        </p:nvSpPr>
        <p:spPr>
          <a:xfrm>
            <a:off x="1625966" y="3013677"/>
            <a:ext cx="2631440" cy="829945"/>
          </a:xfrm>
          <a:prstGeom prst="rect">
            <a:avLst/>
          </a:prstGeom>
          <a:noFill/>
          <a:effectLst/>
        </p:spPr>
        <p:txBody>
          <a:bodyPr wrap="none" rtlCol="0">
            <a:spAutoFit/>
          </a:bodyPr>
          <a:p>
            <a:r>
              <a:rPr lang="zh-CN" altLang="en-US" sz="4800" b="1" dirty="0">
                <a:solidFill>
                  <a:srgbClr val="3976BD"/>
                </a:solidFill>
                <a:latin typeface="幼圆" panose="02010509060101010101" pitchFamily="49" charset="-122"/>
                <a:ea typeface="幼圆" panose="02010509060101010101" pitchFamily="49" charset="-122"/>
              </a:rPr>
              <a:t>日报</a:t>
            </a:r>
            <a:r>
              <a:rPr lang="zh-CN" altLang="en-US" sz="4800" b="1" dirty="0">
                <a:solidFill>
                  <a:srgbClr val="3976BD"/>
                </a:solidFill>
                <a:latin typeface="幼圆" panose="02010509060101010101" pitchFamily="49" charset="-122"/>
                <a:ea typeface="幼圆" panose="02010509060101010101" pitchFamily="49" charset="-122"/>
              </a:rPr>
              <a:t>填写</a:t>
            </a:r>
            <a:endParaRPr lang="zh-CN" altLang="en-US" sz="4800" b="1" dirty="0">
              <a:solidFill>
                <a:srgbClr val="3976BD"/>
              </a:solidFill>
              <a:latin typeface="幼圆" panose="02010509060101010101" pitchFamily="49" charset="-122"/>
              <a:ea typeface="幼圆" panose="02010509060101010101" pitchFamily="49" charset="-122"/>
            </a:endParaRPr>
          </a:p>
        </p:txBody>
      </p:sp>
      <p:pic>
        <p:nvPicPr>
          <p:cNvPr id="4" name="图片 3"/>
          <p:cNvPicPr>
            <a:picLocks noChangeAspect="1"/>
          </p:cNvPicPr>
          <p:nvPr/>
        </p:nvPicPr>
        <p:blipFill>
          <a:blip r:embed="rId1"/>
          <a:stretch>
            <a:fillRect/>
          </a:stretch>
        </p:blipFill>
        <p:spPr>
          <a:xfrm>
            <a:off x="5842000" y="-10160"/>
            <a:ext cx="3349625" cy="686816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53867" y="2309999"/>
            <a:ext cx="548193" cy="937973"/>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53867" y="3245552"/>
            <a:ext cx="548193" cy="937973"/>
          </a:xfrm>
          <a:prstGeom prst="rect">
            <a:avLst/>
          </a:prstGeom>
          <a:solidFill>
            <a:srgbClr val="275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372510" y="2890054"/>
            <a:ext cx="1033207" cy="1033207"/>
            <a:chOff x="4157663" y="1490663"/>
            <a:chExt cx="3881438" cy="3881438"/>
          </a:xfrm>
        </p:grpSpPr>
        <p:sp>
          <p:nvSpPr>
            <p:cNvPr id="6" name="Freeform 5"/>
            <p:cNvSpPr>
              <a:spLocks noEditPoints="1"/>
            </p:cNvSpPr>
            <p:nvPr/>
          </p:nvSpPr>
          <p:spPr bwMode="auto">
            <a:xfrm>
              <a:off x="4157663" y="2365375"/>
              <a:ext cx="3103563" cy="3006725"/>
            </a:xfrm>
            <a:custGeom>
              <a:avLst/>
              <a:gdLst>
                <a:gd name="T0" fmla="*/ 17 w 731"/>
                <a:gd name="T1" fmla="*/ 578 h 708"/>
                <a:gd name="T2" fmla="*/ 33 w 731"/>
                <a:gd name="T3" fmla="*/ 512 h 708"/>
                <a:gd name="T4" fmla="*/ 65 w 731"/>
                <a:gd name="T5" fmla="*/ 469 h 708"/>
                <a:gd name="T6" fmla="*/ 112 w 731"/>
                <a:gd name="T7" fmla="*/ 436 h 708"/>
                <a:gd name="T8" fmla="*/ 153 w 731"/>
                <a:gd name="T9" fmla="*/ 323 h 708"/>
                <a:gd name="T10" fmla="*/ 177 w 731"/>
                <a:gd name="T11" fmla="*/ 280 h 708"/>
                <a:gd name="T12" fmla="*/ 266 w 731"/>
                <a:gd name="T13" fmla="*/ 77 h 708"/>
                <a:gd name="T14" fmla="*/ 618 w 731"/>
                <a:gd name="T15" fmla="*/ 65 h 708"/>
                <a:gd name="T16" fmla="*/ 627 w 731"/>
                <a:gd name="T17" fmla="*/ 74 h 708"/>
                <a:gd name="T18" fmla="*/ 631 w 731"/>
                <a:gd name="T19" fmla="*/ 442 h 708"/>
                <a:gd name="T20" fmla="*/ 428 w 731"/>
                <a:gd name="T21" fmla="*/ 531 h 708"/>
                <a:gd name="T22" fmla="*/ 385 w 731"/>
                <a:gd name="T23" fmla="*/ 555 h 708"/>
                <a:gd name="T24" fmla="*/ 272 w 731"/>
                <a:gd name="T25" fmla="*/ 595 h 708"/>
                <a:gd name="T26" fmla="*/ 239 w 731"/>
                <a:gd name="T27" fmla="*/ 642 h 708"/>
                <a:gd name="T28" fmla="*/ 196 w 731"/>
                <a:gd name="T29" fmla="*/ 675 h 708"/>
                <a:gd name="T30" fmla="*/ 130 w 731"/>
                <a:gd name="T31" fmla="*/ 691 h 708"/>
                <a:gd name="T32" fmla="*/ 20 w 731"/>
                <a:gd name="T33" fmla="*/ 644 h 708"/>
                <a:gd name="T34" fmla="*/ 616 w 731"/>
                <a:gd name="T35" fmla="*/ 86 h 708"/>
                <a:gd name="T36" fmla="*/ 607 w 731"/>
                <a:gd name="T37" fmla="*/ 78 h 708"/>
                <a:gd name="T38" fmla="*/ 278 w 731"/>
                <a:gd name="T39" fmla="*/ 89 h 708"/>
                <a:gd name="T40" fmla="*/ 193 w 731"/>
                <a:gd name="T41" fmla="*/ 283 h 708"/>
                <a:gd name="T42" fmla="*/ 166 w 731"/>
                <a:gd name="T43" fmla="*/ 333 h 708"/>
                <a:gd name="T44" fmla="*/ 129 w 731"/>
                <a:gd name="T45" fmla="*/ 441 h 708"/>
                <a:gd name="T46" fmla="*/ 133 w 731"/>
                <a:gd name="T47" fmla="*/ 459 h 708"/>
                <a:gd name="T48" fmla="*/ 89 w 731"/>
                <a:gd name="T49" fmla="*/ 461 h 708"/>
                <a:gd name="T50" fmla="*/ 80 w 731"/>
                <a:gd name="T51" fmla="*/ 483 h 708"/>
                <a:gd name="T52" fmla="*/ 58 w 731"/>
                <a:gd name="T53" fmla="*/ 492 h 708"/>
                <a:gd name="T54" fmla="*/ 50 w 731"/>
                <a:gd name="T55" fmla="*/ 522 h 708"/>
                <a:gd name="T56" fmla="*/ 36 w 731"/>
                <a:gd name="T57" fmla="*/ 531 h 708"/>
                <a:gd name="T58" fmla="*/ 40 w 731"/>
                <a:gd name="T59" fmla="*/ 580 h 708"/>
                <a:gd name="T60" fmla="*/ 31 w 731"/>
                <a:gd name="T61" fmla="*/ 587 h 708"/>
                <a:gd name="T62" fmla="*/ 75 w 731"/>
                <a:gd name="T63" fmla="*/ 676 h 708"/>
                <a:gd name="T64" fmla="*/ 126 w 731"/>
                <a:gd name="T65" fmla="*/ 671 h 708"/>
                <a:gd name="T66" fmla="*/ 131 w 731"/>
                <a:gd name="T67" fmla="*/ 672 h 708"/>
                <a:gd name="T68" fmla="*/ 185 w 731"/>
                <a:gd name="T69" fmla="*/ 660 h 708"/>
                <a:gd name="T70" fmla="*/ 188 w 731"/>
                <a:gd name="T71" fmla="*/ 658 h 708"/>
                <a:gd name="T72" fmla="*/ 225 w 731"/>
                <a:gd name="T73" fmla="*/ 630 h 708"/>
                <a:gd name="T74" fmla="*/ 227 w 731"/>
                <a:gd name="T75" fmla="*/ 628 h 708"/>
                <a:gd name="T76" fmla="*/ 252 w 731"/>
                <a:gd name="T77" fmla="*/ 580 h 708"/>
                <a:gd name="T78" fmla="*/ 255 w 731"/>
                <a:gd name="T79" fmla="*/ 576 h 708"/>
                <a:gd name="T80" fmla="*/ 348 w 731"/>
                <a:gd name="T81" fmla="*/ 560 h 708"/>
                <a:gd name="T82" fmla="*/ 423 w 731"/>
                <a:gd name="T83" fmla="*/ 515 h 708"/>
                <a:gd name="T84" fmla="*/ 558 w 731"/>
                <a:gd name="T85" fmla="*/ 475 h 708"/>
                <a:gd name="T86" fmla="*/ 619 w 731"/>
                <a:gd name="T87" fmla="*/ 8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7" name="Freeform 6"/>
            <p:cNvSpPr/>
            <p:nvPr/>
          </p:nvSpPr>
          <p:spPr bwMode="auto">
            <a:xfrm>
              <a:off x="4959350" y="3660775"/>
              <a:ext cx="1554163" cy="1103313"/>
            </a:xfrm>
            <a:custGeom>
              <a:avLst/>
              <a:gdLst>
                <a:gd name="T0" fmla="*/ 366 w 366"/>
                <a:gd name="T1" fmla="*/ 153 h 260"/>
                <a:gd name="T2" fmla="*/ 361 w 366"/>
                <a:gd name="T3" fmla="*/ 156 h 260"/>
                <a:gd name="T4" fmla="*/ 233 w 366"/>
                <a:gd name="T5" fmla="*/ 193 h 260"/>
                <a:gd name="T6" fmla="*/ 231 w 366"/>
                <a:gd name="T7" fmla="*/ 193 h 260"/>
                <a:gd name="T8" fmla="*/ 175 w 366"/>
                <a:gd name="T9" fmla="*/ 224 h 260"/>
                <a:gd name="T10" fmla="*/ 151 w 366"/>
                <a:gd name="T11" fmla="*/ 241 h 260"/>
                <a:gd name="T12" fmla="*/ 79 w 366"/>
                <a:gd name="T13" fmla="*/ 257 h 260"/>
                <a:gd name="T14" fmla="*/ 11 w 366"/>
                <a:gd name="T15" fmla="*/ 224 h 260"/>
                <a:gd name="T16" fmla="*/ 0 w 366"/>
                <a:gd name="T17" fmla="*/ 213 h 260"/>
                <a:gd name="T18" fmla="*/ 83 w 366"/>
                <a:gd name="T19" fmla="*/ 130 h 260"/>
                <a:gd name="T20" fmla="*/ 98 w 366"/>
                <a:gd name="T21" fmla="*/ 95 h 260"/>
                <a:gd name="T22" fmla="*/ 69 w 366"/>
                <a:gd name="T23" fmla="*/ 89 h 260"/>
                <a:gd name="T24" fmla="*/ 80 w 366"/>
                <a:gd name="T25" fmla="*/ 48 h 260"/>
                <a:gd name="T26" fmla="*/ 117 w 366"/>
                <a:gd name="T27" fmla="*/ 38 h 260"/>
                <a:gd name="T28" fmla="*/ 128 w 366"/>
                <a:gd name="T29" fmla="*/ 70 h 260"/>
                <a:gd name="T30" fmla="*/ 153 w 366"/>
                <a:gd name="T31" fmla="*/ 61 h 260"/>
                <a:gd name="T32" fmla="*/ 213 w 366"/>
                <a:gd name="T33" fmla="*/ 0 h 260"/>
                <a:gd name="T34" fmla="*/ 255 w 366"/>
                <a:gd name="T35" fmla="*/ 42 h 260"/>
                <a:gd name="T36" fmla="*/ 259 w 366"/>
                <a:gd name="T37" fmla="*/ 63 h 260"/>
                <a:gd name="T38" fmla="*/ 227 w 366"/>
                <a:gd name="T39" fmla="*/ 72 h 260"/>
                <a:gd name="T40" fmla="*/ 238 w 366"/>
                <a:gd name="T41" fmla="*/ 110 h 260"/>
                <a:gd name="T42" fmla="*/ 273 w 366"/>
                <a:gd name="T43" fmla="*/ 120 h 260"/>
                <a:gd name="T44" fmla="*/ 280 w 366"/>
                <a:gd name="T45" fmla="*/ 95 h 260"/>
                <a:gd name="T46" fmla="*/ 313 w 366"/>
                <a:gd name="T47" fmla="*/ 100 h 260"/>
                <a:gd name="T48" fmla="*/ 366 w 366"/>
                <a:gd name="T49" fmla="*/ 1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8" name="Freeform 7"/>
            <p:cNvSpPr/>
            <p:nvPr/>
          </p:nvSpPr>
          <p:spPr bwMode="auto">
            <a:xfrm>
              <a:off x="5218113" y="2505075"/>
              <a:ext cx="1517650" cy="1155700"/>
            </a:xfrm>
            <a:custGeom>
              <a:avLst/>
              <a:gdLst>
                <a:gd name="T0" fmla="*/ 284 w 357"/>
                <a:gd name="T1" fmla="*/ 222 h 272"/>
                <a:gd name="T2" fmla="*/ 240 w 357"/>
                <a:gd name="T3" fmla="*/ 233 h 272"/>
                <a:gd name="T4" fmla="*/ 232 w 357"/>
                <a:gd name="T5" fmla="*/ 205 h 272"/>
                <a:gd name="T6" fmla="*/ 209 w 357"/>
                <a:gd name="T7" fmla="*/ 215 h 272"/>
                <a:gd name="T8" fmla="*/ 152 w 357"/>
                <a:gd name="T9" fmla="*/ 272 h 272"/>
                <a:gd name="T10" fmla="*/ 111 w 357"/>
                <a:gd name="T11" fmla="*/ 231 h 272"/>
                <a:gd name="T12" fmla="*/ 101 w 357"/>
                <a:gd name="T13" fmla="*/ 208 h 272"/>
                <a:gd name="T14" fmla="*/ 133 w 357"/>
                <a:gd name="T15" fmla="*/ 194 h 272"/>
                <a:gd name="T16" fmla="*/ 115 w 357"/>
                <a:gd name="T17" fmla="*/ 154 h 272"/>
                <a:gd name="T18" fmla="*/ 76 w 357"/>
                <a:gd name="T19" fmla="*/ 147 h 272"/>
                <a:gd name="T20" fmla="*/ 67 w 357"/>
                <a:gd name="T21" fmla="*/ 175 h 272"/>
                <a:gd name="T22" fmla="*/ 37 w 357"/>
                <a:gd name="T23" fmla="*/ 157 h 272"/>
                <a:gd name="T24" fmla="*/ 0 w 357"/>
                <a:gd name="T25" fmla="*/ 120 h 272"/>
                <a:gd name="T26" fmla="*/ 40 w 357"/>
                <a:gd name="T27" fmla="*/ 68 h 272"/>
                <a:gd name="T28" fmla="*/ 191 w 357"/>
                <a:gd name="T29" fmla="*/ 2 h 272"/>
                <a:gd name="T30" fmla="*/ 346 w 357"/>
                <a:gd name="T31" fmla="*/ 57 h 272"/>
                <a:gd name="T32" fmla="*/ 352 w 357"/>
                <a:gd name="T33" fmla="*/ 62 h 272"/>
                <a:gd name="T34" fmla="*/ 354 w 357"/>
                <a:gd name="T35" fmla="*/ 65 h 272"/>
                <a:gd name="T36" fmla="*/ 357 w 357"/>
                <a:gd name="T37" fmla="*/ 68 h 272"/>
                <a:gd name="T38" fmla="*/ 271 w 357"/>
                <a:gd name="T39" fmla="*/ 154 h 272"/>
                <a:gd name="T40" fmla="*/ 262 w 357"/>
                <a:gd name="T41" fmla="*/ 173 h 272"/>
                <a:gd name="T42" fmla="*/ 288 w 357"/>
                <a:gd name="T43" fmla="*/ 178 h 272"/>
                <a:gd name="T44" fmla="*/ 284 w 357"/>
                <a:gd name="T45" fmla="*/ 22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9" name="Freeform 8"/>
            <p:cNvSpPr/>
            <p:nvPr/>
          </p:nvSpPr>
          <p:spPr bwMode="auto">
            <a:xfrm>
              <a:off x="4556125" y="4348163"/>
              <a:ext cx="623888" cy="620713"/>
            </a:xfrm>
            <a:custGeom>
              <a:avLst/>
              <a:gdLst>
                <a:gd name="T0" fmla="*/ 7 w 147"/>
                <a:gd name="T1" fmla="*/ 29 h 146"/>
                <a:gd name="T2" fmla="*/ 7 w 147"/>
                <a:gd name="T3" fmla="*/ 6 h 146"/>
                <a:gd name="T4" fmla="*/ 29 w 147"/>
                <a:gd name="T5" fmla="*/ 6 h 146"/>
                <a:gd name="T6" fmla="*/ 140 w 147"/>
                <a:gd name="T7" fmla="*/ 118 h 146"/>
                <a:gd name="T8" fmla="*/ 141 w 147"/>
                <a:gd name="T9" fmla="*/ 140 h 146"/>
                <a:gd name="T10" fmla="*/ 118 w 147"/>
                <a:gd name="T11" fmla="*/ 140 h 146"/>
                <a:gd name="T12" fmla="*/ 7 w 147"/>
                <a:gd name="T13" fmla="*/ 29 h 146"/>
              </a:gdLst>
              <a:ahLst/>
              <a:cxnLst>
                <a:cxn ang="0">
                  <a:pos x="T0" y="T1"/>
                </a:cxn>
                <a:cxn ang="0">
                  <a:pos x="T2" y="T3"/>
                </a:cxn>
                <a:cxn ang="0">
                  <a:pos x="T4" y="T5"/>
                </a:cxn>
                <a:cxn ang="0">
                  <a:pos x="T6" y="T7"/>
                </a:cxn>
                <a:cxn ang="0">
                  <a:pos x="T8" y="T9"/>
                </a:cxn>
                <a:cxn ang="0">
                  <a:pos x="T10" y="T11"/>
                </a:cxn>
                <a:cxn ang="0">
                  <a:pos x="T12" y="T13"/>
                </a:cxn>
              </a:cxnLst>
              <a:rect l="0" t="0" r="r" b="b"/>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0" name="Freeform 9"/>
            <p:cNvSpPr/>
            <p:nvPr/>
          </p:nvSpPr>
          <p:spPr bwMode="auto">
            <a:xfrm>
              <a:off x="4429125" y="4479925"/>
              <a:ext cx="619125" cy="620713"/>
            </a:xfrm>
            <a:custGeom>
              <a:avLst/>
              <a:gdLst>
                <a:gd name="T0" fmla="*/ 6 w 146"/>
                <a:gd name="T1" fmla="*/ 28 h 146"/>
                <a:gd name="T2" fmla="*/ 6 w 146"/>
                <a:gd name="T3" fmla="*/ 6 h 146"/>
                <a:gd name="T4" fmla="*/ 28 w 146"/>
                <a:gd name="T5" fmla="*/ 6 h 146"/>
                <a:gd name="T6" fmla="*/ 140 w 146"/>
                <a:gd name="T7" fmla="*/ 117 h 146"/>
                <a:gd name="T8" fmla="*/ 140 w 146"/>
                <a:gd name="T9" fmla="*/ 140 h 146"/>
                <a:gd name="T10" fmla="*/ 118 w 146"/>
                <a:gd name="T11" fmla="*/ 139 h 146"/>
                <a:gd name="T12" fmla="*/ 6 w 146"/>
                <a:gd name="T13" fmla="*/ 28 h 146"/>
              </a:gdLst>
              <a:ahLst/>
              <a:cxnLst>
                <a:cxn ang="0">
                  <a:pos x="T0" y="T1"/>
                </a:cxn>
                <a:cxn ang="0">
                  <a:pos x="T2" y="T3"/>
                </a:cxn>
                <a:cxn ang="0">
                  <a:pos x="T4" y="T5"/>
                </a:cxn>
                <a:cxn ang="0">
                  <a:pos x="T6" y="T7"/>
                </a:cxn>
                <a:cxn ang="0">
                  <a:pos x="T8" y="T9"/>
                </a:cxn>
                <a:cxn ang="0">
                  <a:pos x="T10" y="T11"/>
                </a:cxn>
                <a:cxn ang="0">
                  <a:pos x="T12" y="T13"/>
                </a:cxn>
              </a:cxnLst>
              <a:rect l="0" t="0" r="r" b="b"/>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1" name="Freeform 10"/>
            <p:cNvSpPr/>
            <p:nvPr/>
          </p:nvSpPr>
          <p:spPr bwMode="auto">
            <a:xfrm>
              <a:off x="4330700" y="4641850"/>
              <a:ext cx="557213" cy="552450"/>
            </a:xfrm>
            <a:custGeom>
              <a:avLst/>
              <a:gdLst>
                <a:gd name="T0" fmla="*/ 7 w 131"/>
                <a:gd name="T1" fmla="*/ 29 h 130"/>
                <a:gd name="T2" fmla="*/ 7 w 131"/>
                <a:gd name="T3" fmla="*/ 6 h 130"/>
                <a:gd name="T4" fmla="*/ 29 w 131"/>
                <a:gd name="T5" fmla="*/ 7 h 130"/>
                <a:gd name="T6" fmla="*/ 124 w 131"/>
                <a:gd name="T7" fmla="*/ 102 h 130"/>
                <a:gd name="T8" fmla="*/ 125 w 131"/>
                <a:gd name="T9" fmla="*/ 124 h 130"/>
                <a:gd name="T10" fmla="*/ 102 w 131"/>
                <a:gd name="T11" fmla="*/ 124 h 130"/>
                <a:gd name="T12" fmla="*/ 7 w 131"/>
                <a:gd name="T13" fmla="*/ 29 h 130"/>
              </a:gdLst>
              <a:ahLst/>
              <a:cxnLst>
                <a:cxn ang="0">
                  <a:pos x="T0" y="T1"/>
                </a:cxn>
                <a:cxn ang="0">
                  <a:pos x="T2" y="T3"/>
                </a:cxn>
                <a:cxn ang="0">
                  <a:pos x="T4" y="T5"/>
                </a:cxn>
                <a:cxn ang="0">
                  <a:pos x="T6" y="T7"/>
                </a:cxn>
                <a:cxn ang="0">
                  <a:pos x="T8" y="T9"/>
                </a:cxn>
                <a:cxn ang="0">
                  <a:pos x="T10" y="T11"/>
                </a:cxn>
                <a:cxn ang="0">
                  <a:pos x="T12" y="T13"/>
                </a:cxn>
              </a:cxnLst>
              <a:rect l="0" t="0" r="r" b="b"/>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2" name="Freeform 11"/>
            <p:cNvSpPr/>
            <p:nvPr/>
          </p:nvSpPr>
          <p:spPr bwMode="auto">
            <a:xfrm>
              <a:off x="4314825" y="4879975"/>
              <a:ext cx="330200" cy="334963"/>
            </a:xfrm>
            <a:custGeom>
              <a:avLst/>
              <a:gdLst>
                <a:gd name="T0" fmla="*/ 6 w 78"/>
                <a:gd name="T1" fmla="*/ 29 h 79"/>
                <a:gd name="T2" fmla="*/ 6 w 78"/>
                <a:gd name="T3" fmla="*/ 7 h 79"/>
                <a:gd name="T4" fmla="*/ 28 w 78"/>
                <a:gd name="T5" fmla="*/ 7 h 79"/>
                <a:gd name="T6" fmla="*/ 72 w 78"/>
                <a:gd name="T7" fmla="*/ 51 h 79"/>
                <a:gd name="T8" fmla="*/ 72 w 78"/>
                <a:gd name="T9" fmla="*/ 73 h 79"/>
                <a:gd name="T10" fmla="*/ 50 w 78"/>
                <a:gd name="T11" fmla="*/ 73 h 79"/>
                <a:gd name="T12" fmla="*/ 6 w 78"/>
                <a:gd name="T13" fmla="*/ 29 h 79"/>
              </a:gdLst>
              <a:ahLst/>
              <a:cxnLst>
                <a:cxn ang="0">
                  <a:pos x="T0" y="T1"/>
                </a:cxn>
                <a:cxn ang="0">
                  <a:pos x="T2" y="T3"/>
                </a:cxn>
                <a:cxn ang="0">
                  <a:pos x="T4" y="T5"/>
                </a:cxn>
                <a:cxn ang="0">
                  <a:pos x="T6" y="T7"/>
                </a:cxn>
                <a:cxn ang="0">
                  <a:pos x="T8" y="T9"/>
                </a:cxn>
                <a:cxn ang="0">
                  <a:pos x="T10" y="T11"/>
                </a:cxn>
                <a:cxn ang="0">
                  <a:pos x="T12" y="T13"/>
                </a:cxn>
              </a:cxnLst>
              <a:rect l="0" t="0" r="r" b="b"/>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3" name="Freeform 12"/>
            <p:cNvSpPr>
              <a:spLocks noEditPoints="1"/>
            </p:cNvSpPr>
            <p:nvPr/>
          </p:nvSpPr>
          <p:spPr bwMode="auto">
            <a:xfrm>
              <a:off x="4157663" y="1490663"/>
              <a:ext cx="3881438" cy="3881438"/>
            </a:xfrm>
            <a:custGeom>
              <a:avLst/>
              <a:gdLst>
                <a:gd name="T0" fmla="*/ 427 w 914"/>
                <a:gd name="T1" fmla="*/ 910 h 914"/>
                <a:gd name="T2" fmla="*/ 424 w 914"/>
                <a:gd name="T3" fmla="*/ 903 h 914"/>
                <a:gd name="T4" fmla="*/ 424 w 914"/>
                <a:gd name="T5" fmla="*/ 874 h 914"/>
                <a:gd name="T6" fmla="*/ 435 w 914"/>
                <a:gd name="T7" fmla="*/ 863 h 914"/>
                <a:gd name="T8" fmla="*/ 443 w 914"/>
                <a:gd name="T9" fmla="*/ 866 h 914"/>
                <a:gd name="T10" fmla="*/ 446 w 914"/>
                <a:gd name="T11" fmla="*/ 874 h 914"/>
                <a:gd name="T12" fmla="*/ 446 w 914"/>
                <a:gd name="T13" fmla="*/ 903 h 914"/>
                <a:gd name="T14" fmla="*/ 435 w 914"/>
                <a:gd name="T15" fmla="*/ 914 h 914"/>
                <a:gd name="T16" fmla="*/ 427 w 914"/>
                <a:gd name="T17" fmla="*/ 910 h 914"/>
                <a:gd name="T18" fmla="*/ 3 w 914"/>
                <a:gd name="T19" fmla="*/ 487 h 914"/>
                <a:gd name="T20" fmla="*/ 0 w 914"/>
                <a:gd name="T21" fmla="*/ 479 h 914"/>
                <a:gd name="T22" fmla="*/ 11 w 914"/>
                <a:gd name="T23" fmla="*/ 468 h 914"/>
                <a:gd name="T24" fmla="*/ 40 w 914"/>
                <a:gd name="T25" fmla="*/ 468 h 914"/>
                <a:gd name="T26" fmla="*/ 48 w 914"/>
                <a:gd name="T27" fmla="*/ 471 h 914"/>
                <a:gd name="T28" fmla="*/ 51 w 914"/>
                <a:gd name="T29" fmla="*/ 479 h 914"/>
                <a:gd name="T30" fmla="*/ 48 w 914"/>
                <a:gd name="T31" fmla="*/ 487 h 914"/>
                <a:gd name="T32" fmla="*/ 40 w 914"/>
                <a:gd name="T33" fmla="*/ 490 h 914"/>
                <a:gd name="T34" fmla="*/ 11 w 914"/>
                <a:gd name="T35" fmla="*/ 490 h 914"/>
                <a:gd name="T36" fmla="*/ 3 w 914"/>
                <a:gd name="T37" fmla="*/ 487 h 914"/>
                <a:gd name="T38" fmla="*/ 707 w 914"/>
                <a:gd name="T39" fmla="*/ 766 h 914"/>
                <a:gd name="T40" fmla="*/ 707 w 914"/>
                <a:gd name="T41" fmla="*/ 750 h 914"/>
                <a:gd name="T42" fmla="*/ 722 w 914"/>
                <a:gd name="T43" fmla="*/ 750 h 914"/>
                <a:gd name="T44" fmla="*/ 758 w 914"/>
                <a:gd name="T45" fmla="*/ 786 h 914"/>
                <a:gd name="T46" fmla="*/ 758 w 914"/>
                <a:gd name="T47" fmla="*/ 802 h 914"/>
                <a:gd name="T48" fmla="*/ 742 w 914"/>
                <a:gd name="T49" fmla="*/ 802 h 914"/>
                <a:gd name="T50" fmla="*/ 707 w 914"/>
                <a:gd name="T51" fmla="*/ 766 h 914"/>
                <a:gd name="T52" fmla="*/ 112 w 914"/>
                <a:gd name="T53" fmla="*/ 171 h 914"/>
                <a:gd name="T54" fmla="*/ 112 w 914"/>
                <a:gd name="T55" fmla="*/ 156 h 914"/>
                <a:gd name="T56" fmla="*/ 127 w 914"/>
                <a:gd name="T57" fmla="*/ 156 h 914"/>
                <a:gd name="T58" fmla="*/ 163 w 914"/>
                <a:gd name="T59" fmla="*/ 192 h 914"/>
                <a:gd name="T60" fmla="*/ 163 w 914"/>
                <a:gd name="T61" fmla="*/ 207 h 914"/>
                <a:gd name="T62" fmla="*/ 148 w 914"/>
                <a:gd name="T63" fmla="*/ 207 h 914"/>
                <a:gd name="T64" fmla="*/ 112 w 914"/>
                <a:gd name="T65" fmla="*/ 171 h 914"/>
                <a:gd name="T66" fmla="*/ 427 w 914"/>
                <a:gd name="T67" fmla="*/ 91 h 914"/>
                <a:gd name="T68" fmla="*/ 424 w 914"/>
                <a:gd name="T69" fmla="*/ 84 h 914"/>
                <a:gd name="T70" fmla="*/ 424 w 914"/>
                <a:gd name="T71" fmla="*/ 11 h 914"/>
                <a:gd name="T72" fmla="*/ 435 w 914"/>
                <a:gd name="T73" fmla="*/ 0 h 914"/>
                <a:gd name="T74" fmla="*/ 443 w 914"/>
                <a:gd name="T75" fmla="*/ 3 h 914"/>
                <a:gd name="T76" fmla="*/ 446 w 914"/>
                <a:gd name="T77" fmla="*/ 11 h 914"/>
                <a:gd name="T78" fmla="*/ 446 w 914"/>
                <a:gd name="T79" fmla="*/ 84 h 914"/>
                <a:gd name="T80" fmla="*/ 443 w 914"/>
                <a:gd name="T81" fmla="*/ 91 h 914"/>
                <a:gd name="T82" fmla="*/ 435 w 914"/>
                <a:gd name="T83" fmla="*/ 95 h 914"/>
                <a:gd name="T84" fmla="*/ 427 w 914"/>
                <a:gd name="T85" fmla="*/ 91 h 914"/>
                <a:gd name="T86" fmla="*/ 822 w 914"/>
                <a:gd name="T87" fmla="*/ 485 h 914"/>
                <a:gd name="T88" fmla="*/ 819 w 914"/>
                <a:gd name="T89" fmla="*/ 477 h 914"/>
                <a:gd name="T90" fmla="*/ 831 w 914"/>
                <a:gd name="T91" fmla="*/ 466 h 914"/>
                <a:gd name="T92" fmla="*/ 903 w 914"/>
                <a:gd name="T93" fmla="*/ 469 h 914"/>
                <a:gd name="T94" fmla="*/ 911 w 914"/>
                <a:gd name="T95" fmla="*/ 472 h 914"/>
                <a:gd name="T96" fmla="*/ 914 w 914"/>
                <a:gd name="T97" fmla="*/ 481 h 914"/>
                <a:gd name="T98" fmla="*/ 902 w 914"/>
                <a:gd name="T99" fmla="*/ 491 h 914"/>
                <a:gd name="T100" fmla="*/ 830 w 914"/>
                <a:gd name="T101" fmla="*/ 489 h 914"/>
                <a:gd name="T102" fmla="*/ 822 w 914"/>
                <a:gd name="T103" fmla="*/ 485 h 914"/>
                <a:gd name="T104" fmla="*/ 707 w 914"/>
                <a:gd name="T105" fmla="*/ 207 h 914"/>
                <a:gd name="T106" fmla="*/ 707 w 914"/>
                <a:gd name="T107" fmla="*/ 192 h 914"/>
                <a:gd name="T108" fmla="*/ 770 w 914"/>
                <a:gd name="T109" fmla="*/ 128 h 914"/>
                <a:gd name="T110" fmla="*/ 786 w 914"/>
                <a:gd name="T111" fmla="*/ 128 h 914"/>
                <a:gd name="T112" fmla="*/ 786 w 914"/>
                <a:gd name="T113" fmla="*/ 143 h 914"/>
                <a:gd name="T114" fmla="*/ 722 w 914"/>
                <a:gd name="T115" fmla="*/ 207 h 914"/>
                <a:gd name="T116" fmla="*/ 707 w 914"/>
                <a:gd name="T117" fmla="*/ 207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grpSp>
      <p:sp>
        <p:nvSpPr>
          <p:cNvPr id="37" name="文本框 36"/>
          <p:cNvSpPr txBox="1"/>
          <p:nvPr/>
        </p:nvSpPr>
        <p:spPr>
          <a:xfrm>
            <a:off x="1625966" y="3013677"/>
            <a:ext cx="2631440" cy="829945"/>
          </a:xfrm>
          <a:prstGeom prst="rect">
            <a:avLst/>
          </a:prstGeom>
          <a:noFill/>
          <a:effectLst/>
        </p:spPr>
        <p:txBody>
          <a:bodyPr wrap="none" rtlCol="0">
            <a:spAutoFit/>
          </a:bodyPr>
          <a:p>
            <a:r>
              <a:rPr lang="zh-CN" altLang="en-US" sz="4800" b="1" dirty="0">
                <a:solidFill>
                  <a:srgbClr val="3976BD"/>
                </a:solidFill>
                <a:latin typeface="幼圆" panose="02010509060101010101" pitchFamily="49" charset="-122"/>
                <a:ea typeface="幼圆" panose="02010509060101010101" pitchFamily="49" charset="-122"/>
              </a:rPr>
              <a:t>个人</a:t>
            </a:r>
            <a:r>
              <a:rPr lang="zh-CN" altLang="en-US" sz="4800" b="1" dirty="0">
                <a:solidFill>
                  <a:srgbClr val="3976BD"/>
                </a:solidFill>
                <a:latin typeface="幼圆" panose="02010509060101010101" pitchFamily="49" charset="-122"/>
                <a:ea typeface="幼圆" panose="02010509060101010101" pitchFamily="49" charset="-122"/>
              </a:rPr>
              <a:t>信息</a:t>
            </a:r>
            <a:endParaRPr lang="zh-CN" altLang="en-US" sz="4800" b="1" dirty="0">
              <a:solidFill>
                <a:srgbClr val="3976BD"/>
              </a:solidFill>
              <a:latin typeface="幼圆" panose="02010509060101010101" pitchFamily="49" charset="-122"/>
              <a:ea typeface="幼圆" panose="02010509060101010101" pitchFamily="49" charset="-122"/>
            </a:endParaRPr>
          </a:p>
        </p:txBody>
      </p:sp>
      <p:pic>
        <p:nvPicPr>
          <p:cNvPr id="4" name="图片 3"/>
          <p:cNvPicPr>
            <a:picLocks noChangeAspect="1"/>
          </p:cNvPicPr>
          <p:nvPr/>
        </p:nvPicPr>
        <p:blipFill>
          <a:blip r:embed="rId1"/>
          <a:stretch>
            <a:fillRect/>
          </a:stretch>
        </p:blipFill>
        <p:spPr>
          <a:xfrm>
            <a:off x="5989320" y="0"/>
            <a:ext cx="3208655" cy="685863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53867" y="2309999"/>
            <a:ext cx="548193" cy="937973"/>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53867" y="3245552"/>
            <a:ext cx="548193" cy="937973"/>
          </a:xfrm>
          <a:prstGeom prst="rect">
            <a:avLst/>
          </a:prstGeom>
          <a:solidFill>
            <a:srgbClr val="275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372510" y="2890054"/>
            <a:ext cx="1033207" cy="1033207"/>
            <a:chOff x="4157663" y="1490663"/>
            <a:chExt cx="3881438" cy="3881438"/>
          </a:xfrm>
        </p:grpSpPr>
        <p:sp>
          <p:nvSpPr>
            <p:cNvPr id="6" name="Freeform 5"/>
            <p:cNvSpPr>
              <a:spLocks noEditPoints="1"/>
            </p:cNvSpPr>
            <p:nvPr/>
          </p:nvSpPr>
          <p:spPr bwMode="auto">
            <a:xfrm>
              <a:off x="4157663" y="2365375"/>
              <a:ext cx="3103563" cy="3006725"/>
            </a:xfrm>
            <a:custGeom>
              <a:avLst/>
              <a:gdLst>
                <a:gd name="T0" fmla="*/ 17 w 731"/>
                <a:gd name="T1" fmla="*/ 578 h 708"/>
                <a:gd name="T2" fmla="*/ 33 w 731"/>
                <a:gd name="T3" fmla="*/ 512 h 708"/>
                <a:gd name="T4" fmla="*/ 65 w 731"/>
                <a:gd name="T5" fmla="*/ 469 h 708"/>
                <a:gd name="T6" fmla="*/ 112 w 731"/>
                <a:gd name="T7" fmla="*/ 436 h 708"/>
                <a:gd name="T8" fmla="*/ 153 w 731"/>
                <a:gd name="T9" fmla="*/ 323 h 708"/>
                <a:gd name="T10" fmla="*/ 177 w 731"/>
                <a:gd name="T11" fmla="*/ 280 h 708"/>
                <a:gd name="T12" fmla="*/ 266 w 731"/>
                <a:gd name="T13" fmla="*/ 77 h 708"/>
                <a:gd name="T14" fmla="*/ 618 w 731"/>
                <a:gd name="T15" fmla="*/ 65 h 708"/>
                <a:gd name="T16" fmla="*/ 627 w 731"/>
                <a:gd name="T17" fmla="*/ 74 h 708"/>
                <a:gd name="T18" fmla="*/ 631 w 731"/>
                <a:gd name="T19" fmla="*/ 442 h 708"/>
                <a:gd name="T20" fmla="*/ 428 w 731"/>
                <a:gd name="T21" fmla="*/ 531 h 708"/>
                <a:gd name="T22" fmla="*/ 385 w 731"/>
                <a:gd name="T23" fmla="*/ 555 h 708"/>
                <a:gd name="T24" fmla="*/ 272 w 731"/>
                <a:gd name="T25" fmla="*/ 595 h 708"/>
                <a:gd name="T26" fmla="*/ 239 w 731"/>
                <a:gd name="T27" fmla="*/ 642 h 708"/>
                <a:gd name="T28" fmla="*/ 196 w 731"/>
                <a:gd name="T29" fmla="*/ 675 h 708"/>
                <a:gd name="T30" fmla="*/ 130 w 731"/>
                <a:gd name="T31" fmla="*/ 691 h 708"/>
                <a:gd name="T32" fmla="*/ 20 w 731"/>
                <a:gd name="T33" fmla="*/ 644 h 708"/>
                <a:gd name="T34" fmla="*/ 616 w 731"/>
                <a:gd name="T35" fmla="*/ 86 h 708"/>
                <a:gd name="T36" fmla="*/ 607 w 731"/>
                <a:gd name="T37" fmla="*/ 78 h 708"/>
                <a:gd name="T38" fmla="*/ 278 w 731"/>
                <a:gd name="T39" fmla="*/ 89 h 708"/>
                <a:gd name="T40" fmla="*/ 193 w 731"/>
                <a:gd name="T41" fmla="*/ 283 h 708"/>
                <a:gd name="T42" fmla="*/ 166 w 731"/>
                <a:gd name="T43" fmla="*/ 333 h 708"/>
                <a:gd name="T44" fmla="*/ 129 w 731"/>
                <a:gd name="T45" fmla="*/ 441 h 708"/>
                <a:gd name="T46" fmla="*/ 133 w 731"/>
                <a:gd name="T47" fmla="*/ 459 h 708"/>
                <a:gd name="T48" fmla="*/ 89 w 731"/>
                <a:gd name="T49" fmla="*/ 461 h 708"/>
                <a:gd name="T50" fmla="*/ 80 w 731"/>
                <a:gd name="T51" fmla="*/ 483 h 708"/>
                <a:gd name="T52" fmla="*/ 58 w 731"/>
                <a:gd name="T53" fmla="*/ 492 h 708"/>
                <a:gd name="T54" fmla="*/ 50 w 731"/>
                <a:gd name="T55" fmla="*/ 522 h 708"/>
                <a:gd name="T56" fmla="*/ 36 w 731"/>
                <a:gd name="T57" fmla="*/ 531 h 708"/>
                <a:gd name="T58" fmla="*/ 40 w 731"/>
                <a:gd name="T59" fmla="*/ 580 h 708"/>
                <a:gd name="T60" fmla="*/ 31 w 731"/>
                <a:gd name="T61" fmla="*/ 587 h 708"/>
                <a:gd name="T62" fmla="*/ 75 w 731"/>
                <a:gd name="T63" fmla="*/ 676 h 708"/>
                <a:gd name="T64" fmla="*/ 126 w 731"/>
                <a:gd name="T65" fmla="*/ 671 h 708"/>
                <a:gd name="T66" fmla="*/ 131 w 731"/>
                <a:gd name="T67" fmla="*/ 672 h 708"/>
                <a:gd name="T68" fmla="*/ 185 w 731"/>
                <a:gd name="T69" fmla="*/ 660 h 708"/>
                <a:gd name="T70" fmla="*/ 188 w 731"/>
                <a:gd name="T71" fmla="*/ 658 h 708"/>
                <a:gd name="T72" fmla="*/ 225 w 731"/>
                <a:gd name="T73" fmla="*/ 630 h 708"/>
                <a:gd name="T74" fmla="*/ 227 w 731"/>
                <a:gd name="T75" fmla="*/ 628 h 708"/>
                <a:gd name="T76" fmla="*/ 252 w 731"/>
                <a:gd name="T77" fmla="*/ 580 h 708"/>
                <a:gd name="T78" fmla="*/ 255 w 731"/>
                <a:gd name="T79" fmla="*/ 576 h 708"/>
                <a:gd name="T80" fmla="*/ 348 w 731"/>
                <a:gd name="T81" fmla="*/ 560 h 708"/>
                <a:gd name="T82" fmla="*/ 423 w 731"/>
                <a:gd name="T83" fmla="*/ 515 h 708"/>
                <a:gd name="T84" fmla="*/ 558 w 731"/>
                <a:gd name="T85" fmla="*/ 475 h 708"/>
                <a:gd name="T86" fmla="*/ 619 w 731"/>
                <a:gd name="T87" fmla="*/ 8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7" name="Freeform 6"/>
            <p:cNvSpPr/>
            <p:nvPr/>
          </p:nvSpPr>
          <p:spPr bwMode="auto">
            <a:xfrm>
              <a:off x="4959350" y="3660775"/>
              <a:ext cx="1554163" cy="1103313"/>
            </a:xfrm>
            <a:custGeom>
              <a:avLst/>
              <a:gdLst>
                <a:gd name="T0" fmla="*/ 366 w 366"/>
                <a:gd name="T1" fmla="*/ 153 h 260"/>
                <a:gd name="T2" fmla="*/ 361 w 366"/>
                <a:gd name="T3" fmla="*/ 156 h 260"/>
                <a:gd name="T4" fmla="*/ 233 w 366"/>
                <a:gd name="T5" fmla="*/ 193 h 260"/>
                <a:gd name="T6" fmla="*/ 231 w 366"/>
                <a:gd name="T7" fmla="*/ 193 h 260"/>
                <a:gd name="T8" fmla="*/ 175 w 366"/>
                <a:gd name="T9" fmla="*/ 224 h 260"/>
                <a:gd name="T10" fmla="*/ 151 w 366"/>
                <a:gd name="T11" fmla="*/ 241 h 260"/>
                <a:gd name="T12" fmla="*/ 79 w 366"/>
                <a:gd name="T13" fmla="*/ 257 h 260"/>
                <a:gd name="T14" fmla="*/ 11 w 366"/>
                <a:gd name="T15" fmla="*/ 224 h 260"/>
                <a:gd name="T16" fmla="*/ 0 w 366"/>
                <a:gd name="T17" fmla="*/ 213 h 260"/>
                <a:gd name="T18" fmla="*/ 83 w 366"/>
                <a:gd name="T19" fmla="*/ 130 h 260"/>
                <a:gd name="T20" fmla="*/ 98 w 366"/>
                <a:gd name="T21" fmla="*/ 95 h 260"/>
                <a:gd name="T22" fmla="*/ 69 w 366"/>
                <a:gd name="T23" fmla="*/ 89 h 260"/>
                <a:gd name="T24" fmla="*/ 80 w 366"/>
                <a:gd name="T25" fmla="*/ 48 h 260"/>
                <a:gd name="T26" fmla="*/ 117 w 366"/>
                <a:gd name="T27" fmla="*/ 38 h 260"/>
                <a:gd name="T28" fmla="*/ 128 w 366"/>
                <a:gd name="T29" fmla="*/ 70 h 260"/>
                <a:gd name="T30" fmla="*/ 153 w 366"/>
                <a:gd name="T31" fmla="*/ 61 h 260"/>
                <a:gd name="T32" fmla="*/ 213 w 366"/>
                <a:gd name="T33" fmla="*/ 0 h 260"/>
                <a:gd name="T34" fmla="*/ 255 w 366"/>
                <a:gd name="T35" fmla="*/ 42 h 260"/>
                <a:gd name="T36" fmla="*/ 259 w 366"/>
                <a:gd name="T37" fmla="*/ 63 h 260"/>
                <a:gd name="T38" fmla="*/ 227 w 366"/>
                <a:gd name="T39" fmla="*/ 72 h 260"/>
                <a:gd name="T40" fmla="*/ 238 w 366"/>
                <a:gd name="T41" fmla="*/ 110 h 260"/>
                <a:gd name="T42" fmla="*/ 273 w 366"/>
                <a:gd name="T43" fmla="*/ 120 h 260"/>
                <a:gd name="T44" fmla="*/ 280 w 366"/>
                <a:gd name="T45" fmla="*/ 95 h 260"/>
                <a:gd name="T46" fmla="*/ 313 w 366"/>
                <a:gd name="T47" fmla="*/ 100 h 260"/>
                <a:gd name="T48" fmla="*/ 366 w 366"/>
                <a:gd name="T49" fmla="*/ 1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8" name="Freeform 7"/>
            <p:cNvSpPr/>
            <p:nvPr/>
          </p:nvSpPr>
          <p:spPr bwMode="auto">
            <a:xfrm>
              <a:off x="5218113" y="2505075"/>
              <a:ext cx="1517650" cy="1155700"/>
            </a:xfrm>
            <a:custGeom>
              <a:avLst/>
              <a:gdLst>
                <a:gd name="T0" fmla="*/ 284 w 357"/>
                <a:gd name="T1" fmla="*/ 222 h 272"/>
                <a:gd name="T2" fmla="*/ 240 w 357"/>
                <a:gd name="T3" fmla="*/ 233 h 272"/>
                <a:gd name="T4" fmla="*/ 232 w 357"/>
                <a:gd name="T5" fmla="*/ 205 h 272"/>
                <a:gd name="T6" fmla="*/ 209 w 357"/>
                <a:gd name="T7" fmla="*/ 215 h 272"/>
                <a:gd name="T8" fmla="*/ 152 w 357"/>
                <a:gd name="T9" fmla="*/ 272 h 272"/>
                <a:gd name="T10" fmla="*/ 111 w 357"/>
                <a:gd name="T11" fmla="*/ 231 h 272"/>
                <a:gd name="T12" fmla="*/ 101 w 357"/>
                <a:gd name="T13" fmla="*/ 208 h 272"/>
                <a:gd name="T14" fmla="*/ 133 w 357"/>
                <a:gd name="T15" fmla="*/ 194 h 272"/>
                <a:gd name="T16" fmla="*/ 115 w 357"/>
                <a:gd name="T17" fmla="*/ 154 h 272"/>
                <a:gd name="T18" fmla="*/ 76 w 357"/>
                <a:gd name="T19" fmla="*/ 147 h 272"/>
                <a:gd name="T20" fmla="*/ 67 w 357"/>
                <a:gd name="T21" fmla="*/ 175 h 272"/>
                <a:gd name="T22" fmla="*/ 37 w 357"/>
                <a:gd name="T23" fmla="*/ 157 h 272"/>
                <a:gd name="T24" fmla="*/ 0 w 357"/>
                <a:gd name="T25" fmla="*/ 120 h 272"/>
                <a:gd name="T26" fmla="*/ 40 w 357"/>
                <a:gd name="T27" fmla="*/ 68 h 272"/>
                <a:gd name="T28" fmla="*/ 191 w 357"/>
                <a:gd name="T29" fmla="*/ 2 h 272"/>
                <a:gd name="T30" fmla="*/ 346 w 357"/>
                <a:gd name="T31" fmla="*/ 57 h 272"/>
                <a:gd name="T32" fmla="*/ 352 w 357"/>
                <a:gd name="T33" fmla="*/ 62 h 272"/>
                <a:gd name="T34" fmla="*/ 354 w 357"/>
                <a:gd name="T35" fmla="*/ 65 h 272"/>
                <a:gd name="T36" fmla="*/ 357 w 357"/>
                <a:gd name="T37" fmla="*/ 68 h 272"/>
                <a:gd name="T38" fmla="*/ 271 w 357"/>
                <a:gd name="T39" fmla="*/ 154 h 272"/>
                <a:gd name="T40" fmla="*/ 262 w 357"/>
                <a:gd name="T41" fmla="*/ 173 h 272"/>
                <a:gd name="T42" fmla="*/ 288 w 357"/>
                <a:gd name="T43" fmla="*/ 178 h 272"/>
                <a:gd name="T44" fmla="*/ 284 w 357"/>
                <a:gd name="T45" fmla="*/ 22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9" name="Freeform 8"/>
            <p:cNvSpPr/>
            <p:nvPr/>
          </p:nvSpPr>
          <p:spPr bwMode="auto">
            <a:xfrm>
              <a:off x="4556125" y="4348163"/>
              <a:ext cx="623888" cy="620713"/>
            </a:xfrm>
            <a:custGeom>
              <a:avLst/>
              <a:gdLst>
                <a:gd name="T0" fmla="*/ 7 w 147"/>
                <a:gd name="T1" fmla="*/ 29 h 146"/>
                <a:gd name="T2" fmla="*/ 7 w 147"/>
                <a:gd name="T3" fmla="*/ 6 h 146"/>
                <a:gd name="T4" fmla="*/ 29 w 147"/>
                <a:gd name="T5" fmla="*/ 6 h 146"/>
                <a:gd name="T6" fmla="*/ 140 w 147"/>
                <a:gd name="T7" fmla="*/ 118 h 146"/>
                <a:gd name="T8" fmla="*/ 141 w 147"/>
                <a:gd name="T9" fmla="*/ 140 h 146"/>
                <a:gd name="T10" fmla="*/ 118 w 147"/>
                <a:gd name="T11" fmla="*/ 140 h 146"/>
                <a:gd name="T12" fmla="*/ 7 w 147"/>
                <a:gd name="T13" fmla="*/ 29 h 146"/>
              </a:gdLst>
              <a:ahLst/>
              <a:cxnLst>
                <a:cxn ang="0">
                  <a:pos x="T0" y="T1"/>
                </a:cxn>
                <a:cxn ang="0">
                  <a:pos x="T2" y="T3"/>
                </a:cxn>
                <a:cxn ang="0">
                  <a:pos x="T4" y="T5"/>
                </a:cxn>
                <a:cxn ang="0">
                  <a:pos x="T6" y="T7"/>
                </a:cxn>
                <a:cxn ang="0">
                  <a:pos x="T8" y="T9"/>
                </a:cxn>
                <a:cxn ang="0">
                  <a:pos x="T10" y="T11"/>
                </a:cxn>
                <a:cxn ang="0">
                  <a:pos x="T12" y="T13"/>
                </a:cxn>
              </a:cxnLst>
              <a:rect l="0" t="0" r="r" b="b"/>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0" name="Freeform 9"/>
            <p:cNvSpPr/>
            <p:nvPr/>
          </p:nvSpPr>
          <p:spPr bwMode="auto">
            <a:xfrm>
              <a:off x="4429125" y="4479925"/>
              <a:ext cx="619125" cy="620713"/>
            </a:xfrm>
            <a:custGeom>
              <a:avLst/>
              <a:gdLst>
                <a:gd name="T0" fmla="*/ 6 w 146"/>
                <a:gd name="T1" fmla="*/ 28 h 146"/>
                <a:gd name="T2" fmla="*/ 6 w 146"/>
                <a:gd name="T3" fmla="*/ 6 h 146"/>
                <a:gd name="T4" fmla="*/ 28 w 146"/>
                <a:gd name="T5" fmla="*/ 6 h 146"/>
                <a:gd name="T6" fmla="*/ 140 w 146"/>
                <a:gd name="T7" fmla="*/ 117 h 146"/>
                <a:gd name="T8" fmla="*/ 140 w 146"/>
                <a:gd name="T9" fmla="*/ 140 h 146"/>
                <a:gd name="T10" fmla="*/ 118 w 146"/>
                <a:gd name="T11" fmla="*/ 139 h 146"/>
                <a:gd name="T12" fmla="*/ 6 w 146"/>
                <a:gd name="T13" fmla="*/ 28 h 146"/>
              </a:gdLst>
              <a:ahLst/>
              <a:cxnLst>
                <a:cxn ang="0">
                  <a:pos x="T0" y="T1"/>
                </a:cxn>
                <a:cxn ang="0">
                  <a:pos x="T2" y="T3"/>
                </a:cxn>
                <a:cxn ang="0">
                  <a:pos x="T4" y="T5"/>
                </a:cxn>
                <a:cxn ang="0">
                  <a:pos x="T6" y="T7"/>
                </a:cxn>
                <a:cxn ang="0">
                  <a:pos x="T8" y="T9"/>
                </a:cxn>
                <a:cxn ang="0">
                  <a:pos x="T10" y="T11"/>
                </a:cxn>
                <a:cxn ang="0">
                  <a:pos x="T12" y="T13"/>
                </a:cxn>
              </a:cxnLst>
              <a:rect l="0" t="0" r="r" b="b"/>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1" name="Freeform 10"/>
            <p:cNvSpPr/>
            <p:nvPr/>
          </p:nvSpPr>
          <p:spPr bwMode="auto">
            <a:xfrm>
              <a:off x="4330700" y="4641850"/>
              <a:ext cx="557213" cy="552450"/>
            </a:xfrm>
            <a:custGeom>
              <a:avLst/>
              <a:gdLst>
                <a:gd name="T0" fmla="*/ 7 w 131"/>
                <a:gd name="T1" fmla="*/ 29 h 130"/>
                <a:gd name="T2" fmla="*/ 7 w 131"/>
                <a:gd name="T3" fmla="*/ 6 h 130"/>
                <a:gd name="T4" fmla="*/ 29 w 131"/>
                <a:gd name="T5" fmla="*/ 7 h 130"/>
                <a:gd name="T6" fmla="*/ 124 w 131"/>
                <a:gd name="T7" fmla="*/ 102 h 130"/>
                <a:gd name="T8" fmla="*/ 125 w 131"/>
                <a:gd name="T9" fmla="*/ 124 h 130"/>
                <a:gd name="T10" fmla="*/ 102 w 131"/>
                <a:gd name="T11" fmla="*/ 124 h 130"/>
                <a:gd name="T12" fmla="*/ 7 w 131"/>
                <a:gd name="T13" fmla="*/ 29 h 130"/>
              </a:gdLst>
              <a:ahLst/>
              <a:cxnLst>
                <a:cxn ang="0">
                  <a:pos x="T0" y="T1"/>
                </a:cxn>
                <a:cxn ang="0">
                  <a:pos x="T2" y="T3"/>
                </a:cxn>
                <a:cxn ang="0">
                  <a:pos x="T4" y="T5"/>
                </a:cxn>
                <a:cxn ang="0">
                  <a:pos x="T6" y="T7"/>
                </a:cxn>
                <a:cxn ang="0">
                  <a:pos x="T8" y="T9"/>
                </a:cxn>
                <a:cxn ang="0">
                  <a:pos x="T10" y="T11"/>
                </a:cxn>
                <a:cxn ang="0">
                  <a:pos x="T12" y="T13"/>
                </a:cxn>
              </a:cxnLst>
              <a:rect l="0" t="0" r="r" b="b"/>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2" name="Freeform 11"/>
            <p:cNvSpPr/>
            <p:nvPr/>
          </p:nvSpPr>
          <p:spPr bwMode="auto">
            <a:xfrm>
              <a:off x="4314825" y="4879975"/>
              <a:ext cx="330200" cy="334963"/>
            </a:xfrm>
            <a:custGeom>
              <a:avLst/>
              <a:gdLst>
                <a:gd name="T0" fmla="*/ 6 w 78"/>
                <a:gd name="T1" fmla="*/ 29 h 79"/>
                <a:gd name="T2" fmla="*/ 6 w 78"/>
                <a:gd name="T3" fmla="*/ 7 h 79"/>
                <a:gd name="T4" fmla="*/ 28 w 78"/>
                <a:gd name="T5" fmla="*/ 7 h 79"/>
                <a:gd name="T6" fmla="*/ 72 w 78"/>
                <a:gd name="T7" fmla="*/ 51 h 79"/>
                <a:gd name="T8" fmla="*/ 72 w 78"/>
                <a:gd name="T9" fmla="*/ 73 h 79"/>
                <a:gd name="T10" fmla="*/ 50 w 78"/>
                <a:gd name="T11" fmla="*/ 73 h 79"/>
                <a:gd name="T12" fmla="*/ 6 w 78"/>
                <a:gd name="T13" fmla="*/ 29 h 79"/>
              </a:gdLst>
              <a:ahLst/>
              <a:cxnLst>
                <a:cxn ang="0">
                  <a:pos x="T0" y="T1"/>
                </a:cxn>
                <a:cxn ang="0">
                  <a:pos x="T2" y="T3"/>
                </a:cxn>
                <a:cxn ang="0">
                  <a:pos x="T4" y="T5"/>
                </a:cxn>
                <a:cxn ang="0">
                  <a:pos x="T6" y="T7"/>
                </a:cxn>
                <a:cxn ang="0">
                  <a:pos x="T8" y="T9"/>
                </a:cxn>
                <a:cxn ang="0">
                  <a:pos x="T10" y="T11"/>
                </a:cxn>
                <a:cxn ang="0">
                  <a:pos x="T12" y="T13"/>
                </a:cxn>
              </a:cxnLst>
              <a:rect l="0" t="0" r="r" b="b"/>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3" name="Freeform 12"/>
            <p:cNvSpPr>
              <a:spLocks noEditPoints="1"/>
            </p:cNvSpPr>
            <p:nvPr/>
          </p:nvSpPr>
          <p:spPr bwMode="auto">
            <a:xfrm>
              <a:off x="4157663" y="1490663"/>
              <a:ext cx="3881438" cy="3881438"/>
            </a:xfrm>
            <a:custGeom>
              <a:avLst/>
              <a:gdLst>
                <a:gd name="T0" fmla="*/ 427 w 914"/>
                <a:gd name="T1" fmla="*/ 910 h 914"/>
                <a:gd name="T2" fmla="*/ 424 w 914"/>
                <a:gd name="T3" fmla="*/ 903 h 914"/>
                <a:gd name="T4" fmla="*/ 424 w 914"/>
                <a:gd name="T5" fmla="*/ 874 h 914"/>
                <a:gd name="T6" fmla="*/ 435 w 914"/>
                <a:gd name="T7" fmla="*/ 863 h 914"/>
                <a:gd name="T8" fmla="*/ 443 w 914"/>
                <a:gd name="T9" fmla="*/ 866 h 914"/>
                <a:gd name="T10" fmla="*/ 446 w 914"/>
                <a:gd name="T11" fmla="*/ 874 h 914"/>
                <a:gd name="T12" fmla="*/ 446 w 914"/>
                <a:gd name="T13" fmla="*/ 903 h 914"/>
                <a:gd name="T14" fmla="*/ 435 w 914"/>
                <a:gd name="T15" fmla="*/ 914 h 914"/>
                <a:gd name="T16" fmla="*/ 427 w 914"/>
                <a:gd name="T17" fmla="*/ 910 h 914"/>
                <a:gd name="T18" fmla="*/ 3 w 914"/>
                <a:gd name="T19" fmla="*/ 487 h 914"/>
                <a:gd name="T20" fmla="*/ 0 w 914"/>
                <a:gd name="T21" fmla="*/ 479 h 914"/>
                <a:gd name="T22" fmla="*/ 11 w 914"/>
                <a:gd name="T23" fmla="*/ 468 h 914"/>
                <a:gd name="T24" fmla="*/ 40 w 914"/>
                <a:gd name="T25" fmla="*/ 468 h 914"/>
                <a:gd name="T26" fmla="*/ 48 w 914"/>
                <a:gd name="T27" fmla="*/ 471 h 914"/>
                <a:gd name="T28" fmla="*/ 51 w 914"/>
                <a:gd name="T29" fmla="*/ 479 h 914"/>
                <a:gd name="T30" fmla="*/ 48 w 914"/>
                <a:gd name="T31" fmla="*/ 487 h 914"/>
                <a:gd name="T32" fmla="*/ 40 w 914"/>
                <a:gd name="T33" fmla="*/ 490 h 914"/>
                <a:gd name="T34" fmla="*/ 11 w 914"/>
                <a:gd name="T35" fmla="*/ 490 h 914"/>
                <a:gd name="T36" fmla="*/ 3 w 914"/>
                <a:gd name="T37" fmla="*/ 487 h 914"/>
                <a:gd name="T38" fmla="*/ 707 w 914"/>
                <a:gd name="T39" fmla="*/ 766 h 914"/>
                <a:gd name="T40" fmla="*/ 707 w 914"/>
                <a:gd name="T41" fmla="*/ 750 h 914"/>
                <a:gd name="T42" fmla="*/ 722 w 914"/>
                <a:gd name="T43" fmla="*/ 750 h 914"/>
                <a:gd name="T44" fmla="*/ 758 w 914"/>
                <a:gd name="T45" fmla="*/ 786 h 914"/>
                <a:gd name="T46" fmla="*/ 758 w 914"/>
                <a:gd name="T47" fmla="*/ 802 h 914"/>
                <a:gd name="T48" fmla="*/ 742 w 914"/>
                <a:gd name="T49" fmla="*/ 802 h 914"/>
                <a:gd name="T50" fmla="*/ 707 w 914"/>
                <a:gd name="T51" fmla="*/ 766 h 914"/>
                <a:gd name="T52" fmla="*/ 112 w 914"/>
                <a:gd name="T53" fmla="*/ 171 h 914"/>
                <a:gd name="T54" fmla="*/ 112 w 914"/>
                <a:gd name="T55" fmla="*/ 156 h 914"/>
                <a:gd name="T56" fmla="*/ 127 w 914"/>
                <a:gd name="T57" fmla="*/ 156 h 914"/>
                <a:gd name="T58" fmla="*/ 163 w 914"/>
                <a:gd name="T59" fmla="*/ 192 h 914"/>
                <a:gd name="T60" fmla="*/ 163 w 914"/>
                <a:gd name="T61" fmla="*/ 207 h 914"/>
                <a:gd name="T62" fmla="*/ 148 w 914"/>
                <a:gd name="T63" fmla="*/ 207 h 914"/>
                <a:gd name="T64" fmla="*/ 112 w 914"/>
                <a:gd name="T65" fmla="*/ 171 h 914"/>
                <a:gd name="T66" fmla="*/ 427 w 914"/>
                <a:gd name="T67" fmla="*/ 91 h 914"/>
                <a:gd name="T68" fmla="*/ 424 w 914"/>
                <a:gd name="T69" fmla="*/ 84 h 914"/>
                <a:gd name="T70" fmla="*/ 424 w 914"/>
                <a:gd name="T71" fmla="*/ 11 h 914"/>
                <a:gd name="T72" fmla="*/ 435 w 914"/>
                <a:gd name="T73" fmla="*/ 0 h 914"/>
                <a:gd name="T74" fmla="*/ 443 w 914"/>
                <a:gd name="T75" fmla="*/ 3 h 914"/>
                <a:gd name="T76" fmla="*/ 446 w 914"/>
                <a:gd name="T77" fmla="*/ 11 h 914"/>
                <a:gd name="T78" fmla="*/ 446 w 914"/>
                <a:gd name="T79" fmla="*/ 84 h 914"/>
                <a:gd name="T80" fmla="*/ 443 w 914"/>
                <a:gd name="T81" fmla="*/ 91 h 914"/>
                <a:gd name="T82" fmla="*/ 435 w 914"/>
                <a:gd name="T83" fmla="*/ 95 h 914"/>
                <a:gd name="T84" fmla="*/ 427 w 914"/>
                <a:gd name="T85" fmla="*/ 91 h 914"/>
                <a:gd name="T86" fmla="*/ 822 w 914"/>
                <a:gd name="T87" fmla="*/ 485 h 914"/>
                <a:gd name="T88" fmla="*/ 819 w 914"/>
                <a:gd name="T89" fmla="*/ 477 h 914"/>
                <a:gd name="T90" fmla="*/ 831 w 914"/>
                <a:gd name="T91" fmla="*/ 466 h 914"/>
                <a:gd name="T92" fmla="*/ 903 w 914"/>
                <a:gd name="T93" fmla="*/ 469 h 914"/>
                <a:gd name="T94" fmla="*/ 911 w 914"/>
                <a:gd name="T95" fmla="*/ 472 h 914"/>
                <a:gd name="T96" fmla="*/ 914 w 914"/>
                <a:gd name="T97" fmla="*/ 481 h 914"/>
                <a:gd name="T98" fmla="*/ 902 w 914"/>
                <a:gd name="T99" fmla="*/ 491 h 914"/>
                <a:gd name="T100" fmla="*/ 830 w 914"/>
                <a:gd name="T101" fmla="*/ 489 h 914"/>
                <a:gd name="T102" fmla="*/ 822 w 914"/>
                <a:gd name="T103" fmla="*/ 485 h 914"/>
                <a:gd name="T104" fmla="*/ 707 w 914"/>
                <a:gd name="T105" fmla="*/ 207 h 914"/>
                <a:gd name="T106" fmla="*/ 707 w 914"/>
                <a:gd name="T107" fmla="*/ 192 h 914"/>
                <a:gd name="T108" fmla="*/ 770 w 914"/>
                <a:gd name="T109" fmla="*/ 128 h 914"/>
                <a:gd name="T110" fmla="*/ 786 w 914"/>
                <a:gd name="T111" fmla="*/ 128 h 914"/>
                <a:gd name="T112" fmla="*/ 786 w 914"/>
                <a:gd name="T113" fmla="*/ 143 h 914"/>
                <a:gd name="T114" fmla="*/ 722 w 914"/>
                <a:gd name="T115" fmla="*/ 207 h 914"/>
                <a:gd name="T116" fmla="*/ 707 w 914"/>
                <a:gd name="T117" fmla="*/ 207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grpSp>
      <p:sp>
        <p:nvSpPr>
          <p:cNvPr id="37" name="文本框 36"/>
          <p:cNvSpPr txBox="1"/>
          <p:nvPr/>
        </p:nvSpPr>
        <p:spPr>
          <a:xfrm>
            <a:off x="1625966" y="3013677"/>
            <a:ext cx="1407160" cy="829945"/>
          </a:xfrm>
          <a:prstGeom prst="rect">
            <a:avLst/>
          </a:prstGeom>
          <a:noFill/>
          <a:effectLst/>
        </p:spPr>
        <p:txBody>
          <a:bodyPr wrap="none" rtlCol="0">
            <a:spAutoFit/>
          </a:bodyPr>
          <a:p>
            <a:r>
              <a:rPr lang="zh-CN" altLang="en-US" sz="4800" b="1" dirty="0">
                <a:solidFill>
                  <a:srgbClr val="3976BD"/>
                </a:solidFill>
                <a:latin typeface="幼圆" panose="02010509060101010101" pitchFamily="49" charset="-122"/>
                <a:ea typeface="幼圆" panose="02010509060101010101" pitchFamily="49" charset="-122"/>
              </a:rPr>
              <a:t>反馈</a:t>
            </a:r>
            <a:endParaRPr lang="zh-CN" altLang="en-US" sz="4800" b="1" dirty="0">
              <a:solidFill>
                <a:srgbClr val="3976BD"/>
              </a:solidFill>
              <a:latin typeface="幼圆" panose="02010509060101010101" pitchFamily="49" charset="-122"/>
              <a:ea typeface="幼圆" panose="02010509060101010101" pitchFamily="49" charset="-122"/>
            </a:endParaRPr>
          </a:p>
        </p:txBody>
      </p:sp>
      <p:pic>
        <p:nvPicPr>
          <p:cNvPr id="4" name="图片 3"/>
          <p:cNvPicPr>
            <a:picLocks noChangeAspect="1"/>
          </p:cNvPicPr>
          <p:nvPr/>
        </p:nvPicPr>
        <p:blipFill>
          <a:blip r:embed="rId1"/>
          <a:stretch>
            <a:fillRect/>
          </a:stretch>
        </p:blipFill>
        <p:spPr>
          <a:xfrm>
            <a:off x="6115685" y="-27305"/>
            <a:ext cx="3226435" cy="686752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2341" y="2309999"/>
            <a:ext cx="548193" cy="937973"/>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752341" y="3245552"/>
            <a:ext cx="548193" cy="937973"/>
          </a:xfrm>
          <a:prstGeom prst="rect">
            <a:avLst/>
          </a:prstGeom>
          <a:solidFill>
            <a:srgbClr val="275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1057313" y="1941342"/>
            <a:ext cx="2926739" cy="2926739"/>
            <a:chOff x="4157663" y="1490663"/>
            <a:chExt cx="3881438" cy="3881438"/>
          </a:xfrm>
        </p:grpSpPr>
        <p:sp>
          <p:nvSpPr>
            <p:cNvPr id="21" name="Freeform 5"/>
            <p:cNvSpPr>
              <a:spLocks noEditPoints="1"/>
            </p:cNvSpPr>
            <p:nvPr/>
          </p:nvSpPr>
          <p:spPr bwMode="auto">
            <a:xfrm>
              <a:off x="4157663" y="2365375"/>
              <a:ext cx="3103563" cy="3006725"/>
            </a:xfrm>
            <a:custGeom>
              <a:avLst/>
              <a:gdLst>
                <a:gd name="T0" fmla="*/ 17 w 731"/>
                <a:gd name="T1" fmla="*/ 578 h 708"/>
                <a:gd name="T2" fmla="*/ 33 w 731"/>
                <a:gd name="T3" fmla="*/ 512 h 708"/>
                <a:gd name="T4" fmla="*/ 65 w 731"/>
                <a:gd name="T5" fmla="*/ 469 h 708"/>
                <a:gd name="T6" fmla="*/ 112 w 731"/>
                <a:gd name="T7" fmla="*/ 436 h 708"/>
                <a:gd name="T8" fmla="*/ 153 w 731"/>
                <a:gd name="T9" fmla="*/ 323 h 708"/>
                <a:gd name="T10" fmla="*/ 177 w 731"/>
                <a:gd name="T11" fmla="*/ 280 h 708"/>
                <a:gd name="T12" fmla="*/ 266 w 731"/>
                <a:gd name="T13" fmla="*/ 77 h 708"/>
                <a:gd name="T14" fmla="*/ 618 w 731"/>
                <a:gd name="T15" fmla="*/ 65 h 708"/>
                <a:gd name="T16" fmla="*/ 627 w 731"/>
                <a:gd name="T17" fmla="*/ 74 h 708"/>
                <a:gd name="T18" fmla="*/ 631 w 731"/>
                <a:gd name="T19" fmla="*/ 442 h 708"/>
                <a:gd name="T20" fmla="*/ 428 w 731"/>
                <a:gd name="T21" fmla="*/ 531 h 708"/>
                <a:gd name="T22" fmla="*/ 385 w 731"/>
                <a:gd name="T23" fmla="*/ 555 h 708"/>
                <a:gd name="T24" fmla="*/ 272 w 731"/>
                <a:gd name="T25" fmla="*/ 595 h 708"/>
                <a:gd name="T26" fmla="*/ 239 w 731"/>
                <a:gd name="T27" fmla="*/ 642 h 708"/>
                <a:gd name="T28" fmla="*/ 196 w 731"/>
                <a:gd name="T29" fmla="*/ 675 h 708"/>
                <a:gd name="T30" fmla="*/ 130 w 731"/>
                <a:gd name="T31" fmla="*/ 691 h 708"/>
                <a:gd name="T32" fmla="*/ 20 w 731"/>
                <a:gd name="T33" fmla="*/ 644 h 708"/>
                <a:gd name="T34" fmla="*/ 616 w 731"/>
                <a:gd name="T35" fmla="*/ 86 h 708"/>
                <a:gd name="T36" fmla="*/ 607 w 731"/>
                <a:gd name="T37" fmla="*/ 78 h 708"/>
                <a:gd name="T38" fmla="*/ 278 w 731"/>
                <a:gd name="T39" fmla="*/ 89 h 708"/>
                <a:gd name="T40" fmla="*/ 193 w 731"/>
                <a:gd name="T41" fmla="*/ 283 h 708"/>
                <a:gd name="T42" fmla="*/ 166 w 731"/>
                <a:gd name="T43" fmla="*/ 333 h 708"/>
                <a:gd name="T44" fmla="*/ 129 w 731"/>
                <a:gd name="T45" fmla="*/ 441 h 708"/>
                <a:gd name="T46" fmla="*/ 133 w 731"/>
                <a:gd name="T47" fmla="*/ 459 h 708"/>
                <a:gd name="T48" fmla="*/ 89 w 731"/>
                <a:gd name="T49" fmla="*/ 461 h 708"/>
                <a:gd name="T50" fmla="*/ 80 w 731"/>
                <a:gd name="T51" fmla="*/ 483 h 708"/>
                <a:gd name="T52" fmla="*/ 58 w 731"/>
                <a:gd name="T53" fmla="*/ 492 h 708"/>
                <a:gd name="T54" fmla="*/ 50 w 731"/>
                <a:gd name="T55" fmla="*/ 522 h 708"/>
                <a:gd name="T56" fmla="*/ 36 w 731"/>
                <a:gd name="T57" fmla="*/ 531 h 708"/>
                <a:gd name="T58" fmla="*/ 40 w 731"/>
                <a:gd name="T59" fmla="*/ 580 h 708"/>
                <a:gd name="T60" fmla="*/ 31 w 731"/>
                <a:gd name="T61" fmla="*/ 587 h 708"/>
                <a:gd name="T62" fmla="*/ 75 w 731"/>
                <a:gd name="T63" fmla="*/ 676 h 708"/>
                <a:gd name="T64" fmla="*/ 126 w 731"/>
                <a:gd name="T65" fmla="*/ 671 h 708"/>
                <a:gd name="T66" fmla="*/ 131 w 731"/>
                <a:gd name="T67" fmla="*/ 672 h 708"/>
                <a:gd name="T68" fmla="*/ 185 w 731"/>
                <a:gd name="T69" fmla="*/ 660 h 708"/>
                <a:gd name="T70" fmla="*/ 188 w 731"/>
                <a:gd name="T71" fmla="*/ 658 h 708"/>
                <a:gd name="T72" fmla="*/ 225 w 731"/>
                <a:gd name="T73" fmla="*/ 630 h 708"/>
                <a:gd name="T74" fmla="*/ 227 w 731"/>
                <a:gd name="T75" fmla="*/ 628 h 708"/>
                <a:gd name="T76" fmla="*/ 252 w 731"/>
                <a:gd name="T77" fmla="*/ 580 h 708"/>
                <a:gd name="T78" fmla="*/ 255 w 731"/>
                <a:gd name="T79" fmla="*/ 576 h 708"/>
                <a:gd name="T80" fmla="*/ 348 w 731"/>
                <a:gd name="T81" fmla="*/ 560 h 708"/>
                <a:gd name="T82" fmla="*/ 423 w 731"/>
                <a:gd name="T83" fmla="*/ 515 h 708"/>
                <a:gd name="T84" fmla="*/ 558 w 731"/>
                <a:gd name="T85" fmla="*/ 475 h 708"/>
                <a:gd name="T86" fmla="*/ 619 w 731"/>
                <a:gd name="T87" fmla="*/ 8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6"/>
            <p:cNvSpPr/>
            <p:nvPr/>
          </p:nvSpPr>
          <p:spPr bwMode="auto">
            <a:xfrm>
              <a:off x="4959350" y="3660775"/>
              <a:ext cx="1554163" cy="1103313"/>
            </a:xfrm>
            <a:custGeom>
              <a:avLst/>
              <a:gdLst>
                <a:gd name="T0" fmla="*/ 366 w 366"/>
                <a:gd name="T1" fmla="*/ 153 h 260"/>
                <a:gd name="T2" fmla="*/ 361 w 366"/>
                <a:gd name="T3" fmla="*/ 156 h 260"/>
                <a:gd name="T4" fmla="*/ 233 w 366"/>
                <a:gd name="T5" fmla="*/ 193 h 260"/>
                <a:gd name="T6" fmla="*/ 231 w 366"/>
                <a:gd name="T7" fmla="*/ 193 h 260"/>
                <a:gd name="T8" fmla="*/ 175 w 366"/>
                <a:gd name="T9" fmla="*/ 224 h 260"/>
                <a:gd name="T10" fmla="*/ 151 w 366"/>
                <a:gd name="T11" fmla="*/ 241 h 260"/>
                <a:gd name="T12" fmla="*/ 79 w 366"/>
                <a:gd name="T13" fmla="*/ 257 h 260"/>
                <a:gd name="T14" fmla="*/ 11 w 366"/>
                <a:gd name="T15" fmla="*/ 224 h 260"/>
                <a:gd name="T16" fmla="*/ 0 w 366"/>
                <a:gd name="T17" fmla="*/ 213 h 260"/>
                <a:gd name="T18" fmla="*/ 83 w 366"/>
                <a:gd name="T19" fmla="*/ 130 h 260"/>
                <a:gd name="T20" fmla="*/ 98 w 366"/>
                <a:gd name="T21" fmla="*/ 95 h 260"/>
                <a:gd name="T22" fmla="*/ 69 w 366"/>
                <a:gd name="T23" fmla="*/ 89 h 260"/>
                <a:gd name="T24" fmla="*/ 80 w 366"/>
                <a:gd name="T25" fmla="*/ 48 h 260"/>
                <a:gd name="T26" fmla="*/ 117 w 366"/>
                <a:gd name="T27" fmla="*/ 38 h 260"/>
                <a:gd name="T28" fmla="*/ 128 w 366"/>
                <a:gd name="T29" fmla="*/ 70 h 260"/>
                <a:gd name="T30" fmla="*/ 153 w 366"/>
                <a:gd name="T31" fmla="*/ 61 h 260"/>
                <a:gd name="T32" fmla="*/ 213 w 366"/>
                <a:gd name="T33" fmla="*/ 0 h 260"/>
                <a:gd name="T34" fmla="*/ 255 w 366"/>
                <a:gd name="T35" fmla="*/ 42 h 260"/>
                <a:gd name="T36" fmla="*/ 259 w 366"/>
                <a:gd name="T37" fmla="*/ 63 h 260"/>
                <a:gd name="T38" fmla="*/ 227 w 366"/>
                <a:gd name="T39" fmla="*/ 72 h 260"/>
                <a:gd name="T40" fmla="*/ 238 w 366"/>
                <a:gd name="T41" fmla="*/ 110 h 260"/>
                <a:gd name="T42" fmla="*/ 273 w 366"/>
                <a:gd name="T43" fmla="*/ 120 h 260"/>
                <a:gd name="T44" fmla="*/ 280 w 366"/>
                <a:gd name="T45" fmla="*/ 95 h 260"/>
                <a:gd name="T46" fmla="*/ 313 w 366"/>
                <a:gd name="T47" fmla="*/ 100 h 260"/>
                <a:gd name="T48" fmla="*/ 366 w 366"/>
                <a:gd name="T49" fmla="*/ 1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7"/>
            <p:cNvSpPr/>
            <p:nvPr/>
          </p:nvSpPr>
          <p:spPr bwMode="auto">
            <a:xfrm>
              <a:off x="5218113" y="2505075"/>
              <a:ext cx="1517650" cy="1155700"/>
            </a:xfrm>
            <a:custGeom>
              <a:avLst/>
              <a:gdLst>
                <a:gd name="T0" fmla="*/ 284 w 357"/>
                <a:gd name="T1" fmla="*/ 222 h 272"/>
                <a:gd name="T2" fmla="*/ 240 w 357"/>
                <a:gd name="T3" fmla="*/ 233 h 272"/>
                <a:gd name="T4" fmla="*/ 232 w 357"/>
                <a:gd name="T5" fmla="*/ 205 h 272"/>
                <a:gd name="T6" fmla="*/ 209 w 357"/>
                <a:gd name="T7" fmla="*/ 215 h 272"/>
                <a:gd name="T8" fmla="*/ 152 w 357"/>
                <a:gd name="T9" fmla="*/ 272 h 272"/>
                <a:gd name="T10" fmla="*/ 111 w 357"/>
                <a:gd name="T11" fmla="*/ 231 h 272"/>
                <a:gd name="T12" fmla="*/ 101 w 357"/>
                <a:gd name="T13" fmla="*/ 208 h 272"/>
                <a:gd name="T14" fmla="*/ 133 w 357"/>
                <a:gd name="T15" fmla="*/ 194 h 272"/>
                <a:gd name="T16" fmla="*/ 115 w 357"/>
                <a:gd name="T17" fmla="*/ 154 h 272"/>
                <a:gd name="T18" fmla="*/ 76 w 357"/>
                <a:gd name="T19" fmla="*/ 147 h 272"/>
                <a:gd name="T20" fmla="*/ 67 w 357"/>
                <a:gd name="T21" fmla="*/ 175 h 272"/>
                <a:gd name="T22" fmla="*/ 37 w 357"/>
                <a:gd name="T23" fmla="*/ 157 h 272"/>
                <a:gd name="T24" fmla="*/ 0 w 357"/>
                <a:gd name="T25" fmla="*/ 120 h 272"/>
                <a:gd name="T26" fmla="*/ 40 w 357"/>
                <a:gd name="T27" fmla="*/ 68 h 272"/>
                <a:gd name="T28" fmla="*/ 191 w 357"/>
                <a:gd name="T29" fmla="*/ 2 h 272"/>
                <a:gd name="T30" fmla="*/ 346 w 357"/>
                <a:gd name="T31" fmla="*/ 57 h 272"/>
                <a:gd name="T32" fmla="*/ 352 w 357"/>
                <a:gd name="T33" fmla="*/ 62 h 272"/>
                <a:gd name="T34" fmla="*/ 354 w 357"/>
                <a:gd name="T35" fmla="*/ 65 h 272"/>
                <a:gd name="T36" fmla="*/ 357 w 357"/>
                <a:gd name="T37" fmla="*/ 68 h 272"/>
                <a:gd name="T38" fmla="*/ 271 w 357"/>
                <a:gd name="T39" fmla="*/ 154 h 272"/>
                <a:gd name="T40" fmla="*/ 262 w 357"/>
                <a:gd name="T41" fmla="*/ 173 h 272"/>
                <a:gd name="T42" fmla="*/ 288 w 357"/>
                <a:gd name="T43" fmla="*/ 178 h 272"/>
                <a:gd name="T44" fmla="*/ 284 w 357"/>
                <a:gd name="T45" fmla="*/ 22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8"/>
            <p:cNvSpPr/>
            <p:nvPr/>
          </p:nvSpPr>
          <p:spPr bwMode="auto">
            <a:xfrm>
              <a:off x="4556125" y="4348163"/>
              <a:ext cx="623888" cy="620713"/>
            </a:xfrm>
            <a:custGeom>
              <a:avLst/>
              <a:gdLst>
                <a:gd name="T0" fmla="*/ 7 w 147"/>
                <a:gd name="T1" fmla="*/ 29 h 146"/>
                <a:gd name="T2" fmla="*/ 7 w 147"/>
                <a:gd name="T3" fmla="*/ 6 h 146"/>
                <a:gd name="T4" fmla="*/ 29 w 147"/>
                <a:gd name="T5" fmla="*/ 6 h 146"/>
                <a:gd name="T6" fmla="*/ 140 w 147"/>
                <a:gd name="T7" fmla="*/ 118 h 146"/>
                <a:gd name="T8" fmla="*/ 141 w 147"/>
                <a:gd name="T9" fmla="*/ 140 h 146"/>
                <a:gd name="T10" fmla="*/ 118 w 147"/>
                <a:gd name="T11" fmla="*/ 140 h 146"/>
                <a:gd name="T12" fmla="*/ 7 w 147"/>
                <a:gd name="T13" fmla="*/ 29 h 146"/>
              </a:gdLst>
              <a:ahLst/>
              <a:cxnLst>
                <a:cxn ang="0">
                  <a:pos x="T0" y="T1"/>
                </a:cxn>
                <a:cxn ang="0">
                  <a:pos x="T2" y="T3"/>
                </a:cxn>
                <a:cxn ang="0">
                  <a:pos x="T4" y="T5"/>
                </a:cxn>
                <a:cxn ang="0">
                  <a:pos x="T6" y="T7"/>
                </a:cxn>
                <a:cxn ang="0">
                  <a:pos x="T8" y="T9"/>
                </a:cxn>
                <a:cxn ang="0">
                  <a:pos x="T10" y="T11"/>
                </a:cxn>
                <a:cxn ang="0">
                  <a:pos x="T12" y="T13"/>
                </a:cxn>
              </a:cxnLst>
              <a:rect l="0" t="0" r="r" b="b"/>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9"/>
            <p:cNvSpPr/>
            <p:nvPr/>
          </p:nvSpPr>
          <p:spPr bwMode="auto">
            <a:xfrm>
              <a:off x="4429125" y="4479925"/>
              <a:ext cx="619125" cy="620713"/>
            </a:xfrm>
            <a:custGeom>
              <a:avLst/>
              <a:gdLst>
                <a:gd name="T0" fmla="*/ 6 w 146"/>
                <a:gd name="T1" fmla="*/ 28 h 146"/>
                <a:gd name="T2" fmla="*/ 6 w 146"/>
                <a:gd name="T3" fmla="*/ 6 h 146"/>
                <a:gd name="T4" fmla="*/ 28 w 146"/>
                <a:gd name="T5" fmla="*/ 6 h 146"/>
                <a:gd name="T6" fmla="*/ 140 w 146"/>
                <a:gd name="T7" fmla="*/ 117 h 146"/>
                <a:gd name="T8" fmla="*/ 140 w 146"/>
                <a:gd name="T9" fmla="*/ 140 h 146"/>
                <a:gd name="T10" fmla="*/ 118 w 146"/>
                <a:gd name="T11" fmla="*/ 139 h 146"/>
                <a:gd name="T12" fmla="*/ 6 w 146"/>
                <a:gd name="T13" fmla="*/ 28 h 146"/>
              </a:gdLst>
              <a:ahLst/>
              <a:cxnLst>
                <a:cxn ang="0">
                  <a:pos x="T0" y="T1"/>
                </a:cxn>
                <a:cxn ang="0">
                  <a:pos x="T2" y="T3"/>
                </a:cxn>
                <a:cxn ang="0">
                  <a:pos x="T4" y="T5"/>
                </a:cxn>
                <a:cxn ang="0">
                  <a:pos x="T6" y="T7"/>
                </a:cxn>
                <a:cxn ang="0">
                  <a:pos x="T8" y="T9"/>
                </a:cxn>
                <a:cxn ang="0">
                  <a:pos x="T10" y="T11"/>
                </a:cxn>
                <a:cxn ang="0">
                  <a:pos x="T12" y="T13"/>
                </a:cxn>
              </a:cxnLst>
              <a:rect l="0" t="0" r="r" b="b"/>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0"/>
            <p:cNvSpPr/>
            <p:nvPr/>
          </p:nvSpPr>
          <p:spPr bwMode="auto">
            <a:xfrm>
              <a:off x="4330700" y="4641850"/>
              <a:ext cx="557213" cy="552450"/>
            </a:xfrm>
            <a:custGeom>
              <a:avLst/>
              <a:gdLst>
                <a:gd name="T0" fmla="*/ 7 w 131"/>
                <a:gd name="T1" fmla="*/ 29 h 130"/>
                <a:gd name="T2" fmla="*/ 7 w 131"/>
                <a:gd name="T3" fmla="*/ 6 h 130"/>
                <a:gd name="T4" fmla="*/ 29 w 131"/>
                <a:gd name="T5" fmla="*/ 7 h 130"/>
                <a:gd name="T6" fmla="*/ 124 w 131"/>
                <a:gd name="T7" fmla="*/ 102 h 130"/>
                <a:gd name="T8" fmla="*/ 125 w 131"/>
                <a:gd name="T9" fmla="*/ 124 h 130"/>
                <a:gd name="T10" fmla="*/ 102 w 131"/>
                <a:gd name="T11" fmla="*/ 124 h 130"/>
                <a:gd name="T12" fmla="*/ 7 w 131"/>
                <a:gd name="T13" fmla="*/ 29 h 130"/>
              </a:gdLst>
              <a:ahLst/>
              <a:cxnLst>
                <a:cxn ang="0">
                  <a:pos x="T0" y="T1"/>
                </a:cxn>
                <a:cxn ang="0">
                  <a:pos x="T2" y="T3"/>
                </a:cxn>
                <a:cxn ang="0">
                  <a:pos x="T4" y="T5"/>
                </a:cxn>
                <a:cxn ang="0">
                  <a:pos x="T6" y="T7"/>
                </a:cxn>
                <a:cxn ang="0">
                  <a:pos x="T8" y="T9"/>
                </a:cxn>
                <a:cxn ang="0">
                  <a:pos x="T10" y="T11"/>
                </a:cxn>
                <a:cxn ang="0">
                  <a:pos x="T12" y="T13"/>
                </a:cxn>
              </a:cxnLst>
              <a:rect l="0" t="0" r="r" b="b"/>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1"/>
            <p:cNvSpPr/>
            <p:nvPr/>
          </p:nvSpPr>
          <p:spPr bwMode="auto">
            <a:xfrm>
              <a:off x="4314825" y="4879975"/>
              <a:ext cx="330200" cy="334963"/>
            </a:xfrm>
            <a:custGeom>
              <a:avLst/>
              <a:gdLst>
                <a:gd name="T0" fmla="*/ 6 w 78"/>
                <a:gd name="T1" fmla="*/ 29 h 79"/>
                <a:gd name="T2" fmla="*/ 6 w 78"/>
                <a:gd name="T3" fmla="*/ 7 h 79"/>
                <a:gd name="T4" fmla="*/ 28 w 78"/>
                <a:gd name="T5" fmla="*/ 7 h 79"/>
                <a:gd name="T6" fmla="*/ 72 w 78"/>
                <a:gd name="T7" fmla="*/ 51 h 79"/>
                <a:gd name="T8" fmla="*/ 72 w 78"/>
                <a:gd name="T9" fmla="*/ 73 h 79"/>
                <a:gd name="T10" fmla="*/ 50 w 78"/>
                <a:gd name="T11" fmla="*/ 73 h 79"/>
                <a:gd name="T12" fmla="*/ 6 w 78"/>
                <a:gd name="T13" fmla="*/ 29 h 79"/>
              </a:gdLst>
              <a:ahLst/>
              <a:cxnLst>
                <a:cxn ang="0">
                  <a:pos x="T0" y="T1"/>
                </a:cxn>
                <a:cxn ang="0">
                  <a:pos x="T2" y="T3"/>
                </a:cxn>
                <a:cxn ang="0">
                  <a:pos x="T4" y="T5"/>
                </a:cxn>
                <a:cxn ang="0">
                  <a:pos x="T6" y="T7"/>
                </a:cxn>
                <a:cxn ang="0">
                  <a:pos x="T8" y="T9"/>
                </a:cxn>
                <a:cxn ang="0">
                  <a:pos x="T10" y="T11"/>
                </a:cxn>
                <a:cxn ang="0">
                  <a:pos x="T12" y="T13"/>
                </a:cxn>
              </a:cxnLst>
              <a:rect l="0" t="0" r="r" b="b"/>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2"/>
            <p:cNvSpPr>
              <a:spLocks noEditPoints="1"/>
            </p:cNvSpPr>
            <p:nvPr/>
          </p:nvSpPr>
          <p:spPr bwMode="auto">
            <a:xfrm>
              <a:off x="4157663" y="1490663"/>
              <a:ext cx="3881438" cy="3881438"/>
            </a:xfrm>
            <a:custGeom>
              <a:avLst/>
              <a:gdLst>
                <a:gd name="T0" fmla="*/ 427 w 914"/>
                <a:gd name="T1" fmla="*/ 910 h 914"/>
                <a:gd name="T2" fmla="*/ 424 w 914"/>
                <a:gd name="T3" fmla="*/ 903 h 914"/>
                <a:gd name="T4" fmla="*/ 424 w 914"/>
                <a:gd name="T5" fmla="*/ 874 h 914"/>
                <a:gd name="T6" fmla="*/ 435 w 914"/>
                <a:gd name="T7" fmla="*/ 863 h 914"/>
                <a:gd name="T8" fmla="*/ 443 w 914"/>
                <a:gd name="T9" fmla="*/ 866 h 914"/>
                <a:gd name="T10" fmla="*/ 446 w 914"/>
                <a:gd name="T11" fmla="*/ 874 h 914"/>
                <a:gd name="T12" fmla="*/ 446 w 914"/>
                <a:gd name="T13" fmla="*/ 903 h 914"/>
                <a:gd name="T14" fmla="*/ 435 w 914"/>
                <a:gd name="T15" fmla="*/ 914 h 914"/>
                <a:gd name="T16" fmla="*/ 427 w 914"/>
                <a:gd name="T17" fmla="*/ 910 h 914"/>
                <a:gd name="T18" fmla="*/ 3 w 914"/>
                <a:gd name="T19" fmla="*/ 487 h 914"/>
                <a:gd name="T20" fmla="*/ 0 w 914"/>
                <a:gd name="T21" fmla="*/ 479 h 914"/>
                <a:gd name="T22" fmla="*/ 11 w 914"/>
                <a:gd name="T23" fmla="*/ 468 h 914"/>
                <a:gd name="T24" fmla="*/ 40 w 914"/>
                <a:gd name="T25" fmla="*/ 468 h 914"/>
                <a:gd name="T26" fmla="*/ 48 w 914"/>
                <a:gd name="T27" fmla="*/ 471 h 914"/>
                <a:gd name="T28" fmla="*/ 51 w 914"/>
                <a:gd name="T29" fmla="*/ 479 h 914"/>
                <a:gd name="T30" fmla="*/ 48 w 914"/>
                <a:gd name="T31" fmla="*/ 487 h 914"/>
                <a:gd name="T32" fmla="*/ 40 w 914"/>
                <a:gd name="T33" fmla="*/ 490 h 914"/>
                <a:gd name="T34" fmla="*/ 11 w 914"/>
                <a:gd name="T35" fmla="*/ 490 h 914"/>
                <a:gd name="T36" fmla="*/ 3 w 914"/>
                <a:gd name="T37" fmla="*/ 487 h 914"/>
                <a:gd name="T38" fmla="*/ 707 w 914"/>
                <a:gd name="T39" fmla="*/ 766 h 914"/>
                <a:gd name="T40" fmla="*/ 707 w 914"/>
                <a:gd name="T41" fmla="*/ 750 h 914"/>
                <a:gd name="T42" fmla="*/ 722 w 914"/>
                <a:gd name="T43" fmla="*/ 750 h 914"/>
                <a:gd name="T44" fmla="*/ 758 w 914"/>
                <a:gd name="T45" fmla="*/ 786 h 914"/>
                <a:gd name="T46" fmla="*/ 758 w 914"/>
                <a:gd name="T47" fmla="*/ 802 h 914"/>
                <a:gd name="T48" fmla="*/ 742 w 914"/>
                <a:gd name="T49" fmla="*/ 802 h 914"/>
                <a:gd name="T50" fmla="*/ 707 w 914"/>
                <a:gd name="T51" fmla="*/ 766 h 914"/>
                <a:gd name="T52" fmla="*/ 112 w 914"/>
                <a:gd name="T53" fmla="*/ 171 h 914"/>
                <a:gd name="T54" fmla="*/ 112 w 914"/>
                <a:gd name="T55" fmla="*/ 156 h 914"/>
                <a:gd name="T56" fmla="*/ 127 w 914"/>
                <a:gd name="T57" fmla="*/ 156 h 914"/>
                <a:gd name="T58" fmla="*/ 163 w 914"/>
                <a:gd name="T59" fmla="*/ 192 h 914"/>
                <a:gd name="T60" fmla="*/ 163 w 914"/>
                <a:gd name="T61" fmla="*/ 207 h 914"/>
                <a:gd name="T62" fmla="*/ 148 w 914"/>
                <a:gd name="T63" fmla="*/ 207 h 914"/>
                <a:gd name="T64" fmla="*/ 112 w 914"/>
                <a:gd name="T65" fmla="*/ 171 h 914"/>
                <a:gd name="T66" fmla="*/ 427 w 914"/>
                <a:gd name="T67" fmla="*/ 91 h 914"/>
                <a:gd name="T68" fmla="*/ 424 w 914"/>
                <a:gd name="T69" fmla="*/ 84 h 914"/>
                <a:gd name="T70" fmla="*/ 424 w 914"/>
                <a:gd name="T71" fmla="*/ 11 h 914"/>
                <a:gd name="T72" fmla="*/ 435 w 914"/>
                <a:gd name="T73" fmla="*/ 0 h 914"/>
                <a:gd name="T74" fmla="*/ 443 w 914"/>
                <a:gd name="T75" fmla="*/ 3 h 914"/>
                <a:gd name="T76" fmla="*/ 446 w 914"/>
                <a:gd name="T77" fmla="*/ 11 h 914"/>
                <a:gd name="T78" fmla="*/ 446 w 914"/>
                <a:gd name="T79" fmla="*/ 84 h 914"/>
                <a:gd name="T80" fmla="*/ 443 w 914"/>
                <a:gd name="T81" fmla="*/ 91 h 914"/>
                <a:gd name="T82" fmla="*/ 435 w 914"/>
                <a:gd name="T83" fmla="*/ 95 h 914"/>
                <a:gd name="T84" fmla="*/ 427 w 914"/>
                <a:gd name="T85" fmla="*/ 91 h 914"/>
                <a:gd name="T86" fmla="*/ 822 w 914"/>
                <a:gd name="T87" fmla="*/ 485 h 914"/>
                <a:gd name="T88" fmla="*/ 819 w 914"/>
                <a:gd name="T89" fmla="*/ 477 h 914"/>
                <a:gd name="T90" fmla="*/ 831 w 914"/>
                <a:gd name="T91" fmla="*/ 466 h 914"/>
                <a:gd name="T92" fmla="*/ 903 w 914"/>
                <a:gd name="T93" fmla="*/ 469 h 914"/>
                <a:gd name="T94" fmla="*/ 911 w 914"/>
                <a:gd name="T95" fmla="*/ 472 h 914"/>
                <a:gd name="T96" fmla="*/ 914 w 914"/>
                <a:gd name="T97" fmla="*/ 481 h 914"/>
                <a:gd name="T98" fmla="*/ 902 w 914"/>
                <a:gd name="T99" fmla="*/ 491 h 914"/>
                <a:gd name="T100" fmla="*/ 830 w 914"/>
                <a:gd name="T101" fmla="*/ 489 h 914"/>
                <a:gd name="T102" fmla="*/ 822 w 914"/>
                <a:gd name="T103" fmla="*/ 485 h 914"/>
                <a:gd name="T104" fmla="*/ 707 w 914"/>
                <a:gd name="T105" fmla="*/ 207 h 914"/>
                <a:gd name="T106" fmla="*/ 707 w 914"/>
                <a:gd name="T107" fmla="*/ 192 h 914"/>
                <a:gd name="T108" fmla="*/ 770 w 914"/>
                <a:gd name="T109" fmla="*/ 128 h 914"/>
                <a:gd name="T110" fmla="*/ 786 w 914"/>
                <a:gd name="T111" fmla="*/ 128 h 914"/>
                <a:gd name="T112" fmla="*/ 786 w 914"/>
                <a:gd name="T113" fmla="*/ 143 h 914"/>
                <a:gd name="T114" fmla="*/ 722 w 914"/>
                <a:gd name="T115" fmla="*/ 207 h 914"/>
                <a:gd name="T116" fmla="*/ 707 w 914"/>
                <a:gd name="T117" fmla="*/ 207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9" name="矩形 28"/>
          <p:cNvSpPr/>
          <p:nvPr/>
        </p:nvSpPr>
        <p:spPr>
          <a:xfrm flipH="1">
            <a:off x="5405617" y="1941342"/>
            <a:ext cx="6786381" cy="2983011"/>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flipH="1">
            <a:off x="5120205" y="1941342"/>
            <a:ext cx="125308" cy="2983011"/>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8133784" y="1921414"/>
            <a:ext cx="1326004" cy="1569660"/>
          </a:xfrm>
          <a:prstGeom prst="rect">
            <a:avLst/>
          </a:prstGeom>
          <a:noFill/>
        </p:spPr>
        <p:txBody>
          <a:bodyPr wrap="none" rtlCol="0">
            <a:spAutoFit/>
          </a:bodyPr>
          <a:lstStyle/>
          <a:p>
            <a:r>
              <a:rPr lang="en-US" altLang="zh-CN" sz="9600" b="1" dirty="0" smtClean="0">
                <a:solidFill>
                  <a:schemeClr val="bg1"/>
                </a:solidFill>
                <a:latin typeface="Agency FB" panose="020B0503020202020204" pitchFamily="34" charset="0"/>
                <a:ea typeface="微软雅黑" panose="020B0503020204020204" pitchFamily="34" charset="-122"/>
              </a:rPr>
              <a:t>04</a:t>
            </a:r>
            <a:endParaRPr lang="zh-CN" altLang="en-US" sz="9600" b="1" dirty="0">
              <a:solidFill>
                <a:schemeClr val="bg1"/>
              </a:solidFill>
              <a:latin typeface="Agency FB" panose="020B0503020202020204" pitchFamily="34" charset="0"/>
              <a:ea typeface="微软雅黑" panose="020B0503020204020204" pitchFamily="34" charset="-122"/>
            </a:endParaRPr>
          </a:p>
        </p:txBody>
      </p:sp>
      <p:sp>
        <p:nvSpPr>
          <p:cNvPr id="32" name="文本框 31"/>
          <p:cNvSpPr txBox="1"/>
          <p:nvPr/>
        </p:nvSpPr>
        <p:spPr>
          <a:xfrm>
            <a:off x="7177017" y="3587386"/>
            <a:ext cx="3243580" cy="1014730"/>
          </a:xfrm>
          <a:prstGeom prst="rect">
            <a:avLst/>
          </a:prstGeom>
          <a:noFill/>
        </p:spPr>
        <p:txBody>
          <a:bodyPr wrap="none" rtlCol="0">
            <a:spAutoFit/>
          </a:bodyPr>
          <a:lstStyle/>
          <a:p>
            <a:pPr algn="ctr"/>
            <a:r>
              <a:rPr lang="zh-CN" altLang="en-US" sz="6000" b="1" dirty="0">
                <a:solidFill>
                  <a:srgbClr val="FFFFFF"/>
                </a:solidFill>
                <a:latin typeface="幼圆" panose="02010509060101010101" pitchFamily="49" charset="-122"/>
                <a:ea typeface="幼圆" panose="02010509060101010101" pitchFamily="49" charset="-122"/>
              </a:rPr>
              <a:t>工作安排</a:t>
            </a:r>
            <a:endParaRPr lang="zh-CN" altLang="en-US" sz="6000" b="1" dirty="0">
              <a:solidFill>
                <a:srgbClr val="FFFFFF"/>
              </a:solidFill>
              <a:latin typeface="幼圆" panose="02010509060101010101" pitchFamily="49" charset="-122"/>
              <a:ea typeface="幼圆" panose="02010509060101010101" pitchFamily="49" charset="-122"/>
            </a:endParaRPr>
          </a:p>
        </p:txBody>
      </p:sp>
      <p:cxnSp>
        <p:nvCxnSpPr>
          <p:cNvPr id="33" name="直接连接符 32"/>
          <p:cNvCxnSpPr/>
          <p:nvPr/>
        </p:nvCxnSpPr>
        <p:spPr>
          <a:xfrm>
            <a:off x="6072260" y="3425003"/>
            <a:ext cx="5400000" cy="12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decel="50000" fill="hold">
                                          <p:stCondLst>
                                            <p:cond delay="0"/>
                                          </p:stCondLst>
                                        </p:cTn>
                                        <p:tgtEl>
                                          <p:spTgt spid="20"/>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0"/>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0"/>
                                        </p:tgtEl>
                                        <p:attrNameLst>
                                          <p:attrName>ppt_w</p:attrName>
                                        </p:attrNameLst>
                                      </p:cBhvr>
                                      <p:tavLst>
                                        <p:tav tm="0">
                                          <p:val>
                                            <p:strVal val="#ppt_w*.05"/>
                                          </p:val>
                                        </p:tav>
                                        <p:tav tm="100000">
                                          <p:val>
                                            <p:strVal val="#ppt_w"/>
                                          </p:val>
                                        </p:tav>
                                      </p:tavLst>
                                    </p:anim>
                                    <p:anim calcmode="lin" valueType="num">
                                      <p:cBhvr>
                                        <p:cTn id="10" dur="1000" fill="hold"/>
                                        <p:tgtEl>
                                          <p:spTgt spid="20"/>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0"/>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0"/>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0"/>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0"/>
                                        </p:tgtEl>
                                      </p:cBhvr>
                                    </p:animEffect>
                                  </p:childTnLst>
                                </p:cTn>
                              </p:par>
                            </p:childTnLst>
                          </p:cTn>
                        </p:par>
                        <p:par>
                          <p:cTn id="15" fill="hold">
                            <p:stCondLst>
                              <p:cond delay="1000"/>
                            </p:stCondLst>
                            <p:childTnLst>
                              <p:par>
                                <p:cTn id="16" presetID="16" presetClass="entr" presetSubtype="42" fill="hold" grpId="0"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barn(outHorizontal)">
                                      <p:cBhvr>
                                        <p:cTn id="18" dur="500"/>
                                        <p:tgtEl>
                                          <p:spTgt spid="30"/>
                                        </p:tgtEl>
                                      </p:cBhvr>
                                    </p:animEffect>
                                  </p:childTnLst>
                                </p:cTn>
                              </p:par>
                            </p:childTnLst>
                          </p:cTn>
                        </p:par>
                        <p:par>
                          <p:cTn id="19" fill="hold">
                            <p:stCondLst>
                              <p:cond delay="1500"/>
                            </p:stCondLst>
                            <p:childTnLst>
                              <p:par>
                                <p:cTn id="20" presetID="14" presetClass="entr" presetSubtype="10" fill="hold" grpId="0" nodeType="after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randombar(horizontal)">
                                      <p:cBhvr>
                                        <p:cTn id="22" dur="500"/>
                                        <p:tgtEl>
                                          <p:spTgt spid="29"/>
                                        </p:tgtEl>
                                      </p:cBhvr>
                                    </p:animEffect>
                                  </p:childTnLst>
                                </p:cTn>
                              </p:par>
                            </p:childTnLst>
                          </p:cTn>
                        </p:par>
                        <p:par>
                          <p:cTn id="23" fill="hold">
                            <p:stCondLst>
                              <p:cond delay="2000"/>
                            </p:stCondLst>
                            <p:childTnLst>
                              <p:par>
                                <p:cTn id="24" presetID="16" presetClass="entr" presetSubtype="37" fill="hold" nodeType="after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barn(outVertical)">
                                      <p:cBhvr>
                                        <p:cTn id="26" dur="500"/>
                                        <p:tgtEl>
                                          <p:spTgt spid="33"/>
                                        </p:tgtEl>
                                      </p:cBhvr>
                                    </p:animEffect>
                                  </p:childTnLst>
                                </p:cTn>
                              </p:par>
                            </p:childTnLst>
                          </p:cTn>
                        </p:par>
                        <p:par>
                          <p:cTn id="27" fill="hold">
                            <p:stCondLst>
                              <p:cond delay="2500"/>
                            </p:stCondLst>
                            <p:childTnLst>
                              <p:par>
                                <p:cTn id="28" presetID="52" presetClass="entr" presetSubtype="0" fill="hold" grpId="0" nodeType="afterEffect">
                                  <p:stCondLst>
                                    <p:cond delay="0"/>
                                  </p:stCondLst>
                                  <p:childTnLst>
                                    <p:set>
                                      <p:cBhvr>
                                        <p:cTn id="29" dur="1" fill="hold">
                                          <p:stCondLst>
                                            <p:cond delay="0"/>
                                          </p:stCondLst>
                                        </p:cTn>
                                        <p:tgtEl>
                                          <p:spTgt spid="31"/>
                                        </p:tgtEl>
                                        <p:attrNameLst>
                                          <p:attrName>style.visibility</p:attrName>
                                        </p:attrNameLst>
                                      </p:cBhvr>
                                      <p:to>
                                        <p:strVal val="visible"/>
                                      </p:to>
                                    </p:set>
                                    <p:animScale>
                                      <p:cBhvr>
                                        <p:cTn id="30" dur="1000" decel="50000" fill="hold">
                                          <p:stCondLst>
                                            <p:cond delay="0"/>
                                          </p:stCondLst>
                                        </p:cTn>
                                        <p:tgtEl>
                                          <p:spTgt spid="3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1" dur="1000" decel="50000" fill="hold">
                                          <p:stCondLst>
                                            <p:cond delay="0"/>
                                          </p:stCondLst>
                                        </p:cTn>
                                        <p:tgtEl>
                                          <p:spTgt spid="31"/>
                                        </p:tgtEl>
                                        <p:attrNameLst>
                                          <p:attrName>ppt_x</p:attrName>
                                          <p:attrName>ppt_y</p:attrName>
                                        </p:attrNameLst>
                                      </p:cBhvr>
                                    </p:animMotion>
                                    <p:animEffect transition="in" filter="fade">
                                      <p:cBhvr>
                                        <p:cTn id="32" dur="1000"/>
                                        <p:tgtEl>
                                          <p:spTgt spid="31"/>
                                        </p:tgtEl>
                                      </p:cBhvr>
                                    </p:animEffect>
                                  </p:childTnLst>
                                </p:cTn>
                              </p:par>
                            </p:childTnLst>
                          </p:cTn>
                        </p:par>
                        <p:par>
                          <p:cTn id="33" fill="hold">
                            <p:stCondLst>
                              <p:cond delay="3500"/>
                            </p:stCondLst>
                            <p:childTnLst>
                              <p:par>
                                <p:cTn id="34" presetID="37" presetClass="entr" presetSubtype="0" fill="hold" grpId="0" nodeType="after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1000"/>
                                        <p:tgtEl>
                                          <p:spTgt spid="32"/>
                                        </p:tgtEl>
                                      </p:cBhvr>
                                    </p:animEffect>
                                    <p:anim calcmode="lin" valueType="num">
                                      <p:cBhvr>
                                        <p:cTn id="37" dur="1000" fill="hold"/>
                                        <p:tgtEl>
                                          <p:spTgt spid="32"/>
                                        </p:tgtEl>
                                        <p:attrNameLst>
                                          <p:attrName>ppt_x</p:attrName>
                                        </p:attrNameLst>
                                      </p:cBhvr>
                                      <p:tavLst>
                                        <p:tav tm="0">
                                          <p:val>
                                            <p:strVal val="#ppt_x"/>
                                          </p:val>
                                        </p:tav>
                                        <p:tav tm="100000">
                                          <p:val>
                                            <p:strVal val="#ppt_x"/>
                                          </p:val>
                                        </p:tav>
                                      </p:tavLst>
                                    </p:anim>
                                    <p:anim calcmode="lin" valueType="num">
                                      <p:cBhvr>
                                        <p:cTn id="38" dur="900" decel="100000" fill="hold"/>
                                        <p:tgtEl>
                                          <p:spTgt spid="32"/>
                                        </p:tgtEl>
                                        <p:attrNameLst>
                                          <p:attrName>ppt_y</p:attrName>
                                        </p:attrNameLst>
                                      </p:cBhvr>
                                      <p:tavLst>
                                        <p:tav tm="0">
                                          <p:val>
                                            <p:strVal val="#ppt_y+1"/>
                                          </p:val>
                                        </p:tav>
                                        <p:tav tm="100000">
                                          <p:val>
                                            <p:strVal val="#ppt_y-.03"/>
                                          </p:val>
                                        </p:tav>
                                      </p:tavLst>
                                    </p:anim>
                                    <p:anim calcmode="lin" valueType="num">
                                      <p:cBhvr>
                                        <p:cTn id="39" dur="100" accel="100000" fill="hold">
                                          <p:stCondLst>
                                            <p:cond delay="900"/>
                                          </p:stCondLst>
                                        </p:cTn>
                                        <p:tgtEl>
                                          <p:spTgt spid="3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p:bldP spid="3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53867" y="2309999"/>
            <a:ext cx="548193" cy="937973"/>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53867" y="3245552"/>
            <a:ext cx="548193" cy="937973"/>
          </a:xfrm>
          <a:prstGeom prst="rect">
            <a:avLst/>
          </a:prstGeom>
          <a:solidFill>
            <a:srgbClr val="275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393465" y="80814"/>
            <a:ext cx="1033207" cy="1033207"/>
            <a:chOff x="4157663" y="1490663"/>
            <a:chExt cx="3881438" cy="3881438"/>
          </a:xfrm>
        </p:grpSpPr>
        <p:sp>
          <p:nvSpPr>
            <p:cNvPr id="21" name="Freeform 5"/>
            <p:cNvSpPr>
              <a:spLocks noEditPoints="1"/>
            </p:cNvSpPr>
            <p:nvPr/>
          </p:nvSpPr>
          <p:spPr bwMode="auto">
            <a:xfrm>
              <a:off x="4157663" y="2365375"/>
              <a:ext cx="3103563" cy="3006725"/>
            </a:xfrm>
            <a:custGeom>
              <a:avLst/>
              <a:gdLst>
                <a:gd name="T0" fmla="*/ 17 w 731"/>
                <a:gd name="T1" fmla="*/ 578 h 708"/>
                <a:gd name="T2" fmla="*/ 33 w 731"/>
                <a:gd name="T3" fmla="*/ 512 h 708"/>
                <a:gd name="T4" fmla="*/ 65 w 731"/>
                <a:gd name="T5" fmla="*/ 469 h 708"/>
                <a:gd name="T6" fmla="*/ 112 w 731"/>
                <a:gd name="T7" fmla="*/ 436 h 708"/>
                <a:gd name="T8" fmla="*/ 153 w 731"/>
                <a:gd name="T9" fmla="*/ 323 h 708"/>
                <a:gd name="T10" fmla="*/ 177 w 731"/>
                <a:gd name="T11" fmla="*/ 280 h 708"/>
                <a:gd name="T12" fmla="*/ 266 w 731"/>
                <a:gd name="T13" fmla="*/ 77 h 708"/>
                <a:gd name="T14" fmla="*/ 618 w 731"/>
                <a:gd name="T15" fmla="*/ 65 h 708"/>
                <a:gd name="T16" fmla="*/ 627 w 731"/>
                <a:gd name="T17" fmla="*/ 74 h 708"/>
                <a:gd name="T18" fmla="*/ 631 w 731"/>
                <a:gd name="T19" fmla="*/ 442 h 708"/>
                <a:gd name="T20" fmla="*/ 428 w 731"/>
                <a:gd name="T21" fmla="*/ 531 h 708"/>
                <a:gd name="T22" fmla="*/ 385 w 731"/>
                <a:gd name="T23" fmla="*/ 555 h 708"/>
                <a:gd name="T24" fmla="*/ 272 w 731"/>
                <a:gd name="T25" fmla="*/ 595 h 708"/>
                <a:gd name="T26" fmla="*/ 239 w 731"/>
                <a:gd name="T27" fmla="*/ 642 h 708"/>
                <a:gd name="T28" fmla="*/ 196 w 731"/>
                <a:gd name="T29" fmla="*/ 675 h 708"/>
                <a:gd name="T30" fmla="*/ 130 w 731"/>
                <a:gd name="T31" fmla="*/ 691 h 708"/>
                <a:gd name="T32" fmla="*/ 20 w 731"/>
                <a:gd name="T33" fmla="*/ 644 h 708"/>
                <a:gd name="T34" fmla="*/ 616 w 731"/>
                <a:gd name="T35" fmla="*/ 86 h 708"/>
                <a:gd name="T36" fmla="*/ 607 w 731"/>
                <a:gd name="T37" fmla="*/ 78 h 708"/>
                <a:gd name="T38" fmla="*/ 278 w 731"/>
                <a:gd name="T39" fmla="*/ 89 h 708"/>
                <a:gd name="T40" fmla="*/ 193 w 731"/>
                <a:gd name="T41" fmla="*/ 283 h 708"/>
                <a:gd name="T42" fmla="*/ 166 w 731"/>
                <a:gd name="T43" fmla="*/ 333 h 708"/>
                <a:gd name="T44" fmla="*/ 129 w 731"/>
                <a:gd name="T45" fmla="*/ 441 h 708"/>
                <a:gd name="T46" fmla="*/ 133 w 731"/>
                <a:gd name="T47" fmla="*/ 459 h 708"/>
                <a:gd name="T48" fmla="*/ 89 w 731"/>
                <a:gd name="T49" fmla="*/ 461 h 708"/>
                <a:gd name="T50" fmla="*/ 80 w 731"/>
                <a:gd name="T51" fmla="*/ 483 h 708"/>
                <a:gd name="T52" fmla="*/ 58 w 731"/>
                <a:gd name="T53" fmla="*/ 492 h 708"/>
                <a:gd name="T54" fmla="*/ 50 w 731"/>
                <a:gd name="T55" fmla="*/ 522 h 708"/>
                <a:gd name="T56" fmla="*/ 36 w 731"/>
                <a:gd name="T57" fmla="*/ 531 h 708"/>
                <a:gd name="T58" fmla="*/ 40 w 731"/>
                <a:gd name="T59" fmla="*/ 580 h 708"/>
                <a:gd name="T60" fmla="*/ 31 w 731"/>
                <a:gd name="T61" fmla="*/ 587 h 708"/>
                <a:gd name="T62" fmla="*/ 75 w 731"/>
                <a:gd name="T63" fmla="*/ 676 h 708"/>
                <a:gd name="T64" fmla="*/ 126 w 731"/>
                <a:gd name="T65" fmla="*/ 671 h 708"/>
                <a:gd name="T66" fmla="*/ 131 w 731"/>
                <a:gd name="T67" fmla="*/ 672 h 708"/>
                <a:gd name="T68" fmla="*/ 185 w 731"/>
                <a:gd name="T69" fmla="*/ 660 h 708"/>
                <a:gd name="T70" fmla="*/ 188 w 731"/>
                <a:gd name="T71" fmla="*/ 658 h 708"/>
                <a:gd name="T72" fmla="*/ 225 w 731"/>
                <a:gd name="T73" fmla="*/ 630 h 708"/>
                <a:gd name="T74" fmla="*/ 227 w 731"/>
                <a:gd name="T75" fmla="*/ 628 h 708"/>
                <a:gd name="T76" fmla="*/ 252 w 731"/>
                <a:gd name="T77" fmla="*/ 580 h 708"/>
                <a:gd name="T78" fmla="*/ 255 w 731"/>
                <a:gd name="T79" fmla="*/ 576 h 708"/>
                <a:gd name="T80" fmla="*/ 348 w 731"/>
                <a:gd name="T81" fmla="*/ 560 h 708"/>
                <a:gd name="T82" fmla="*/ 423 w 731"/>
                <a:gd name="T83" fmla="*/ 515 h 708"/>
                <a:gd name="T84" fmla="*/ 558 w 731"/>
                <a:gd name="T85" fmla="*/ 475 h 708"/>
                <a:gd name="T86" fmla="*/ 619 w 731"/>
                <a:gd name="T87" fmla="*/ 8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6"/>
            <p:cNvSpPr/>
            <p:nvPr/>
          </p:nvSpPr>
          <p:spPr bwMode="auto">
            <a:xfrm>
              <a:off x="4959350" y="3660775"/>
              <a:ext cx="1554163" cy="1103313"/>
            </a:xfrm>
            <a:custGeom>
              <a:avLst/>
              <a:gdLst>
                <a:gd name="T0" fmla="*/ 366 w 366"/>
                <a:gd name="T1" fmla="*/ 153 h 260"/>
                <a:gd name="T2" fmla="*/ 361 w 366"/>
                <a:gd name="T3" fmla="*/ 156 h 260"/>
                <a:gd name="T4" fmla="*/ 233 w 366"/>
                <a:gd name="T5" fmla="*/ 193 h 260"/>
                <a:gd name="T6" fmla="*/ 231 w 366"/>
                <a:gd name="T7" fmla="*/ 193 h 260"/>
                <a:gd name="T8" fmla="*/ 175 w 366"/>
                <a:gd name="T9" fmla="*/ 224 h 260"/>
                <a:gd name="T10" fmla="*/ 151 w 366"/>
                <a:gd name="T11" fmla="*/ 241 h 260"/>
                <a:gd name="T12" fmla="*/ 79 w 366"/>
                <a:gd name="T13" fmla="*/ 257 h 260"/>
                <a:gd name="T14" fmla="*/ 11 w 366"/>
                <a:gd name="T15" fmla="*/ 224 h 260"/>
                <a:gd name="T16" fmla="*/ 0 w 366"/>
                <a:gd name="T17" fmla="*/ 213 h 260"/>
                <a:gd name="T18" fmla="*/ 83 w 366"/>
                <a:gd name="T19" fmla="*/ 130 h 260"/>
                <a:gd name="T20" fmla="*/ 98 w 366"/>
                <a:gd name="T21" fmla="*/ 95 h 260"/>
                <a:gd name="T22" fmla="*/ 69 w 366"/>
                <a:gd name="T23" fmla="*/ 89 h 260"/>
                <a:gd name="T24" fmla="*/ 80 w 366"/>
                <a:gd name="T25" fmla="*/ 48 h 260"/>
                <a:gd name="T26" fmla="*/ 117 w 366"/>
                <a:gd name="T27" fmla="*/ 38 h 260"/>
                <a:gd name="T28" fmla="*/ 128 w 366"/>
                <a:gd name="T29" fmla="*/ 70 h 260"/>
                <a:gd name="T30" fmla="*/ 153 w 366"/>
                <a:gd name="T31" fmla="*/ 61 h 260"/>
                <a:gd name="T32" fmla="*/ 213 w 366"/>
                <a:gd name="T33" fmla="*/ 0 h 260"/>
                <a:gd name="T34" fmla="*/ 255 w 366"/>
                <a:gd name="T35" fmla="*/ 42 h 260"/>
                <a:gd name="T36" fmla="*/ 259 w 366"/>
                <a:gd name="T37" fmla="*/ 63 h 260"/>
                <a:gd name="T38" fmla="*/ 227 w 366"/>
                <a:gd name="T39" fmla="*/ 72 h 260"/>
                <a:gd name="T40" fmla="*/ 238 w 366"/>
                <a:gd name="T41" fmla="*/ 110 h 260"/>
                <a:gd name="T42" fmla="*/ 273 w 366"/>
                <a:gd name="T43" fmla="*/ 120 h 260"/>
                <a:gd name="T44" fmla="*/ 280 w 366"/>
                <a:gd name="T45" fmla="*/ 95 h 260"/>
                <a:gd name="T46" fmla="*/ 313 w 366"/>
                <a:gd name="T47" fmla="*/ 100 h 260"/>
                <a:gd name="T48" fmla="*/ 366 w 366"/>
                <a:gd name="T49" fmla="*/ 1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7"/>
            <p:cNvSpPr/>
            <p:nvPr/>
          </p:nvSpPr>
          <p:spPr bwMode="auto">
            <a:xfrm>
              <a:off x="5218113" y="2505075"/>
              <a:ext cx="1517650" cy="1155700"/>
            </a:xfrm>
            <a:custGeom>
              <a:avLst/>
              <a:gdLst>
                <a:gd name="T0" fmla="*/ 284 w 357"/>
                <a:gd name="T1" fmla="*/ 222 h 272"/>
                <a:gd name="T2" fmla="*/ 240 w 357"/>
                <a:gd name="T3" fmla="*/ 233 h 272"/>
                <a:gd name="T4" fmla="*/ 232 w 357"/>
                <a:gd name="T5" fmla="*/ 205 h 272"/>
                <a:gd name="T6" fmla="*/ 209 w 357"/>
                <a:gd name="T7" fmla="*/ 215 h 272"/>
                <a:gd name="T8" fmla="*/ 152 w 357"/>
                <a:gd name="T9" fmla="*/ 272 h 272"/>
                <a:gd name="T10" fmla="*/ 111 w 357"/>
                <a:gd name="T11" fmla="*/ 231 h 272"/>
                <a:gd name="T12" fmla="*/ 101 w 357"/>
                <a:gd name="T13" fmla="*/ 208 h 272"/>
                <a:gd name="T14" fmla="*/ 133 w 357"/>
                <a:gd name="T15" fmla="*/ 194 h 272"/>
                <a:gd name="T16" fmla="*/ 115 w 357"/>
                <a:gd name="T17" fmla="*/ 154 h 272"/>
                <a:gd name="T18" fmla="*/ 76 w 357"/>
                <a:gd name="T19" fmla="*/ 147 h 272"/>
                <a:gd name="T20" fmla="*/ 67 w 357"/>
                <a:gd name="T21" fmla="*/ 175 h 272"/>
                <a:gd name="T22" fmla="*/ 37 w 357"/>
                <a:gd name="T23" fmla="*/ 157 h 272"/>
                <a:gd name="T24" fmla="*/ 0 w 357"/>
                <a:gd name="T25" fmla="*/ 120 h 272"/>
                <a:gd name="T26" fmla="*/ 40 w 357"/>
                <a:gd name="T27" fmla="*/ 68 h 272"/>
                <a:gd name="T28" fmla="*/ 191 w 357"/>
                <a:gd name="T29" fmla="*/ 2 h 272"/>
                <a:gd name="T30" fmla="*/ 346 w 357"/>
                <a:gd name="T31" fmla="*/ 57 h 272"/>
                <a:gd name="T32" fmla="*/ 352 w 357"/>
                <a:gd name="T33" fmla="*/ 62 h 272"/>
                <a:gd name="T34" fmla="*/ 354 w 357"/>
                <a:gd name="T35" fmla="*/ 65 h 272"/>
                <a:gd name="T36" fmla="*/ 357 w 357"/>
                <a:gd name="T37" fmla="*/ 68 h 272"/>
                <a:gd name="T38" fmla="*/ 271 w 357"/>
                <a:gd name="T39" fmla="*/ 154 h 272"/>
                <a:gd name="T40" fmla="*/ 262 w 357"/>
                <a:gd name="T41" fmla="*/ 173 h 272"/>
                <a:gd name="T42" fmla="*/ 288 w 357"/>
                <a:gd name="T43" fmla="*/ 178 h 272"/>
                <a:gd name="T44" fmla="*/ 284 w 357"/>
                <a:gd name="T45" fmla="*/ 22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8"/>
            <p:cNvSpPr/>
            <p:nvPr/>
          </p:nvSpPr>
          <p:spPr bwMode="auto">
            <a:xfrm>
              <a:off x="4556125" y="4348163"/>
              <a:ext cx="623888" cy="620713"/>
            </a:xfrm>
            <a:custGeom>
              <a:avLst/>
              <a:gdLst>
                <a:gd name="T0" fmla="*/ 7 w 147"/>
                <a:gd name="T1" fmla="*/ 29 h 146"/>
                <a:gd name="T2" fmla="*/ 7 w 147"/>
                <a:gd name="T3" fmla="*/ 6 h 146"/>
                <a:gd name="T4" fmla="*/ 29 w 147"/>
                <a:gd name="T5" fmla="*/ 6 h 146"/>
                <a:gd name="T6" fmla="*/ 140 w 147"/>
                <a:gd name="T7" fmla="*/ 118 h 146"/>
                <a:gd name="T8" fmla="*/ 141 w 147"/>
                <a:gd name="T9" fmla="*/ 140 h 146"/>
                <a:gd name="T10" fmla="*/ 118 w 147"/>
                <a:gd name="T11" fmla="*/ 140 h 146"/>
                <a:gd name="T12" fmla="*/ 7 w 147"/>
                <a:gd name="T13" fmla="*/ 29 h 146"/>
              </a:gdLst>
              <a:ahLst/>
              <a:cxnLst>
                <a:cxn ang="0">
                  <a:pos x="T0" y="T1"/>
                </a:cxn>
                <a:cxn ang="0">
                  <a:pos x="T2" y="T3"/>
                </a:cxn>
                <a:cxn ang="0">
                  <a:pos x="T4" y="T5"/>
                </a:cxn>
                <a:cxn ang="0">
                  <a:pos x="T6" y="T7"/>
                </a:cxn>
                <a:cxn ang="0">
                  <a:pos x="T8" y="T9"/>
                </a:cxn>
                <a:cxn ang="0">
                  <a:pos x="T10" y="T11"/>
                </a:cxn>
                <a:cxn ang="0">
                  <a:pos x="T12" y="T13"/>
                </a:cxn>
              </a:cxnLst>
              <a:rect l="0" t="0" r="r" b="b"/>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9"/>
            <p:cNvSpPr/>
            <p:nvPr/>
          </p:nvSpPr>
          <p:spPr bwMode="auto">
            <a:xfrm>
              <a:off x="4429125" y="4479925"/>
              <a:ext cx="619125" cy="620713"/>
            </a:xfrm>
            <a:custGeom>
              <a:avLst/>
              <a:gdLst>
                <a:gd name="T0" fmla="*/ 6 w 146"/>
                <a:gd name="T1" fmla="*/ 28 h 146"/>
                <a:gd name="T2" fmla="*/ 6 w 146"/>
                <a:gd name="T3" fmla="*/ 6 h 146"/>
                <a:gd name="T4" fmla="*/ 28 w 146"/>
                <a:gd name="T5" fmla="*/ 6 h 146"/>
                <a:gd name="T6" fmla="*/ 140 w 146"/>
                <a:gd name="T7" fmla="*/ 117 h 146"/>
                <a:gd name="T8" fmla="*/ 140 w 146"/>
                <a:gd name="T9" fmla="*/ 140 h 146"/>
                <a:gd name="T10" fmla="*/ 118 w 146"/>
                <a:gd name="T11" fmla="*/ 139 h 146"/>
                <a:gd name="T12" fmla="*/ 6 w 146"/>
                <a:gd name="T13" fmla="*/ 28 h 146"/>
              </a:gdLst>
              <a:ahLst/>
              <a:cxnLst>
                <a:cxn ang="0">
                  <a:pos x="T0" y="T1"/>
                </a:cxn>
                <a:cxn ang="0">
                  <a:pos x="T2" y="T3"/>
                </a:cxn>
                <a:cxn ang="0">
                  <a:pos x="T4" y="T5"/>
                </a:cxn>
                <a:cxn ang="0">
                  <a:pos x="T6" y="T7"/>
                </a:cxn>
                <a:cxn ang="0">
                  <a:pos x="T8" y="T9"/>
                </a:cxn>
                <a:cxn ang="0">
                  <a:pos x="T10" y="T11"/>
                </a:cxn>
                <a:cxn ang="0">
                  <a:pos x="T12" y="T13"/>
                </a:cxn>
              </a:cxnLst>
              <a:rect l="0" t="0" r="r" b="b"/>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0"/>
            <p:cNvSpPr/>
            <p:nvPr/>
          </p:nvSpPr>
          <p:spPr bwMode="auto">
            <a:xfrm>
              <a:off x="4330700" y="4641850"/>
              <a:ext cx="557213" cy="552450"/>
            </a:xfrm>
            <a:custGeom>
              <a:avLst/>
              <a:gdLst>
                <a:gd name="T0" fmla="*/ 7 w 131"/>
                <a:gd name="T1" fmla="*/ 29 h 130"/>
                <a:gd name="T2" fmla="*/ 7 w 131"/>
                <a:gd name="T3" fmla="*/ 6 h 130"/>
                <a:gd name="T4" fmla="*/ 29 w 131"/>
                <a:gd name="T5" fmla="*/ 7 h 130"/>
                <a:gd name="T6" fmla="*/ 124 w 131"/>
                <a:gd name="T7" fmla="*/ 102 h 130"/>
                <a:gd name="T8" fmla="*/ 125 w 131"/>
                <a:gd name="T9" fmla="*/ 124 h 130"/>
                <a:gd name="T10" fmla="*/ 102 w 131"/>
                <a:gd name="T11" fmla="*/ 124 h 130"/>
                <a:gd name="T12" fmla="*/ 7 w 131"/>
                <a:gd name="T13" fmla="*/ 29 h 130"/>
              </a:gdLst>
              <a:ahLst/>
              <a:cxnLst>
                <a:cxn ang="0">
                  <a:pos x="T0" y="T1"/>
                </a:cxn>
                <a:cxn ang="0">
                  <a:pos x="T2" y="T3"/>
                </a:cxn>
                <a:cxn ang="0">
                  <a:pos x="T4" y="T5"/>
                </a:cxn>
                <a:cxn ang="0">
                  <a:pos x="T6" y="T7"/>
                </a:cxn>
                <a:cxn ang="0">
                  <a:pos x="T8" y="T9"/>
                </a:cxn>
                <a:cxn ang="0">
                  <a:pos x="T10" y="T11"/>
                </a:cxn>
                <a:cxn ang="0">
                  <a:pos x="T12" y="T13"/>
                </a:cxn>
              </a:cxnLst>
              <a:rect l="0" t="0" r="r" b="b"/>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1"/>
            <p:cNvSpPr/>
            <p:nvPr/>
          </p:nvSpPr>
          <p:spPr bwMode="auto">
            <a:xfrm>
              <a:off x="4314825" y="4879975"/>
              <a:ext cx="330200" cy="334963"/>
            </a:xfrm>
            <a:custGeom>
              <a:avLst/>
              <a:gdLst>
                <a:gd name="T0" fmla="*/ 6 w 78"/>
                <a:gd name="T1" fmla="*/ 29 h 79"/>
                <a:gd name="T2" fmla="*/ 6 w 78"/>
                <a:gd name="T3" fmla="*/ 7 h 79"/>
                <a:gd name="T4" fmla="*/ 28 w 78"/>
                <a:gd name="T5" fmla="*/ 7 h 79"/>
                <a:gd name="T6" fmla="*/ 72 w 78"/>
                <a:gd name="T7" fmla="*/ 51 h 79"/>
                <a:gd name="T8" fmla="*/ 72 w 78"/>
                <a:gd name="T9" fmla="*/ 73 h 79"/>
                <a:gd name="T10" fmla="*/ 50 w 78"/>
                <a:gd name="T11" fmla="*/ 73 h 79"/>
                <a:gd name="T12" fmla="*/ 6 w 78"/>
                <a:gd name="T13" fmla="*/ 29 h 79"/>
              </a:gdLst>
              <a:ahLst/>
              <a:cxnLst>
                <a:cxn ang="0">
                  <a:pos x="T0" y="T1"/>
                </a:cxn>
                <a:cxn ang="0">
                  <a:pos x="T2" y="T3"/>
                </a:cxn>
                <a:cxn ang="0">
                  <a:pos x="T4" y="T5"/>
                </a:cxn>
                <a:cxn ang="0">
                  <a:pos x="T6" y="T7"/>
                </a:cxn>
                <a:cxn ang="0">
                  <a:pos x="T8" y="T9"/>
                </a:cxn>
                <a:cxn ang="0">
                  <a:pos x="T10" y="T11"/>
                </a:cxn>
                <a:cxn ang="0">
                  <a:pos x="T12" y="T13"/>
                </a:cxn>
              </a:cxnLst>
              <a:rect l="0" t="0" r="r" b="b"/>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2"/>
            <p:cNvSpPr>
              <a:spLocks noEditPoints="1"/>
            </p:cNvSpPr>
            <p:nvPr/>
          </p:nvSpPr>
          <p:spPr bwMode="auto">
            <a:xfrm>
              <a:off x="4157663" y="1490663"/>
              <a:ext cx="3881438" cy="3881438"/>
            </a:xfrm>
            <a:custGeom>
              <a:avLst/>
              <a:gdLst>
                <a:gd name="T0" fmla="*/ 427 w 914"/>
                <a:gd name="T1" fmla="*/ 910 h 914"/>
                <a:gd name="T2" fmla="*/ 424 w 914"/>
                <a:gd name="T3" fmla="*/ 903 h 914"/>
                <a:gd name="T4" fmla="*/ 424 w 914"/>
                <a:gd name="T5" fmla="*/ 874 h 914"/>
                <a:gd name="T6" fmla="*/ 435 w 914"/>
                <a:gd name="T7" fmla="*/ 863 h 914"/>
                <a:gd name="T8" fmla="*/ 443 w 914"/>
                <a:gd name="T9" fmla="*/ 866 h 914"/>
                <a:gd name="T10" fmla="*/ 446 w 914"/>
                <a:gd name="T11" fmla="*/ 874 h 914"/>
                <a:gd name="T12" fmla="*/ 446 w 914"/>
                <a:gd name="T13" fmla="*/ 903 h 914"/>
                <a:gd name="T14" fmla="*/ 435 w 914"/>
                <a:gd name="T15" fmla="*/ 914 h 914"/>
                <a:gd name="T16" fmla="*/ 427 w 914"/>
                <a:gd name="T17" fmla="*/ 910 h 914"/>
                <a:gd name="T18" fmla="*/ 3 w 914"/>
                <a:gd name="T19" fmla="*/ 487 h 914"/>
                <a:gd name="T20" fmla="*/ 0 w 914"/>
                <a:gd name="T21" fmla="*/ 479 h 914"/>
                <a:gd name="T22" fmla="*/ 11 w 914"/>
                <a:gd name="T23" fmla="*/ 468 h 914"/>
                <a:gd name="T24" fmla="*/ 40 w 914"/>
                <a:gd name="T25" fmla="*/ 468 h 914"/>
                <a:gd name="T26" fmla="*/ 48 w 914"/>
                <a:gd name="T27" fmla="*/ 471 h 914"/>
                <a:gd name="T28" fmla="*/ 51 w 914"/>
                <a:gd name="T29" fmla="*/ 479 h 914"/>
                <a:gd name="T30" fmla="*/ 48 w 914"/>
                <a:gd name="T31" fmla="*/ 487 h 914"/>
                <a:gd name="T32" fmla="*/ 40 w 914"/>
                <a:gd name="T33" fmla="*/ 490 h 914"/>
                <a:gd name="T34" fmla="*/ 11 w 914"/>
                <a:gd name="T35" fmla="*/ 490 h 914"/>
                <a:gd name="T36" fmla="*/ 3 w 914"/>
                <a:gd name="T37" fmla="*/ 487 h 914"/>
                <a:gd name="T38" fmla="*/ 707 w 914"/>
                <a:gd name="T39" fmla="*/ 766 h 914"/>
                <a:gd name="T40" fmla="*/ 707 w 914"/>
                <a:gd name="T41" fmla="*/ 750 h 914"/>
                <a:gd name="T42" fmla="*/ 722 w 914"/>
                <a:gd name="T43" fmla="*/ 750 h 914"/>
                <a:gd name="T44" fmla="*/ 758 w 914"/>
                <a:gd name="T45" fmla="*/ 786 h 914"/>
                <a:gd name="T46" fmla="*/ 758 w 914"/>
                <a:gd name="T47" fmla="*/ 802 h 914"/>
                <a:gd name="T48" fmla="*/ 742 w 914"/>
                <a:gd name="T49" fmla="*/ 802 h 914"/>
                <a:gd name="T50" fmla="*/ 707 w 914"/>
                <a:gd name="T51" fmla="*/ 766 h 914"/>
                <a:gd name="T52" fmla="*/ 112 w 914"/>
                <a:gd name="T53" fmla="*/ 171 h 914"/>
                <a:gd name="T54" fmla="*/ 112 w 914"/>
                <a:gd name="T55" fmla="*/ 156 h 914"/>
                <a:gd name="T56" fmla="*/ 127 w 914"/>
                <a:gd name="T57" fmla="*/ 156 h 914"/>
                <a:gd name="T58" fmla="*/ 163 w 914"/>
                <a:gd name="T59" fmla="*/ 192 h 914"/>
                <a:gd name="T60" fmla="*/ 163 w 914"/>
                <a:gd name="T61" fmla="*/ 207 h 914"/>
                <a:gd name="T62" fmla="*/ 148 w 914"/>
                <a:gd name="T63" fmla="*/ 207 h 914"/>
                <a:gd name="T64" fmla="*/ 112 w 914"/>
                <a:gd name="T65" fmla="*/ 171 h 914"/>
                <a:gd name="T66" fmla="*/ 427 w 914"/>
                <a:gd name="T67" fmla="*/ 91 h 914"/>
                <a:gd name="T68" fmla="*/ 424 w 914"/>
                <a:gd name="T69" fmla="*/ 84 h 914"/>
                <a:gd name="T70" fmla="*/ 424 w 914"/>
                <a:gd name="T71" fmla="*/ 11 h 914"/>
                <a:gd name="T72" fmla="*/ 435 w 914"/>
                <a:gd name="T73" fmla="*/ 0 h 914"/>
                <a:gd name="T74" fmla="*/ 443 w 914"/>
                <a:gd name="T75" fmla="*/ 3 h 914"/>
                <a:gd name="T76" fmla="*/ 446 w 914"/>
                <a:gd name="T77" fmla="*/ 11 h 914"/>
                <a:gd name="T78" fmla="*/ 446 w 914"/>
                <a:gd name="T79" fmla="*/ 84 h 914"/>
                <a:gd name="T80" fmla="*/ 443 w 914"/>
                <a:gd name="T81" fmla="*/ 91 h 914"/>
                <a:gd name="T82" fmla="*/ 435 w 914"/>
                <a:gd name="T83" fmla="*/ 95 h 914"/>
                <a:gd name="T84" fmla="*/ 427 w 914"/>
                <a:gd name="T85" fmla="*/ 91 h 914"/>
                <a:gd name="T86" fmla="*/ 822 w 914"/>
                <a:gd name="T87" fmla="*/ 485 h 914"/>
                <a:gd name="T88" fmla="*/ 819 w 914"/>
                <a:gd name="T89" fmla="*/ 477 h 914"/>
                <a:gd name="T90" fmla="*/ 831 w 914"/>
                <a:gd name="T91" fmla="*/ 466 h 914"/>
                <a:gd name="T92" fmla="*/ 903 w 914"/>
                <a:gd name="T93" fmla="*/ 469 h 914"/>
                <a:gd name="T94" fmla="*/ 911 w 914"/>
                <a:gd name="T95" fmla="*/ 472 h 914"/>
                <a:gd name="T96" fmla="*/ 914 w 914"/>
                <a:gd name="T97" fmla="*/ 481 h 914"/>
                <a:gd name="T98" fmla="*/ 902 w 914"/>
                <a:gd name="T99" fmla="*/ 491 h 914"/>
                <a:gd name="T100" fmla="*/ 830 w 914"/>
                <a:gd name="T101" fmla="*/ 489 h 914"/>
                <a:gd name="T102" fmla="*/ 822 w 914"/>
                <a:gd name="T103" fmla="*/ 485 h 914"/>
                <a:gd name="T104" fmla="*/ 707 w 914"/>
                <a:gd name="T105" fmla="*/ 207 h 914"/>
                <a:gd name="T106" fmla="*/ 707 w 914"/>
                <a:gd name="T107" fmla="*/ 192 h 914"/>
                <a:gd name="T108" fmla="*/ 770 w 914"/>
                <a:gd name="T109" fmla="*/ 128 h 914"/>
                <a:gd name="T110" fmla="*/ 786 w 914"/>
                <a:gd name="T111" fmla="*/ 128 h 914"/>
                <a:gd name="T112" fmla="*/ 786 w 914"/>
                <a:gd name="T113" fmla="*/ 143 h 914"/>
                <a:gd name="T114" fmla="*/ 722 w 914"/>
                <a:gd name="T115" fmla="*/ 207 h 914"/>
                <a:gd name="T116" fmla="*/ 707 w 914"/>
                <a:gd name="T117" fmla="*/ 207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9" name="文本框 28"/>
          <p:cNvSpPr txBox="1"/>
          <p:nvPr/>
        </p:nvSpPr>
        <p:spPr>
          <a:xfrm>
            <a:off x="1683751" y="179037"/>
            <a:ext cx="2631440" cy="829945"/>
          </a:xfrm>
          <a:prstGeom prst="rect">
            <a:avLst/>
          </a:prstGeom>
          <a:noFill/>
          <a:effectLst/>
        </p:spPr>
        <p:txBody>
          <a:bodyPr wrap="none" rtlCol="0">
            <a:spAutoFit/>
          </a:bodyPr>
          <a:lstStyle/>
          <a:p>
            <a:r>
              <a:rPr lang="zh-CN" altLang="en-US" sz="4800" b="1" dirty="0" smtClean="0">
                <a:solidFill>
                  <a:srgbClr val="3976BD"/>
                </a:solidFill>
                <a:latin typeface="幼圆" panose="02010509060101010101" pitchFamily="49" charset="-122"/>
                <a:ea typeface="幼圆" panose="02010509060101010101" pitchFamily="49" charset="-122"/>
              </a:rPr>
              <a:t>工作</a:t>
            </a:r>
            <a:r>
              <a:rPr lang="zh-CN" altLang="en-US" sz="4800" b="1" dirty="0" smtClean="0">
                <a:solidFill>
                  <a:srgbClr val="3976BD"/>
                </a:solidFill>
                <a:latin typeface="幼圆" panose="02010509060101010101" pitchFamily="49" charset="-122"/>
                <a:ea typeface="幼圆" panose="02010509060101010101" pitchFamily="49" charset="-122"/>
              </a:rPr>
              <a:t>安排</a:t>
            </a:r>
            <a:endParaRPr lang="zh-CN" altLang="en-US" sz="4800" b="1" dirty="0" smtClean="0">
              <a:solidFill>
                <a:srgbClr val="3976BD"/>
              </a:solidFill>
              <a:latin typeface="幼圆" panose="02010509060101010101" pitchFamily="49" charset="-122"/>
              <a:ea typeface="幼圆" panose="02010509060101010101" pitchFamily="49" charset="-122"/>
            </a:endParaRPr>
          </a:p>
        </p:txBody>
      </p:sp>
      <p:sp>
        <p:nvSpPr>
          <p:cNvPr id="14" name="任意多边形 13"/>
          <p:cNvSpPr/>
          <p:nvPr/>
        </p:nvSpPr>
        <p:spPr>
          <a:xfrm>
            <a:off x="2176670" y="2877868"/>
            <a:ext cx="0" cy="626165"/>
          </a:xfrm>
          <a:custGeom>
            <a:avLst/>
            <a:gdLst>
              <a:gd name="connsiteX0" fmla="*/ 0 w 0"/>
              <a:gd name="connsiteY0" fmla="*/ 626165 h 626165"/>
              <a:gd name="connsiteX1" fmla="*/ 0 w 0"/>
              <a:gd name="connsiteY1" fmla="*/ 0 h 626165"/>
            </a:gdLst>
            <a:ahLst/>
            <a:cxnLst>
              <a:cxn ang="0">
                <a:pos x="connsiteX0" y="connsiteY0"/>
              </a:cxn>
              <a:cxn ang="0">
                <a:pos x="connsiteX1" y="connsiteY1"/>
              </a:cxn>
            </a:cxnLst>
            <a:rect l="l" t="t" r="r" b="b"/>
            <a:pathLst>
              <a:path h="626165">
                <a:moveTo>
                  <a:pt x="0" y="626165"/>
                </a:moveTo>
                <a:lnTo>
                  <a:pt x="0" y="0"/>
                </a:lnTo>
              </a:path>
            </a:pathLst>
          </a:custGeom>
          <a:noFill/>
          <a:ln w="12700">
            <a:solidFill>
              <a:schemeClr val="tx1">
                <a:lumMod val="50000"/>
                <a:lumOff val="50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a:off x="7268818" y="2877868"/>
            <a:ext cx="0" cy="626165"/>
          </a:xfrm>
          <a:custGeom>
            <a:avLst/>
            <a:gdLst>
              <a:gd name="connsiteX0" fmla="*/ 0 w 0"/>
              <a:gd name="connsiteY0" fmla="*/ 626165 h 626165"/>
              <a:gd name="connsiteX1" fmla="*/ 0 w 0"/>
              <a:gd name="connsiteY1" fmla="*/ 0 h 626165"/>
            </a:gdLst>
            <a:ahLst/>
            <a:cxnLst>
              <a:cxn ang="0">
                <a:pos x="connsiteX0" y="connsiteY0"/>
              </a:cxn>
              <a:cxn ang="0">
                <a:pos x="connsiteX1" y="connsiteY1"/>
              </a:cxn>
            </a:cxnLst>
            <a:rect l="l" t="t" r="r" b="b"/>
            <a:pathLst>
              <a:path h="626165">
                <a:moveTo>
                  <a:pt x="0" y="626165"/>
                </a:moveTo>
                <a:lnTo>
                  <a:pt x="0" y="0"/>
                </a:lnTo>
              </a:path>
            </a:pathLst>
          </a:custGeom>
          <a:noFill/>
          <a:ln w="12700">
            <a:solidFill>
              <a:schemeClr val="tx1">
                <a:lumMod val="50000"/>
                <a:lumOff val="50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a:off x="4724400" y="4759676"/>
            <a:ext cx="0" cy="626165"/>
          </a:xfrm>
          <a:custGeom>
            <a:avLst/>
            <a:gdLst>
              <a:gd name="connsiteX0" fmla="*/ 0 w 0"/>
              <a:gd name="connsiteY0" fmla="*/ 626165 h 626165"/>
              <a:gd name="connsiteX1" fmla="*/ 0 w 0"/>
              <a:gd name="connsiteY1" fmla="*/ 0 h 626165"/>
            </a:gdLst>
            <a:ahLst/>
            <a:cxnLst>
              <a:cxn ang="0">
                <a:pos x="connsiteX0" y="connsiteY0"/>
              </a:cxn>
              <a:cxn ang="0">
                <a:pos x="connsiteX1" y="connsiteY1"/>
              </a:cxn>
            </a:cxnLst>
            <a:rect l="l" t="t" r="r" b="b"/>
            <a:pathLst>
              <a:path h="626165">
                <a:moveTo>
                  <a:pt x="0" y="626165"/>
                </a:moveTo>
                <a:lnTo>
                  <a:pt x="0" y="0"/>
                </a:lnTo>
              </a:path>
            </a:pathLst>
          </a:custGeom>
          <a:noFill/>
          <a:ln w="12700">
            <a:solidFill>
              <a:schemeClr val="tx1">
                <a:lumMod val="50000"/>
                <a:lumOff val="50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a:off x="9826487" y="4759676"/>
            <a:ext cx="0" cy="626165"/>
          </a:xfrm>
          <a:custGeom>
            <a:avLst/>
            <a:gdLst>
              <a:gd name="connsiteX0" fmla="*/ 0 w 0"/>
              <a:gd name="connsiteY0" fmla="*/ 626165 h 626165"/>
              <a:gd name="connsiteX1" fmla="*/ 0 w 0"/>
              <a:gd name="connsiteY1" fmla="*/ 0 h 626165"/>
            </a:gdLst>
            <a:ahLst/>
            <a:cxnLst>
              <a:cxn ang="0">
                <a:pos x="connsiteX0" y="connsiteY0"/>
              </a:cxn>
              <a:cxn ang="0">
                <a:pos x="connsiteX1" y="connsiteY1"/>
              </a:cxn>
            </a:cxnLst>
            <a:rect l="l" t="t" r="r" b="b"/>
            <a:pathLst>
              <a:path h="626165">
                <a:moveTo>
                  <a:pt x="0" y="626165"/>
                </a:moveTo>
                <a:lnTo>
                  <a:pt x="0" y="0"/>
                </a:lnTo>
              </a:path>
            </a:pathLst>
          </a:custGeom>
          <a:noFill/>
          <a:ln w="12700">
            <a:solidFill>
              <a:schemeClr val="tx1">
                <a:lumMod val="50000"/>
                <a:lumOff val="50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7"/>
          <p:cNvSpPr/>
          <p:nvPr/>
        </p:nvSpPr>
        <p:spPr>
          <a:xfrm>
            <a:off x="762454" y="4130198"/>
            <a:ext cx="10605052" cy="0"/>
          </a:xfrm>
          <a:custGeom>
            <a:avLst/>
            <a:gdLst>
              <a:gd name="connsiteX0" fmla="*/ 0 w 10605052"/>
              <a:gd name="connsiteY0" fmla="*/ 0 h 0"/>
              <a:gd name="connsiteX1" fmla="*/ 10605052 w 10605052"/>
              <a:gd name="connsiteY1" fmla="*/ 0 h 0"/>
            </a:gdLst>
            <a:ahLst/>
            <a:cxnLst>
              <a:cxn ang="0">
                <a:pos x="connsiteX0" y="connsiteY0"/>
              </a:cxn>
              <a:cxn ang="0">
                <a:pos x="connsiteX1" y="connsiteY1"/>
              </a:cxn>
            </a:cxnLst>
            <a:rect l="l" t="t" r="r" b="b"/>
            <a:pathLst>
              <a:path w="10605052">
                <a:moveTo>
                  <a:pt x="0" y="0"/>
                </a:moveTo>
                <a:lnTo>
                  <a:pt x="10605052" y="0"/>
                </a:lnTo>
              </a:path>
            </a:pathLst>
          </a:custGeom>
          <a:noFill/>
          <a:ln w="12700">
            <a:solidFill>
              <a:schemeClr val="tx1">
                <a:lumMod val="50000"/>
                <a:lumOff val="50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p:cNvGrpSpPr/>
          <p:nvPr/>
        </p:nvGrpSpPr>
        <p:grpSpPr>
          <a:xfrm>
            <a:off x="1313183" y="3434458"/>
            <a:ext cx="1818861" cy="1381539"/>
            <a:chOff x="1313183" y="3529053"/>
            <a:chExt cx="1818861" cy="1381539"/>
          </a:xfrm>
        </p:grpSpPr>
        <p:sp>
          <p:nvSpPr>
            <p:cNvPr id="30" name="圆角矩形 29"/>
            <p:cNvSpPr/>
            <p:nvPr/>
          </p:nvSpPr>
          <p:spPr>
            <a:xfrm>
              <a:off x="1313183" y="3529053"/>
              <a:ext cx="1818861" cy="1381539"/>
            </a:xfrm>
            <a:prstGeom prst="roundRect">
              <a:avLst/>
            </a:prstGeom>
            <a:solidFill>
              <a:srgbClr val="3976BD"/>
            </a:solidFill>
            <a:ln>
              <a:noFill/>
            </a:ln>
            <a:effectLst>
              <a:outerShdw blurRad="1524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1" name="圆角矩形 30"/>
            <p:cNvSpPr/>
            <p:nvPr/>
          </p:nvSpPr>
          <p:spPr>
            <a:xfrm>
              <a:off x="1545095" y="3850978"/>
              <a:ext cx="1355035" cy="737687"/>
            </a:xfrm>
            <a:prstGeom prst="roundRect">
              <a:avLst/>
            </a:prstGeom>
            <a:gradFill>
              <a:gsLst>
                <a:gs pos="0">
                  <a:srgbClr val="E2DDE1"/>
                </a:gs>
                <a:gs pos="76000">
                  <a:schemeClr val="bg1">
                    <a:lumMod val="95000"/>
                  </a:schemeClr>
                </a:gs>
              </a:gsLst>
              <a:lin ang="7800000" scaled="0"/>
            </a:gradFill>
            <a:ln w="15875">
              <a:gradFill>
                <a:gsLst>
                  <a:gs pos="0">
                    <a:schemeClr val="bg1">
                      <a:lumMod val="95000"/>
                    </a:schemeClr>
                  </a:gs>
                  <a:gs pos="100000">
                    <a:schemeClr val="bg1"/>
                  </a:gs>
                </a:gsLst>
                <a:lin ang="18600000" scaled="0"/>
              </a:gradFill>
            </a:ln>
            <a:effectLst>
              <a:outerShdw blurRad="76200" dist="381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2" name="组合 31"/>
            <p:cNvGrpSpPr/>
            <p:nvPr/>
          </p:nvGrpSpPr>
          <p:grpSpPr>
            <a:xfrm>
              <a:off x="2310222" y="4057838"/>
              <a:ext cx="327341" cy="323966"/>
              <a:chOff x="6967126" y="4092464"/>
              <a:chExt cx="453105" cy="448433"/>
            </a:xfrm>
            <a:solidFill>
              <a:schemeClr val="tx1">
                <a:lumMod val="65000"/>
                <a:lumOff val="35000"/>
              </a:schemeClr>
            </a:solidFill>
            <a:effectLst/>
          </p:grpSpPr>
          <p:sp>
            <p:nvSpPr>
              <p:cNvPr id="34" name="Freeform 136"/>
              <p:cNvSpPr/>
              <p:nvPr/>
            </p:nvSpPr>
            <p:spPr bwMode="auto">
              <a:xfrm>
                <a:off x="6967126" y="4343773"/>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endParaRPr>
              </a:p>
            </p:txBody>
          </p:sp>
          <p:sp>
            <p:nvSpPr>
              <p:cNvPr id="35" name="Freeform 137"/>
              <p:cNvSpPr>
                <a:spLocks noEditPoints="1"/>
              </p:cNvSpPr>
              <p:nvPr/>
            </p:nvSpPr>
            <p:spPr bwMode="auto">
              <a:xfrm>
                <a:off x="6967126" y="4092464"/>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endParaRPr>
              </a:p>
            </p:txBody>
          </p:sp>
        </p:grpSp>
        <p:sp>
          <p:nvSpPr>
            <p:cNvPr id="33" name="矩形 32"/>
            <p:cNvSpPr/>
            <p:nvPr/>
          </p:nvSpPr>
          <p:spPr>
            <a:xfrm>
              <a:off x="1462291" y="4053934"/>
              <a:ext cx="890516" cy="400110"/>
            </a:xfrm>
            <a:prstGeom prst="rect">
              <a:avLst/>
            </a:prstGeom>
          </p:spPr>
          <p:txBody>
            <a:bodyPr wrap="square">
              <a:spAutoFit/>
            </a:bodyPr>
            <a:lstStyle/>
            <a:p>
              <a:pPr algn="ctr"/>
              <a:r>
                <a:rPr lang="en-US" altLang="zh-CN" sz="2000" dirty="0" smtClean="0">
                  <a:solidFill>
                    <a:schemeClr val="tx1">
                      <a:lumMod val="65000"/>
                      <a:lumOff val="35000"/>
                    </a:schemeClr>
                  </a:solidFill>
                  <a:latin typeface="Haettenschweiler" panose="020B0706040902060204" pitchFamily="34" charset="0"/>
                  <a:ea typeface="微软雅黑" panose="020B0503020204020204" pitchFamily="34" charset="-122"/>
                </a:rPr>
                <a:t>01</a:t>
              </a:r>
              <a:endParaRPr lang="zh-CN" altLang="en-US" sz="2000" dirty="0">
                <a:solidFill>
                  <a:schemeClr val="tx1">
                    <a:lumMod val="65000"/>
                    <a:lumOff val="35000"/>
                  </a:schemeClr>
                </a:solidFill>
                <a:latin typeface="Haettenschweiler" panose="020B0706040902060204" pitchFamily="34" charset="0"/>
                <a:ea typeface="微软雅黑" panose="020B0503020204020204" pitchFamily="34" charset="-122"/>
              </a:endParaRPr>
            </a:p>
          </p:txBody>
        </p:sp>
      </p:grpSp>
      <p:grpSp>
        <p:nvGrpSpPr>
          <p:cNvPr id="36" name="组合 35"/>
          <p:cNvGrpSpPr/>
          <p:nvPr/>
        </p:nvGrpSpPr>
        <p:grpSpPr>
          <a:xfrm>
            <a:off x="3857487" y="3434458"/>
            <a:ext cx="1818861" cy="1381539"/>
            <a:chOff x="3857487" y="3529053"/>
            <a:chExt cx="1818861" cy="1381539"/>
          </a:xfrm>
        </p:grpSpPr>
        <p:sp>
          <p:nvSpPr>
            <p:cNvPr id="37" name="圆角矩形 36"/>
            <p:cNvSpPr/>
            <p:nvPr/>
          </p:nvSpPr>
          <p:spPr>
            <a:xfrm>
              <a:off x="3857487" y="3529053"/>
              <a:ext cx="1818861" cy="1381539"/>
            </a:xfrm>
            <a:prstGeom prst="roundRect">
              <a:avLst/>
            </a:prstGeom>
            <a:solidFill>
              <a:srgbClr val="275081"/>
            </a:solidFill>
            <a:ln>
              <a:noFill/>
            </a:ln>
            <a:effectLst>
              <a:outerShdw blurRad="1397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圆角矩形 37"/>
            <p:cNvSpPr/>
            <p:nvPr/>
          </p:nvSpPr>
          <p:spPr>
            <a:xfrm>
              <a:off x="4089399" y="3850978"/>
              <a:ext cx="1355035" cy="737687"/>
            </a:xfrm>
            <a:prstGeom prst="roundRect">
              <a:avLst/>
            </a:prstGeom>
            <a:gradFill>
              <a:gsLst>
                <a:gs pos="0">
                  <a:srgbClr val="E2DDE1"/>
                </a:gs>
                <a:gs pos="76000">
                  <a:schemeClr val="bg1">
                    <a:lumMod val="95000"/>
                  </a:schemeClr>
                </a:gs>
              </a:gsLst>
              <a:lin ang="7800000" scaled="0"/>
            </a:gradFill>
            <a:ln w="15875">
              <a:gradFill>
                <a:gsLst>
                  <a:gs pos="0">
                    <a:schemeClr val="bg1">
                      <a:lumMod val="95000"/>
                    </a:schemeClr>
                  </a:gs>
                  <a:gs pos="100000">
                    <a:schemeClr val="bg1"/>
                  </a:gs>
                </a:gsLst>
                <a:lin ang="18600000" scaled="0"/>
              </a:gradFill>
            </a:ln>
            <a:effectLst>
              <a:outerShdw blurRad="76200" dist="381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9" name="Group 18"/>
            <p:cNvGrpSpPr>
              <a:grpSpLocks noChangeAspect="1"/>
            </p:cNvGrpSpPr>
            <p:nvPr/>
          </p:nvGrpSpPr>
          <p:grpSpPr bwMode="auto">
            <a:xfrm>
              <a:off x="4893126" y="4099578"/>
              <a:ext cx="322650" cy="279631"/>
              <a:chOff x="3525" y="1887"/>
              <a:chExt cx="630" cy="546"/>
            </a:xfrm>
            <a:solidFill>
              <a:schemeClr val="tx1">
                <a:lumMod val="65000"/>
                <a:lumOff val="35000"/>
              </a:schemeClr>
            </a:solidFill>
            <a:effectLst/>
          </p:grpSpPr>
          <p:sp>
            <p:nvSpPr>
              <p:cNvPr id="41" name="Freeform 19"/>
              <p:cNvSpPr/>
              <p:nvPr/>
            </p:nvSpPr>
            <p:spPr bwMode="auto">
              <a:xfrm>
                <a:off x="3623" y="2117"/>
                <a:ext cx="129" cy="227"/>
              </a:xfrm>
              <a:custGeom>
                <a:avLst/>
                <a:gdLst>
                  <a:gd name="T0" fmla="*/ 4 w 54"/>
                  <a:gd name="T1" fmla="*/ 95 h 95"/>
                  <a:gd name="T2" fmla="*/ 49 w 54"/>
                  <a:gd name="T3" fmla="*/ 95 h 95"/>
                  <a:gd name="T4" fmla="*/ 54 w 54"/>
                  <a:gd name="T5" fmla="*/ 90 h 95"/>
                  <a:gd name="T6" fmla="*/ 54 w 54"/>
                  <a:gd name="T7" fmla="*/ 4 h 95"/>
                  <a:gd name="T8" fmla="*/ 49 w 54"/>
                  <a:gd name="T9" fmla="*/ 0 h 95"/>
                  <a:gd name="T10" fmla="*/ 4 w 54"/>
                  <a:gd name="T11" fmla="*/ 0 h 95"/>
                  <a:gd name="T12" fmla="*/ 0 w 54"/>
                  <a:gd name="T13" fmla="*/ 4 h 95"/>
                  <a:gd name="T14" fmla="*/ 0 w 54"/>
                  <a:gd name="T15" fmla="*/ 90 h 95"/>
                  <a:gd name="T16" fmla="*/ 4 w 54"/>
                  <a:gd name="T17"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95">
                    <a:moveTo>
                      <a:pt x="4" y="95"/>
                    </a:moveTo>
                    <a:cubicBezTo>
                      <a:pt x="49" y="95"/>
                      <a:pt x="49" y="95"/>
                      <a:pt x="49" y="95"/>
                    </a:cubicBezTo>
                    <a:cubicBezTo>
                      <a:pt x="52" y="95"/>
                      <a:pt x="54" y="93"/>
                      <a:pt x="54" y="90"/>
                    </a:cubicBezTo>
                    <a:cubicBezTo>
                      <a:pt x="54" y="4"/>
                      <a:pt x="54" y="4"/>
                      <a:pt x="54" y="4"/>
                    </a:cubicBezTo>
                    <a:cubicBezTo>
                      <a:pt x="54" y="2"/>
                      <a:pt x="52" y="0"/>
                      <a:pt x="49" y="0"/>
                    </a:cubicBezTo>
                    <a:cubicBezTo>
                      <a:pt x="4" y="0"/>
                      <a:pt x="4" y="0"/>
                      <a:pt x="4" y="0"/>
                    </a:cubicBezTo>
                    <a:cubicBezTo>
                      <a:pt x="2" y="0"/>
                      <a:pt x="0" y="2"/>
                      <a:pt x="0" y="4"/>
                    </a:cubicBezTo>
                    <a:cubicBezTo>
                      <a:pt x="0" y="90"/>
                      <a:pt x="0" y="90"/>
                      <a:pt x="0" y="90"/>
                    </a:cubicBezTo>
                    <a:cubicBezTo>
                      <a:pt x="0" y="93"/>
                      <a:pt x="2" y="95"/>
                      <a:pt x="4" y="9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endParaRPr>
              </a:p>
            </p:txBody>
          </p:sp>
          <p:sp>
            <p:nvSpPr>
              <p:cNvPr id="42" name="Freeform 20"/>
              <p:cNvSpPr/>
              <p:nvPr/>
            </p:nvSpPr>
            <p:spPr bwMode="auto">
              <a:xfrm>
                <a:off x="3809" y="2033"/>
                <a:ext cx="129" cy="311"/>
              </a:xfrm>
              <a:custGeom>
                <a:avLst/>
                <a:gdLst>
                  <a:gd name="T0" fmla="*/ 5 w 54"/>
                  <a:gd name="T1" fmla="*/ 130 h 130"/>
                  <a:gd name="T2" fmla="*/ 50 w 54"/>
                  <a:gd name="T3" fmla="*/ 130 h 130"/>
                  <a:gd name="T4" fmla="*/ 54 w 54"/>
                  <a:gd name="T5" fmla="*/ 125 h 130"/>
                  <a:gd name="T6" fmla="*/ 54 w 54"/>
                  <a:gd name="T7" fmla="*/ 5 h 130"/>
                  <a:gd name="T8" fmla="*/ 50 w 54"/>
                  <a:gd name="T9" fmla="*/ 0 h 130"/>
                  <a:gd name="T10" fmla="*/ 5 w 54"/>
                  <a:gd name="T11" fmla="*/ 0 h 130"/>
                  <a:gd name="T12" fmla="*/ 0 w 54"/>
                  <a:gd name="T13" fmla="*/ 5 h 130"/>
                  <a:gd name="T14" fmla="*/ 0 w 54"/>
                  <a:gd name="T15" fmla="*/ 125 h 130"/>
                  <a:gd name="T16" fmla="*/ 5 w 54"/>
                  <a:gd name="T17"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130">
                    <a:moveTo>
                      <a:pt x="5" y="130"/>
                    </a:moveTo>
                    <a:cubicBezTo>
                      <a:pt x="50" y="130"/>
                      <a:pt x="50" y="130"/>
                      <a:pt x="50" y="130"/>
                    </a:cubicBezTo>
                    <a:cubicBezTo>
                      <a:pt x="52" y="130"/>
                      <a:pt x="54" y="128"/>
                      <a:pt x="54" y="125"/>
                    </a:cubicBezTo>
                    <a:cubicBezTo>
                      <a:pt x="54" y="5"/>
                      <a:pt x="54" y="5"/>
                      <a:pt x="54" y="5"/>
                    </a:cubicBezTo>
                    <a:cubicBezTo>
                      <a:pt x="54" y="2"/>
                      <a:pt x="52" y="0"/>
                      <a:pt x="50" y="0"/>
                    </a:cubicBezTo>
                    <a:cubicBezTo>
                      <a:pt x="5" y="0"/>
                      <a:pt x="5" y="0"/>
                      <a:pt x="5" y="0"/>
                    </a:cubicBezTo>
                    <a:cubicBezTo>
                      <a:pt x="2" y="0"/>
                      <a:pt x="0" y="2"/>
                      <a:pt x="0" y="5"/>
                    </a:cubicBezTo>
                    <a:cubicBezTo>
                      <a:pt x="0" y="125"/>
                      <a:pt x="0" y="125"/>
                      <a:pt x="0" y="125"/>
                    </a:cubicBezTo>
                    <a:cubicBezTo>
                      <a:pt x="0" y="128"/>
                      <a:pt x="2" y="130"/>
                      <a:pt x="5" y="1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endParaRPr>
              </a:p>
            </p:txBody>
          </p:sp>
          <p:sp>
            <p:nvSpPr>
              <p:cNvPr id="43" name="Freeform 21"/>
              <p:cNvSpPr/>
              <p:nvPr/>
            </p:nvSpPr>
            <p:spPr bwMode="auto">
              <a:xfrm>
                <a:off x="3997" y="1964"/>
                <a:ext cx="129" cy="380"/>
              </a:xfrm>
              <a:custGeom>
                <a:avLst/>
                <a:gdLst>
                  <a:gd name="T0" fmla="*/ 4 w 54"/>
                  <a:gd name="T1" fmla="*/ 159 h 159"/>
                  <a:gd name="T2" fmla="*/ 49 w 54"/>
                  <a:gd name="T3" fmla="*/ 159 h 159"/>
                  <a:gd name="T4" fmla="*/ 54 w 54"/>
                  <a:gd name="T5" fmla="*/ 154 h 159"/>
                  <a:gd name="T6" fmla="*/ 54 w 54"/>
                  <a:gd name="T7" fmla="*/ 5 h 159"/>
                  <a:gd name="T8" fmla="*/ 49 w 54"/>
                  <a:gd name="T9" fmla="*/ 0 h 159"/>
                  <a:gd name="T10" fmla="*/ 4 w 54"/>
                  <a:gd name="T11" fmla="*/ 0 h 159"/>
                  <a:gd name="T12" fmla="*/ 0 w 54"/>
                  <a:gd name="T13" fmla="*/ 5 h 159"/>
                  <a:gd name="T14" fmla="*/ 0 w 54"/>
                  <a:gd name="T15" fmla="*/ 154 h 159"/>
                  <a:gd name="T16" fmla="*/ 4 w 54"/>
                  <a:gd name="T17" fmla="*/ 15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159">
                    <a:moveTo>
                      <a:pt x="4" y="159"/>
                    </a:moveTo>
                    <a:cubicBezTo>
                      <a:pt x="49" y="159"/>
                      <a:pt x="49" y="159"/>
                      <a:pt x="49" y="159"/>
                    </a:cubicBezTo>
                    <a:cubicBezTo>
                      <a:pt x="52" y="159"/>
                      <a:pt x="54" y="157"/>
                      <a:pt x="54" y="154"/>
                    </a:cubicBezTo>
                    <a:cubicBezTo>
                      <a:pt x="54" y="5"/>
                      <a:pt x="54" y="5"/>
                      <a:pt x="54" y="5"/>
                    </a:cubicBezTo>
                    <a:cubicBezTo>
                      <a:pt x="54" y="2"/>
                      <a:pt x="52" y="0"/>
                      <a:pt x="49" y="0"/>
                    </a:cubicBezTo>
                    <a:cubicBezTo>
                      <a:pt x="4" y="0"/>
                      <a:pt x="4" y="0"/>
                      <a:pt x="4" y="0"/>
                    </a:cubicBezTo>
                    <a:cubicBezTo>
                      <a:pt x="2" y="0"/>
                      <a:pt x="0" y="2"/>
                      <a:pt x="0" y="5"/>
                    </a:cubicBezTo>
                    <a:cubicBezTo>
                      <a:pt x="0" y="154"/>
                      <a:pt x="0" y="154"/>
                      <a:pt x="0" y="154"/>
                    </a:cubicBezTo>
                    <a:cubicBezTo>
                      <a:pt x="0" y="157"/>
                      <a:pt x="2" y="159"/>
                      <a:pt x="4" y="1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endParaRPr>
              </a:p>
            </p:txBody>
          </p:sp>
          <p:sp>
            <p:nvSpPr>
              <p:cNvPr id="44" name="Freeform 22"/>
              <p:cNvSpPr/>
              <p:nvPr/>
            </p:nvSpPr>
            <p:spPr bwMode="auto">
              <a:xfrm>
                <a:off x="3525" y="1887"/>
                <a:ext cx="630" cy="546"/>
              </a:xfrm>
              <a:custGeom>
                <a:avLst/>
                <a:gdLst>
                  <a:gd name="T0" fmla="*/ 253 w 264"/>
                  <a:gd name="T1" fmla="*/ 206 h 228"/>
                  <a:gd name="T2" fmla="*/ 23 w 264"/>
                  <a:gd name="T3" fmla="*/ 206 h 228"/>
                  <a:gd name="T4" fmla="*/ 22 w 264"/>
                  <a:gd name="T5" fmla="*/ 206 h 228"/>
                  <a:gd name="T6" fmla="*/ 22 w 264"/>
                  <a:gd name="T7" fmla="*/ 11 h 228"/>
                  <a:gd name="T8" fmla="*/ 11 w 264"/>
                  <a:gd name="T9" fmla="*/ 0 h 228"/>
                  <a:gd name="T10" fmla="*/ 0 w 264"/>
                  <a:gd name="T11" fmla="*/ 11 h 228"/>
                  <a:gd name="T12" fmla="*/ 0 w 264"/>
                  <a:gd name="T13" fmla="*/ 206 h 228"/>
                  <a:gd name="T14" fmla="*/ 23 w 264"/>
                  <a:gd name="T15" fmla="*/ 228 h 228"/>
                  <a:gd name="T16" fmla="*/ 253 w 264"/>
                  <a:gd name="T17" fmla="*/ 228 h 228"/>
                  <a:gd name="T18" fmla="*/ 264 w 264"/>
                  <a:gd name="T19" fmla="*/ 217 h 228"/>
                  <a:gd name="T20" fmla="*/ 253 w 264"/>
                  <a:gd name="T21" fmla="*/ 206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4" h="228">
                    <a:moveTo>
                      <a:pt x="253" y="206"/>
                    </a:moveTo>
                    <a:cubicBezTo>
                      <a:pt x="23" y="206"/>
                      <a:pt x="23" y="206"/>
                      <a:pt x="23" y="206"/>
                    </a:cubicBezTo>
                    <a:cubicBezTo>
                      <a:pt x="22" y="206"/>
                      <a:pt x="22" y="206"/>
                      <a:pt x="22" y="206"/>
                    </a:cubicBezTo>
                    <a:cubicBezTo>
                      <a:pt x="22" y="11"/>
                      <a:pt x="22" y="11"/>
                      <a:pt x="22" y="11"/>
                    </a:cubicBezTo>
                    <a:cubicBezTo>
                      <a:pt x="22" y="5"/>
                      <a:pt x="17" y="0"/>
                      <a:pt x="11" y="0"/>
                    </a:cubicBezTo>
                    <a:cubicBezTo>
                      <a:pt x="5" y="0"/>
                      <a:pt x="0" y="5"/>
                      <a:pt x="0" y="11"/>
                    </a:cubicBezTo>
                    <a:cubicBezTo>
                      <a:pt x="0" y="206"/>
                      <a:pt x="0" y="206"/>
                      <a:pt x="0" y="206"/>
                    </a:cubicBezTo>
                    <a:cubicBezTo>
                      <a:pt x="0" y="218"/>
                      <a:pt x="10" y="228"/>
                      <a:pt x="23" y="228"/>
                    </a:cubicBezTo>
                    <a:cubicBezTo>
                      <a:pt x="253" y="228"/>
                      <a:pt x="253" y="228"/>
                      <a:pt x="253" y="228"/>
                    </a:cubicBezTo>
                    <a:cubicBezTo>
                      <a:pt x="259" y="228"/>
                      <a:pt x="264" y="223"/>
                      <a:pt x="264" y="217"/>
                    </a:cubicBezTo>
                    <a:cubicBezTo>
                      <a:pt x="264" y="211"/>
                      <a:pt x="259" y="206"/>
                      <a:pt x="253" y="2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endParaRPr>
              </a:p>
            </p:txBody>
          </p:sp>
        </p:grpSp>
        <p:sp>
          <p:nvSpPr>
            <p:cNvPr id="40" name="矩形 39"/>
            <p:cNvSpPr/>
            <p:nvPr/>
          </p:nvSpPr>
          <p:spPr>
            <a:xfrm>
              <a:off x="4040675" y="4073565"/>
              <a:ext cx="890516" cy="400110"/>
            </a:xfrm>
            <a:prstGeom prst="rect">
              <a:avLst/>
            </a:prstGeom>
          </p:spPr>
          <p:txBody>
            <a:bodyPr wrap="square">
              <a:spAutoFit/>
            </a:bodyPr>
            <a:lstStyle/>
            <a:p>
              <a:pPr algn="ctr"/>
              <a:r>
                <a:rPr lang="en-US" altLang="zh-CN" sz="2000" dirty="0" smtClean="0">
                  <a:solidFill>
                    <a:schemeClr val="tx1">
                      <a:lumMod val="65000"/>
                      <a:lumOff val="35000"/>
                    </a:schemeClr>
                  </a:solidFill>
                  <a:latin typeface="Haettenschweiler" panose="020B0706040902060204" pitchFamily="34" charset="0"/>
                  <a:ea typeface="微软雅黑" panose="020B0503020204020204" pitchFamily="34" charset="-122"/>
                </a:rPr>
                <a:t>02</a:t>
              </a:r>
              <a:endParaRPr lang="zh-CN" altLang="en-US" sz="2000" dirty="0">
                <a:solidFill>
                  <a:schemeClr val="tx1">
                    <a:lumMod val="65000"/>
                    <a:lumOff val="35000"/>
                  </a:schemeClr>
                </a:solidFill>
                <a:latin typeface="Haettenschweiler" panose="020B0706040902060204" pitchFamily="34" charset="0"/>
                <a:ea typeface="微软雅黑" panose="020B0503020204020204" pitchFamily="34" charset="-122"/>
              </a:endParaRPr>
            </a:p>
          </p:txBody>
        </p:sp>
      </p:grpSp>
      <p:grpSp>
        <p:nvGrpSpPr>
          <p:cNvPr id="45" name="组合 44"/>
          <p:cNvGrpSpPr/>
          <p:nvPr/>
        </p:nvGrpSpPr>
        <p:grpSpPr>
          <a:xfrm>
            <a:off x="6401791" y="3434458"/>
            <a:ext cx="1818861" cy="1381539"/>
            <a:chOff x="6401791" y="3529053"/>
            <a:chExt cx="1818861" cy="1381539"/>
          </a:xfrm>
        </p:grpSpPr>
        <p:sp>
          <p:nvSpPr>
            <p:cNvPr id="46" name="圆角矩形 45"/>
            <p:cNvSpPr/>
            <p:nvPr/>
          </p:nvSpPr>
          <p:spPr>
            <a:xfrm>
              <a:off x="6401791" y="3529053"/>
              <a:ext cx="1818861" cy="1381539"/>
            </a:xfrm>
            <a:prstGeom prst="roundRect">
              <a:avLst/>
            </a:prstGeom>
            <a:solidFill>
              <a:srgbClr val="3976BD"/>
            </a:solidFill>
            <a:ln>
              <a:noFill/>
            </a:ln>
            <a:effectLst>
              <a:outerShdw blurRad="1397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a:off x="6633703" y="3850978"/>
              <a:ext cx="1355035" cy="737687"/>
            </a:xfrm>
            <a:prstGeom prst="roundRect">
              <a:avLst/>
            </a:prstGeom>
            <a:gradFill>
              <a:gsLst>
                <a:gs pos="0">
                  <a:srgbClr val="E2DDE1"/>
                </a:gs>
                <a:gs pos="76000">
                  <a:schemeClr val="bg1">
                    <a:lumMod val="95000"/>
                  </a:schemeClr>
                </a:gs>
              </a:gsLst>
              <a:lin ang="7800000" scaled="0"/>
            </a:gradFill>
            <a:ln w="15875">
              <a:gradFill>
                <a:gsLst>
                  <a:gs pos="0">
                    <a:schemeClr val="bg1">
                      <a:lumMod val="95000"/>
                    </a:schemeClr>
                  </a:gs>
                  <a:gs pos="100000">
                    <a:schemeClr val="bg1"/>
                  </a:gs>
                </a:gsLst>
                <a:lin ang="18600000" scaled="0"/>
              </a:gradFill>
            </a:ln>
            <a:effectLst>
              <a:outerShdw blurRad="76200" dist="381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8" name="组合 47"/>
            <p:cNvGrpSpPr/>
            <p:nvPr/>
          </p:nvGrpSpPr>
          <p:grpSpPr>
            <a:xfrm>
              <a:off x="7448089" y="4096551"/>
              <a:ext cx="312830" cy="299184"/>
              <a:chOff x="6042259" y="5362013"/>
              <a:chExt cx="464982" cy="444699"/>
            </a:xfrm>
            <a:solidFill>
              <a:schemeClr val="tx1">
                <a:lumMod val="65000"/>
                <a:lumOff val="35000"/>
              </a:schemeClr>
            </a:solidFill>
          </p:grpSpPr>
          <p:sp>
            <p:nvSpPr>
              <p:cNvPr id="50" name="Freeform 25"/>
              <p:cNvSpPr/>
              <p:nvPr/>
            </p:nvSpPr>
            <p:spPr bwMode="auto">
              <a:xfrm>
                <a:off x="6212692" y="5681688"/>
                <a:ext cx="125025" cy="125024"/>
              </a:xfrm>
              <a:custGeom>
                <a:avLst/>
                <a:gdLst>
                  <a:gd name="T0" fmla="*/ 206 w 413"/>
                  <a:gd name="T1" fmla="*/ 413 h 413"/>
                  <a:gd name="T2" fmla="*/ 0 w 413"/>
                  <a:gd name="T3" fmla="*/ 0 h 413"/>
                  <a:gd name="T4" fmla="*/ 413 w 413"/>
                  <a:gd name="T5" fmla="*/ 0 h 413"/>
                  <a:gd name="T6" fmla="*/ 206 w 413"/>
                  <a:gd name="T7" fmla="*/ 413 h 413"/>
                </a:gdLst>
                <a:ahLst/>
                <a:cxnLst>
                  <a:cxn ang="0">
                    <a:pos x="T0" y="T1"/>
                  </a:cxn>
                  <a:cxn ang="0">
                    <a:pos x="T2" y="T3"/>
                  </a:cxn>
                  <a:cxn ang="0">
                    <a:pos x="T4" y="T5"/>
                  </a:cxn>
                  <a:cxn ang="0">
                    <a:pos x="T6" y="T7"/>
                  </a:cxn>
                </a:cxnLst>
                <a:rect l="0" t="0" r="r" b="b"/>
                <a:pathLst>
                  <a:path w="413" h="413">
                    <a:moveTo>
                      <a:pt x="206" y="413"/>
                    </a:moveTo>
                    <a:lnTo>
                      <a:pt x="0" y="0"/>
                    </a:lnTo>
                    <a:lnTo>
                      <a:pt x="413" y="0"/>
                    </a:lnTo>
                    <a:lnTo>
                      <a:pt x="206" y="4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1" name="任意多边形 50"/>
              <p:cNvSpPr>
                <a:spLocks noChangeArrowheads="1"/>
              </p:cNvSpPr>
              <p:nvPr/>
            </p:nvSpPr>
            <p:spPr bwMode="auto">
              <a:xfrm>
                <a:off x="6042259" y="5362013"/>
                <a:ext cx="464982" cy="338443"/>
              </a:xfrm>
              <a:custGeom>
                <a:avLst/>
                <a:gdLst>
                  <a:gd name="connsiteX0" fmla="*/ 290196 w 2438400"/>
                  <a:gd name="connsiteY0" fmla="*/ 0 h 1774825"/>
                  <a:gd name="connsiteX1" fmla="*/ 2151973 w 2438400"/>
                  <a:gd name="connsiteY1" fmla="*/ 0 h 1774825"/>
                  <a:gd name="connsiteX2" fmla="*/ 2438400 w 2438400"/>
                  <a:gd name="connsiteY2" fmla="*/ 286384 h 1774825"/>
                  <a:gd name="connsiteX3" fmla="*/ 2438400 w 2438400"/>
                  <a:gd name="connsiteY3" fmla="*/ 1484673 h 1774825"/>
                  <a:gd name="connsiteX4" fmla="*/ 2151973 w 2438400"/>
                  <a:gd name="connsiteY4" fmla="*/ 1774825 h 1774825"/>
                  <a:gd name="connsiteX5" fmla="*/ 290196 w 2438400"/>
                  <a:gd name="connsiteY5" fmla="*/ 1774825 h 1774825"/>
                  <a:gd name="connsiteX6" fmla="*/ 0 w 2438400"/>
                  <a:gd name="connsiteY6" fmla="*/ 1484673 h 1774825"/>
                  <a:gd name="connsiteX7" fmla="*/ 0 w 2438400"/>
                  <a:gd name="connsiteY7" fmla="*/ 286384 h 1774825"/>
                  <a:gd name="connsiteX8" fmla="*/ 290196 w 2438400"/>
                  <a:gd name="connsiteY8" fmla="*/ 0 h 1774825"/>
                  <a:gd name="connsiteX9" fmla="*/ 471488 w 2438400"/>
                  <a:gd name="connsiteY9" fmla="*/ 425450 h 1774825"/>
                  <a:gd name="connsiteX10" fmla="*/ 471488 w 2438400"/>
                  <a:gd name="connsiteY10" fmla="*/ 598488 h 1774825"/>
                  <a:gd name="connsiteX11" fmla="*/ 1971676 w 2438400"/>
                  <a:gd name="connsiteY11" fmla="*/ 598488 h 1774825"/>
                  <a:gd name="connsiteX12" fmla="*/ 1971676 w 2438400"/>
                  <a:gd name="connsiteY12" fmla="*/ 425450 h 1774825"/>
                  <a:gd name="connsiteX13" fmla="*/ 471488 w 2438400"/>
                  <a:gd name="connsiteY13" fmla="*/ 425450 h 1774825"/>
                  <a:gd name="connsiteX14" fmla="*/ 471488 w 2438400"/>
                  <a:gd name="connsiteY14" fmla="*/ 801688 h 1774825"/>
                  <a:gd name="connsiteX15" fmla="*/ 471488 w 2438400"/>
                  <a:gd name="connsiteY15" fmla="*/ 971551 h 1774825"/>
                  <a:gd name="connsiteX16" fmla="*/ 1971676 w 2438400"/>
                  <a:gd name="connsiteY16" fmla="*/ 971551 h 1774825"/>
                  <a:gd name="connsiteX17" fmla="*/ 1971676 w 2438400"/>
                  <a:gd name="connsiteY17" fmla="*/ 801688 h 1774825"/>
                  <a:gd name="connsiteX18" fmla="*/ 471488 w 2438400"/>
                  <a:gd name="connsiteY18" fmla="*/ 801688 h 1774825"/>
                  <a:gd name="connsiteX19" fmla="*/ 471488 w 2438400"/>
                  <a:gd name="connsiteY19" fmla="*/ 1174750 h 1774825"/>
                  <a:gd name="connsiteX20" fmla="*/ 471488 w 2438400"/>
                  <a:gd name="connsiteY20" fmla="*/ 1347788 h 1774825"/>
                  <a:gd name="connsiteX21" fmla="*/ 1971676 w 2438400"/>
                  <a:gd name="connsiteY21" fmla="*/ 1347788 h 1774825"/>
                  <a:gd name="connsiteX22" fmla="*/ 1971676 w 2438400"/>
                  <a:gd name="connsiteY22" fmla="*/ 1174750 h 1774825"/>
                  <a:gd name="connsiteX23" fmla="*/ 471488 w 2438400"/>
                  <a:gd name="connsiteY23" fmla="*/ 1174750 h 177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p>
                <a:endParaRPr lang="zh-CN" altLang="en-US">
                  <a:solidFill>
                    <a:prstClr val="black"/>
                  </a:solidFill>
                </a:endParaRPr>
              </a:p>
            </p:txBody>
          </p:sp>
        </p:grpSp>
        <p:sp>
          <p:nvSpPr>
            <p:cNvPr id="49" name="矩形 48"/>
            <p:cNvSpPr/>
            <p:nvPr/>
          </p:nvSpPr>
          <p:spPr>
            <a:xfrm>
              <a:off x="6586520" y="4046088"/>
              <a:ext cx="890516" cy="400110"/>
            </a:xfrm>
            <a:prstGeom prst="rect">
              <a:avLst/>
            </a:prstGeom>
          </p:spPr>
          <p:txBody>
            <a:bodyPr wrap="square">
              <a:spAutoFit/>
            </a:bodyPr>
            <a:lstStyle/>
            <a:p>
              <a:pPr algn="ctr"/>
              <a:r>
                <a:rPr lang="en-US" altLang="zh-CN" sz="2000" dirty="0" smtClean="0">
                  <a:solidFill>
                    <a:schemeClr val="tx1">
                      <a:lumMod val="65000"/>
                      <a:lumOff val="35000"/>
                    </a:schemeClr>
                  </a:solidFill>
                  <a:latin typeface="Haettenschweiler" panose="020B0706040902060204" pitchFamily="34" charset="0"/>
                  <a:ea typeface="微软雅黑" panose="020B0503020204020204" pitchFamily="34" charset="-122"/>
                </a:rPr>
                <a:t>03</a:t>
              </a:r>
              <a:endParaRPr lang="zh-CN" altLang="en-US" sz="2000" dirty="0">
                <a:solidFill>
                  <a:schemeClr val="tx1">
                    <a:lumMod val="65000"/>
                    <a:lumOff val="35000"/>
                  </a:schemeClr>
                </a:solidFill>
                <a:latin typeface="Haettenschweiler" panose="020B0706040902060204" pitchFamily="34" charset="0"/>
                <a:ea typeface="微软雅黑" panose="020B0503020204020204" pitchFamily="34" charset="-122"/>
              </a:endParaRPr>
            </a:p>
          </p:txBody>
        </p:sp>
      </p:grpSp>
      <p:grpSp>
        <p:nvGrpSpPr>
          <p:cNvPr id="52" name="组合 51"/>
          <p:cNvGrpSpPr/>
          <p:nvPr/>
        </p:nvGrpSpPr>
        <p:grpSpPr>
          <a:xfrm>
            <a:off x="8946095" y="3434458"/>
            <a:ext cx="1818861" cy="1381539"/>
            <a:chOff x="8946095" y="3529053"/>
            <a:chExt cx="1818861" cy="1381539"/>
          </a:xfrm>
        </p:grpSpPr>
        <p:sp>
          <p:nvSpPr>
            <p:cNvPr id="53" name="圆角矩形 52"/>
            <p:cNvSpPr/>
            <p:nvPr/>
          </p:nvSpPr>
          <p:spPr>
            <a:xfrm>
              <a:off x="8946095" y="3529053"/>
              <a:ext cx="1818861" cy="1381539"/>
            </a:xfrm>
            <a:prstGeom prst="roundRect">
              <a:avLst/>
            </a:prstGeom>
            <a:solidFill>
              <a:srgbClr val="275081"/>
            </a:solidFill>
            <a:ln>
              <a:noFill/>
            </a:ln>
            <a:effectLst>
              <a:outerShdw blurRad="127000" dist="254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圆角矩形 53"/>
            <p:cNvSpPr/>
            <p:nvPr/>
          </p:nvSpPr>
          <p:spPr>
            <a:xfrm>
              <a:off x="9178007" y="3850978"/>
              <a:ext cx="1355035" cy="737687"/>
            </a:xfrm>
            <a:prstGeom prst="roundRect">
              <a:avLst/>
            </a:prstGeom>
            <a:gradFill>
              <a:gsLst>
                <a:gs pos="0">
                  <a:srgbClr val="E2DDE1"/>
                </a:gs>
                <a:gs pos="76000">
                  <a:schemeClr val="bg1">
                    <a:lumMod val="95000"/>
                  </a:schemeClr>
                </a:gs>
              </a:gsLst>
              <a:lin ang="7800000" scaled="0"/>
            </a:gradFill>
            <a:ln w="15875">
              <a:gradFill>
                <a:gsLst>
                  <a:gs pos="0">
                    <a:schemeClr val="bg1">
                      <a:lumMod val="95000"/>
                    </a:schemeClr>
                  </a:gs>
                  <a:gs pos="100000">
                    <a:schemeClr val="bg1"/>
                  </a:gs>
                </a:gsLst>
                <a:lin ang="18600000" scaled="0"/>
              </a:gradFill>
            </a:ln>
            <a:effectLst>
              <a:outerShdw blurRad="76200" dist="381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Freeform 18"/>
            <p:cNvSpPr>
              <a:spLocks noEditPoints="1"/>
            </p:cNvSpPr>
            <p:nvPr/>
          </p:nvSpPr>
          <p:spPr bwMode="auto">
            <a:xfrm>
              <a:off x="10039808" y="4078846"/>
              <a:ext cx="311455" cy="310464"/>
            </a:xfrm>
            <a:custGeom>
              <a:avLst/>
              <a:gdLst>
                <a:gd name="T0" fmla="*/ 52 w 341"/>
                <a:gd name="T1" fmla="*/ 0 h 340"/>
                <a:gd name="T2" fmla="*/ 289 w 341"/>
                <a:gd name="T3" fmla="*/ 0 h 340"/>
                <a:gd name="T4" fmla="*/ 341 w 341"/>
                <a:gd name="T5" fmla="*/ 51 h 340"/>
                <a:gd name="T6" fmla="*/ 341 w 341"/>
                <a:gd name="T7" fmla="*/ 289 h 340"/>
                <a:gd name="T8" fmla="*/ 289 w 341"/>
                <a:gd name="T9" fmla="*/ 340 h 340"/>
                <a:gd name="T10" fmla="*/ 52 w 341"/>
                <a:gd name="T11" fmla="*/ 340 h 340"/>
                <a:gd name="T12" fmla="*/ 0 w 341"/>
                <a:gd name="T13" fmla="*/ 289 h 340"/>
                <a:gd name="T14" fmla="*/ 0 w 341"/>
                <a:gd name="T15" fmla="*/ 51 h 340"/>
                <a:gd name="T16" fmla="*/ 52 w 341"/>
                <a:gd name="T17" fmla="*/ 0 h 340"/>
                <a:gd name="T18" fmla="*/ 71 w 341"/>
                <a:gd name="T19" fmla="*/ 37 h 340"/>
                <a:gd name="T20" fmla="*/ 38 w 341"/>
                <a:gd name="T21" fmla="*/ 70 h 340"/>
                <a:gd name="T22" fmla="*/ 38 w 341"/>
                <a:gd name="T23" fmla="*/ 269 h 340"/>
                <a:gd name="T24" fmla="*/ 71 w 341"/>
                <a:gd name="T25" fmla="*/ 302 h 340"/>
                <a:gd name="T26" fmla="*/ 270 w 341"/>
                <a:gd name="T27" fmla="*/ 302 h 340"/>
                <a:gd name="T28" fmla="*/ 303 w 341"/>
                <a:gd name="T29" fmla="*/ 269 h 340"/>
                <a:gd name="T30" fmla="*/ 303 w 341"/>
                <a:gd name="T31" fmla="*/ 70 h 340"/>
                <a:gd name="T32" fmla="*/ 270 w 341"/>
                <a:gd name="T33" fmla="*/ 37 h 340"/>
                <a:gd name="T34" fmla="*/ 71 w 341"/>
                <a:gd name="T35" fmla="*/ 37 h 340"/>
                <a:gd name="T36" fmla="*/ 170 w 341"/>
                <a:gd name="T37" fmla="*/ 244 h 340"/>
                <a:gd name="T38" fmla="*/ 157 w 341"/>
                <a:gd name="T39" fmla="*/ 258 h 340"/>
                <a:gd name="T40" fmla="*/ 157 w 341"/>
                <a:gd name="T41" fmla="*/ 283 h 340"/>
                <a:gd name="T42" fmla="*/ 170 w 341"/>
                <a:gd name="T43" fmla="*/ 296 h 340"/>
                <a:gd name="T44" fmla="*/ 184 w 341"/>
                <a:gd name="T45" fmla="*/ 283 h 340"/>
                <a:gd name="T46" fmla="*/ 184 w 341"/>
                <a:gd name="T47" fmla="*/ 258 h 340"/>
                <a:gd name="T48" fmla="*/ 170 w 341"/>
                <a:gd name="T49" fmla="*/ 244 h 340"/>
                <a:gd name="T50" fmla="*/ 245 w 341"/>
                <a:gd name="T51" fmla="*/ 170 h 340"/>
                <a:gd name="T52" fmla="*/ 259 w 341"/>
                <a:gd name="T53" fmla="*/ 183 h 340"/>
                <a:gd name="T54" fmla="*/ 284 w 341"/>
                <a:gd name="T55" fmla="*/ 183 h 340"/>
                <a:gd name="T56" fmla="*/ 297 w 341"/>
                <a:gd name="T57" fmla="*/ 170 h 340"/>
                <a:gd name="T58" fmla="*/ 284 w 341"/>
                <a:gd name="T59" fmla="*/ 156 h 340"/>
                <a:gd name="T60" fmla="*/ 259 w 341"/>
                <a:gd name="T61" fmla="*/ 156 h 340"/>
                <a:gd name="T62" fmla="*/ 245 w 341"/>
                <a:gd name="T63" fmla="*/ 170 h 340"/>
                <a:gd name="T64" fmla="*/ 170 w 341"/>
                <a:gd name="T65" fmla="*/ 43 h 340"/>
                <a:gd name="T66" fmla="*/ 157 w 341"/>
                <a:gd name="T67" fmla="*/ 57 h 340"/>
                <a:gd name="T68" fmla="*/ 157 w 341"/>
                <a:gd name="T69" fmla="*/ 82 h 340"/>
                <a:gd name="T70" fmla="*/ 170 w 341"/>
                <a:gd name="T71" fmla="*/ 95 h 340"/>
                <a:gd name="T72" fmla="*/ 184 w 341"/>
                <a:gd name="T73" fmla="*/ 82 h 340"/>
                <a:gd name="T74" fmla="*/ 184 w 341"/>
                <a:gd name="T75" fmla="*/ 57 h 340"/>
                <a:gd name="T76" fmla="*/ 170 w 341"/>
                <a:gd name="T77" fmla="*/ 43 h 340"/>
                <a:gd name="T78" fmla="*/ 189 w 341"/>
                <a:gd name="T79" fmla="*/ 172 h 340"/>
                <a:gd name="T80" fmla="*/ 217 w 341"/>
                <a:gd name="T81" fmla="*/ 143 h 340"/>
                <a:gd name="T82" fmla="*/ 217 w 341"/>
                <a:gd name="T83" fmla="*/ 125 h 340"/>
                <a:gd name="T84" fmla="*/ 199 w 341"/>
                <a:gd name="T85" fmla="*/ 125 h 340"/>
                <a:gd name="T86" fmla="*/ 173 w 341"/>
                <a:gd name="T87" fmla="*/ 152 h 340"/>
                <a:gd name="T88" fmla="*/ 170 w 341"/>
                <a:gd name="T89" fmla="*/ 152 h 340"/>
                <a:gd name="T90" fmla="*/ 166 w 341"/>
                <a:gd name="T91" fmla="*/ 152 h 340"/>
                <a:gd name="T92" fmla="*/ 114 w 341"/>
                <a:gd name="T93" fmla="*/ 98 h 340"/>
                <a:gd name="T94" fmla="*/ 101 w 341"/>
                <a:gd name="T95" fmla="*/ 98 h 340"/>
                <a:gd name="T96" fmla="*/ 100 w 341"/>
                <a:gd name="T97" fmla="*/ 111 h 340"/>
                <a:gd name="T98" fmla="*/ 153 w 341"/>
                <a:gd name="T99" fmla="*/ 165 h 340"/>
                <a:gd name="T100" fmla="*/ 152 w 341"/>
                <a:gd name="T101" fmla="*/ 170 h 340"/>
                <a:gd name="T102" fmla="*/ 170 w 341"/>
                <a:gd name="T103" fmla="*/ 188 h 340"/>
                <a:gd name="T104" fmla="*/ 189 w 341"/>
                <a:gd name="T105" fmla="*/ 172 h 340"/>
                <a:gd name="T106" fmla="*/ 44 w 341"/>
                <a:gd name="T107" fmla="*/ 170 h 340"/>
                <a:gd name="T108" fmla="*/ 57 w 341"/>
                <a:gd name="T109" fmla="*/ 183 h 340"/>
                <a:gd name="T110" fmla="*/ 82 w 341"/>
                <a:gd name="T111" fmla="*/ 183 h 340"/>
                <a:gd name="T112" fmla="*/ 96 w 341"/>
                <a:gd name="T113" fmla="*/ 170 h 340"/>
                <a:gd name="T114" fmla="*/ 82 w 341"/>
                <a:gd name="T115" fmla="*/ 156 h 340"/>
                <a:gd name="T116" fmla="*/ 57 w 341"/>
                <a:gd name="T117" fmla="*/ 156 h 340"/>
                <a:gd name="T118" fmla="*/ 44 w 341"/>
                <a:gd name="T119" fmla="*/ 17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41" h="340">
                  <a:moveTo>
                    <a:pt x="52" y="0"/>
                  </a:moveTo>
                  <a:cubicBezTo>
                    <a:pt x="289" y="0"/>
                    <a:pt x="289" y="0"/>
                    <a:pt x="289" y="0"/>
                  </a:cubicBezTo>
                  <a:cubicBezTo>
                    <a:pt x="318" y="0"/>
                    <a:pt x="341" y="23"/>
                    <a:pt x="341" y="51"/>
                  </a:cubicBezTo>
                  <a:cubicBezTo>
                    <a:pt x="341" y="289"/>
                    <a:pt x="341" y="289"/>
                    <a:pt x="341" y="289"/>
                  </a:cubicBezTo>
                  <a:cubicBezTo>
                    <a:pt x="341" y="317"/>
                    <a:pt x="318" y="340"/>
                    <a:pt x="289" y="340"/>
                  </a:cubicBezTo>
                  <a:cubicBezTo>
                    <a:pt x="52" y="340"/>
                    <a:pt x="52" y="340"/>
                    <a:pt x="52" y="340"/>
                  </a:cubicBezTo>
                  <a:cubicBezTo>
                    <a:pt x="23" y="340"/>
                    <a:pt x="0" y="317"/>
                    <a:pt x="0" y="289"/>
                  </a:cubicBezTo>
                  <a:cubicBezTo>
                    <a:pt x="0" y="51"/>
                    <a:pt x="0" y="51"/>
                    <a:pt x="0" y="51"/>
                  </a:cubicBezTo>
                  <a:cubicBezTo>
                    <a:pt x="0" y="23"/>
                    <a:pt x="23" y="0"/>
                    <a:pt x="52" y="0"/>
                  </a:cubicBezTo>
                  <a:close/>
                  <a:moveTo>
                    <a:pt x="71" y="37"/>
                  </a:moveTo>
                  <a:cubicBezTo>
                    <a:pt x="53" y="37"/>
                    <a:pt x="38" y="52"/>
                    <a:pt x="38" y="70"/>
                  </a:cubicBezTo>
                  <a:cubicBezTo>
                    <a:pt x="38" y="269"/>
                    <a:pt x="38" y="269"/>
                    <a:pt x="38" y="269"/>
                  </a:cubicBezTo>
                  <a:cubicBezTo>
                    <a:pt x="38" y="288"/>
                    <a:pt x="53" y="302"/>
                    <a:pt x="71" y="302"/>
                  </a:cubicBezTo>
                  <a:cubicBezTo>
                    <a:pt x="270" y="302"/>
                    <a:pt x="270" y="302"/>
                    <a:pt x="270" y="302"/>
                  </a:cubicBezTo>
                  <a:cubicBezTo>
                    <a:pt x="288" y="302"/>
                    <a:pt x="303" y="288"/>
                    <a:pt x="303" y="269"/>
                  </a:cubicBezTo>
                  <a:cubicBezTo>
                    <a:pt x="303" y="70"/>
                    <a:pt x="303" y="70"/>
                    <a:pt x="303" y="70"/>
                  </a:cubicBezTo>
                  <a:cubicBezTo>
                    <a:pt x="303" y="52"/>
                    <a:pt x="288" y="37"/>
                    <a:pt x="270" y="37"/>
                  </a:cubicBezTo>
                  <a:cubicBezTo>
                    <a:pt x="71" y="37"/>
                    <a:pt x="71" y="37"/>
                    <a:pt x="71" y="37"/>
                  </a:cubicBezTo>
                  <a:close/>
                  <a:moveTo>
                    <a:pt x="170" y="244"/>
                  </a:moveTo>
                  <a:cubicBezTo>
                    <a:pt x="163" y="244"/>
                    <a:pt x="157" y="251"/>
                    <a:pt x="157" y="258"/>
                  </a:cubicBezTo>
                  <a:cubicBezTo>
                    <a:pt x="157" y="283"/>
                    <a:pt x="157" y="283"/>
                    <a:pt x="157" y="283"/>
                  </a:cubicBezTo>
                  <a:cubicBezTo>
                    <a:pt x="157" y="290"/>
                    <a:pt x="163" y="296"/>
                    <a:pt x="170" y="296"/>
                  </a:cubicBezTo>
                  <a:cubicBezTo>
                    <a:pt x="178" y="296"/>
                    <a:pt x="184" y="290"/>
                    <a:pt x="184" y="283"/>
                  </a:cubicBezTo>
                  <a:cubicBezTo>
                    <a:pt x="184" y="258"/>
                    <a:pt x="184" y="258"/>
                    <a:pt x="184" y="258"/>
                  </a:cubicBezTo>
                  <a:cubicBezTo>
                    <a:pt x="184" y="251"/>
                    <a:pt x="178" y="244"/>
                    <a:pt x="170" y="244"/>
                  </a:cubicBezTo>
                  <a:close/>
                  <a:moveTo>
                    <a:pt x="245" y="170"/>
                  </a:moveTo>
                  <a:cubicBezTo>
                    <a:pt x="245" y="177"/>
                    <a:pt x="251" y="183"/>
                    <a:pt x="259" y="183"/>
                  </a:cubicBezTo>
                  <a:cubicBezTo>
                    <a:pt x="284" y="183"/>
                    <a:pt x="284" y="183"/>
                    <a:pt x="284" y="183"/>
                  </a:cubicBezTo>
                  <a:cubicBezTo>
                    <a:pt x="291" y="183"/>
                    <a:pt x="297" y="177"/>
                    <a:pt x="297" y="170"/>
                  </a:cubicBezTo>
                  <a:cubicBezTo>
                    <a:pt x="297" y="162"/>
                    <a:pt x="291" y="156"/>
                    <a:pt x="284" y="156"/>
                  </a:cubicBezTo>
                  <a:cubicBezTo>
                    <a:pt x="259" y="156"/>
                    <a:pt x="259" y="156"/>
                    <a:pt x="259" y="156"/>
                  </a:cubicBezTo>
                  <a:cubicBezTo>
                    <a:pt x="251" y="156"/>
                    <a:pt x="245" y="162"/>
                    <a:pt x="245" y="170"/>
                  </a:cubicBezTo>
                  <a:close/>
                  <a:moveTo>
                    <a:pt x="170" y="43"/>
                  </a:moveTo>
                  <a:cubicBezTo>
                    <a:pt x="163" y="43"/>
                    <a:pt x="157" y="49"/>
                    <a:pt x="157" y="57"/>
                  </a:cubicBezTo>
                  <a:cubicBezTo>
                    <a:pt x="157" y="82"/>
                    <a:pt x="157" y="82"/>
                    <a:pt x="157" y="82"/>
                  </a:cubicBezTo>
                  <a:cubicBezTo>
                    <a:pt x="157" y="89"/>
                    <a:pt x="163" y="95"/>
                    <a:pt x="170" y="95"/>
                  </a:cubicBezTo>
                  <a:cubicBezTo>
                    <a:pt x="178" y="95"/>
                    <a:pt x="184" y="89"/>
                    <a:pt x="184" y="82"/>
                  </a:cubicBezTo>
                  <a:cubicBezTo>
                    <a:pt x="184" y="57"/>
                    <a:pt x="184" y="57"/>
                    <a:pt x="184" y="57"/>
                  </a:cubicBezTo>
                  <a:cubicBezTo>
                    <a:pt x="184" y="49"/>
                    <a:pt x="178" y="43"/>
                    <a:pt x="170" y="43"/>
                  </a:cubicBezTo>
                  <a:close/>
                  <a:moveTo>
                    <a:pt x="189" y="172"/>
                  </a:moveTo>
                  <a:cubicBezTo>
                    <a:pt x="217" y="143"/>
                    <a:pt x="217" y="143"/>
                    <a:pt x="217" y="143"/>
                  </a:cubicBezTo>
                  <a:cubicBezTo>
                    <a:pt x="222" y="138"/>
                    <a:pt x="222" y="130"/>
                    <a:pt x="217" y="125"/>
                  </a:cubicBezTo>
                  <a:cubicBezTo>
                    <a:pt x="212" y="120"/>
                    <a:pt x="204" y="120"/>
                    <a:pt x="199" y="125"/>
                  </a:cubicBezTo>
                  <a:cubicBezTo>
                    <a:pt x="173" y="152"/>
                    <a:pt x="173" y="152"/>
                    <a:pt x="173" y="152"/>
                  </a:cubicBezTo>
                  <a:cubicBezTo>
                    <a:pt x="172" y="152"/>
                    <a:pt x="171" y="152"/>
                    <a:pt x="170" y="152"/>
                  </a:cubicBezTo>
                  <a:cubicBezTo>
                    <a:pt x="169" y="152"/>
                    <a:pt x="168" y="152"/>
                    <a:pt x="166" y="152"/>
                  </a:cubicBezTo>
                  <a:cubicBezTo>
                    <a:pt x="114" y="98"/>
                    <a:pt x="114" y="98"/>
                    <a:pt x="114" y="98"/>
                  </a:cubicBezTo>
                  <a:cubicBezTo>
                    <a:pt x="110" y="94"/>
                    <a:pt x="104" y="94"/>
                    <a:pt x="101" y="98"/>
                  </a:cubicBezTo>
                  <a:cubicBezTo>
                    <a:pt x="97" y="101"/>
                    <a:pt x="97" y="107"/>
                    <a:pt x="100" y="111"/>
                  </a:cubicBezTo>
                  <a:cubicBezTo>
                    <a:pt x="153" y="165"/>
                    <a:pt x="153" y="165"/>
                    <a:pt x="153" y="165"/>
                  </a:cubicBezTo>
                  <a:cubicBezTo>
                    <a:pt x="152" y="167"/>
                    <a:pt x="152" y="168"/>
                    <a:pt x="152" y="170"/>
                  </a:cubicBezTo>
                  <a:cubicBezTo>
                    <a:pt x="152" y="180"/>
                    <a:pt x="160" y="188"/>
                    <a:pt x="170" y="188"/>
                  </a:cubicBezTo>
                  <a:cubicBezTo>
                    <a:pt x="180" y="188"/>
                    <a:pt x="188" y="181"/>
                    <a:pt x="189" y="172"/>
                  </a:cubicBezTo>
                  <a:close/>
                  <a:moveTo>
                    <a:pt x="44" y="170"/>
                  </a:moveTo>
                  <a:cubicBezTo>
                    <a:pt x="44" y="177"/>
                    <a:pt x="50" y="183"/>
                    <a:pt x="57" y="183"/>
                  </a:cubicBezTo>
                  <a:cubicBezTo>
                    <a:pt x="82" y="183"/>
                    <a:pt x="82" y="183"/>
                    <a:pt x="82" y="183"/>
                  </a:cubicBezTo>
                  <a:cubicBezTo>
                    <a:pt x="90" y="183"/>
                    <a:pt x="96" y="177"/>
                    <a:pt x="96" y="170"/>
                  </a:cubicBezTo>
                  <a:cubicBezTo>
                    <a:pt x="96" y="162"/>
                    <a:pt x="90" y="156"/>
                    <a:pt x="82" y="156"/>
                  </a:cubicBezTo>
                  <a:cubicBezTo>
                    <a:pt x="57" y="156"/>
                    <a:pt x="57" y="156"/>
                    <a:pt x="57" y="156"/>
                  </a:cubicBezTo>
                  <a:cubicBezTo>
                    <a:pt x="50" y="156"/>
                    <a:pt x="44" y="162"/>
                    <a:pt x="44" y="170"/>
                  </a:cubicBezTo>
                  <a:close/>
                </a:path>
              </a:pathLst>
            </a:custGeom>
            <a:solidFill>
              <a:schemeClr val="tx1">
                <a:lumMod val="65000"/>
                <a:lumOff val="35000"/>
              </a:schemeClr>
            </a:solidFill>
            <a:ln>
              <a:noFill/>
            </a:ln>
            <a:effectLst/>
          </p:spPr>
          <p:txBody>
            <a:bodyPr vert="horz" wrap="square" lIns="91440" tIns="45720" rIns="91440" bIns="45720" numCol="1" anchor="t" anchorCtr="0" compatLnSpc="1"/>
            <a:lstStyle/>
            <a:p>
              <a:endParaRPr lang="zh-CN" altLang="en-US">
                <a:solidFill>
                  <a:prstClr val="black"/>
                </a:solidFill>
              </a:endParaRPr>
            </a:p>
          </p:txBody>
        </p:sp>
        <p:sp>
          <p:nvSpPr>
            <p:cNvPr id="56" name="矩形 55"/>
            <p:cNvSpPr/>
            <p:nvPr/>
          </p:nvSpPr>
          <p:spPr>
            <a:xfrm>
              <a:off x="9163650" y="4046088"/>
              <a:ext cx="890516" cy="400110"/>
            </a:xfrm>
            <a:prstGeom prst="rect">
              <a:avLst/>
            </a:prstGeom>
          </p:spPr>
          <p:txBody>
            <a:bodyPr wrap="square">
              <a:spAutoFit/>
            </a:bodyPr>
            <a:lstStyle/>
            <a:p>
              <a:pPr algn="ctr"/>
              <a:r>
                <a:rPr lang="en-US" altLang="zh-CN" sz="2000" dirty="0" smtClean="0">
                  <a:solidFill>
                    <a:schemeClr val="tx1">
                      <a:lumMod val="65000"/>
                      <a:lumOff val="35000"/>
                    </a:schemeClr>
                  </a:solidFill>
                  <a:latin typeface="Haettenschweiler" panose="020B0706040902060204" pitchFamily="34" charset="0"/>
                  <a:ea typeface="微软雅黑" panose="020B0503020204020204" pitchFamily="34" charset="-122"/>
                </a:rPr>
                <a:t>04</a:t>
              </a:r>
              <a:endParaRPr lang="zh-CN" altLang="en-US" sz="2000" dirty="0">
                <a:solidFill>
                  <a:schemeClr val="tx1">
                    <a:lumMod val="65000"/>
                    <a:lumOff val="35000"/>
                  </a:schemeClr>
                </a:solidFill>
                <a:latin typeface="Haettenschweiler" panose="020B0706040902060204" pitchFamily="34" charset="0"/>
                <a:ea typeface="微软雅黑" panose="020B0503020204020204" pitchFamily="34" charset="-122"/>
              </a:endParaRPr>
            </a:p>
          </p:txBody>
        </p:sp>
      </p:grpSp>
      <p:sp>
        <p:nvSpPr>
          <p:cNvPr id="57" name="文本框 56"/>
          <p:cNvSpPr txBox="1"/>
          <p:nvPr/>
        </p:nvSpPr>
        <p:spPr>
          <a:xfrm>
            <a:off x="1008380" y="1901190"/>
            <a:ext cx="2366645" cy="829945"/>
          </a:xfrm>
          <a:prstGeom prst="rect">
            <a:avLst/>
          </a:prstGeom>
          <a:noFill/>
          <a:effectLst/>
        </p:spPr>
        <p:txBody>
          <a:bodyPr wrap="square" rtlCol="0">
            <a:spAutoFit/>
          </a:bodyPr>
          <a:lstStyle/>
          <a:p>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完善小程序中的其他</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功能</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8" name="文本框 57"/>
          <p:cNvSpPr txBox="1"/>
          <p:nvPr/>
        </p:nvSpPr>
        <p:spPr>
          <a:xfrm>
            <a:off x="8507095" y="5664835"/>
            <a:ext cx="2860675" cy="829945"/>
          </a:xfrm>
          <a:prstGeom prst="rect">
            <a:avLst/>
          </a:prstGeom>
          <a:noFill/>
          <a:effectLst/>
        </p:spPr>
        <p:txBody>
          <a:bodyPr wrap="square" rtlCol="0">
            <a:spAutoFit/>
          </a:bodyPr>
          <a:lstStyle/>
          <a:p>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单优化微信小程序端</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界面</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9" name="文本框 58"/>
          <p:cNvSpPr txBox="1"/>
          <p:nvPr/>
        </p:nvSpPr>
        <p:spPr>
          <a:xfrm>
            <a:off x="6023610" y="1806575"/>
            <a:ext cx="2482850" cy="829945"/>
          </a:xfrm>
          <a:prstGeom prst="rect">
            <a:avLst/>
          </a:prstGeom>
          <a:noFill/>
          <a:effectLst/>
        </p:spPr>
        <p:txBody>
          <a:bodyPr wrap="square" rtlCol="0">
            <a:spAutoFit/>
          </a:bodyPr>
          <a:lstStyle/>
          <a:p>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完成不同角色对应的不同</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功能</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0" name="文本框 59"/>
          <p:cNvSpPr txBox="1"/>
          <p:nvPr/>
        </p:nvSpPr>
        <p:spPr>
          <a:xfrm>
            <a:off x="3375025" y="5652135"/>
            <a:ext cx="2648585" cy="829945"/>
          </a:xfrm>
          <a:prstGeom prst="rect">
            <a:avLst/>
          </a:prstGeom>
          <a:noFill/>
          <a:effectLst/>
        </p:spPr>
        <p:txBody>
          <a:bodyPr wrap="square" rtlCol="0">
            <a:spAutoFit/>
          </a:bodyPr>
          <a:lstStyle/>
          <a:p>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完成日报和申请审批的</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流程</a:t>
            </a:r>
            <a:endPar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p:cTn id="11" dur="750" fill="hold"/>
                                        <p:tgtEl>
                                          <p:spTgt spid="19"/>
                                        </p:tgtEl>
                                        <p:attrNameLst>
                                          <p:attrName>ppt_w</p:attrName>
                                        </p:attrNameLst>
                                      </p:cBhvr>
                                      <p:tavLst>
                                        <p:tav tm="0">
                                          <p:val>
                                            <p:fltVal val="0"/>
                                          </p:val>
                                        </p:tav>
                                        <p:tav tm="100000">
                                          <p:val>
                                            <p:strVal val="#ppt_w"/>
                                          </p:val>
                                        </p:tav>
                                      </p:tavLst>
                                    </p:anim>
                                    <p:anim calcmode="lin" valueType="num">
                                      <p:cBhvr>
                                        <p:cTn id="12" dur="750" fill="hold"/>
                                        <p:tgtEl>
                                          <p:spTgt spid="19"/>
                                        </p:tgtEl>
                                        <p:attrNameLst>
                                          <p:attrName>ppt_h</p:attrName>
                                        </p:attrNameLst>
                                      </p:cBhvr>
                                      <p:tavLst>
                                        <p:tav tm="0">
                                          <p:val>
                                            <p:fltVal val="0"/>
                                          </p:val>
                                        </p:tav>
                                        <p:tav tm="100000">
                                          <p:val>
                                            <p:strVal val="#ppt_h"/>
                                          </p:val>
                                        </p:tav>
                                      </p:tavLst>
                                    </p:anim>
                                    <p:animEffect transition="in" filter="fade">
                                      <p:cBhvr>
                                        <p:cTn id="13" dur="750"/>
                                        <p:tgtEl>
                                          <p:spTgt spid="19"/>
                                        </p:tgtEl>
                                      </p:cBhvr>
                                    </p:animEffect>
                                  </p:childTnLst>
                                </p:cTn>
                              </p:par>
                            </p:childTnLst>
                          </p:cTn>
                        </p:par>
                        <p:par>
                          <p:cTn id="14" fill="hold">
                            <p:stCondLst>
                              <p:cond delay="1500"/>
                            </p:stCondLst>
                            <p:childTnLst>
                              <p:par>
                                <p:cTn id="15" presetID="22" presetClass="entr" presetSubtype="4"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57"/>
                                        </p:tgtEl>
                                        <p:attrNameLst>
                                          <p:attrName>style.visibility</p:attrName>
                                        </p:attrNameLst>
                                      </p:cBhvr>
                                      <p:to>
                                        <p:strVal val="visible"/>
                                      </p:to>
                                    </p:set>
                                    <p:animEffect transition="in" filter="wipe(left)">
                                      <p:cBhvr>
                                        <p:cTn id="21" dur="500"/>
                                        <p:tgtEl>
                                          <p:spTgt spid="57"/>
                                        </p:tgtEl>
                                      </p:cBhvr>
                                    </p:animEffect>
                                  </p:childTnLst>
                                </p:cTn>
                              </p:par>
                            </p:childTnLst>
                          </p:cTn>
                        </p:par>
                        <p:par>
                          <p:cTn id="22" fill="hold">
                            <p:stCondLst>
                              <p:cond delay="2500"/>
                            </p:stCondLst>
                            <p:childTnLst>
                              <p:par>
                                <p:cTn id="23" presetID="53" presetClass="entr" presetSubtype="16" fill="hold" nodeType="after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p:cTn id="25" dur="750" fill="hold"/>
                                        <p:tgtEl>
                                          <p:spTgt spid="36"/>
                                        </p:tgtEl>
                                        <p:attrNameLst>
                                          <p:attrName>ppt_w</p:attrName>
                                        </p:attrNameLst>
                                      </p:cBhvr>
                                      <p:tavLst>
                                        <p:tav tm="0">
                                          <p:val>
                                            <p:fltVal val="0"/>
                                          </p:val>
                                        </p:tav>
                                        <p:tav tm="100000">
                                          <p:val>
                                            <p:strVal val="#ppt_w"/>
                                          </p:val>
                                        </p:tav>
                                      </p:tavLst>
                                    </p:anim>
                                    <p:anim calcmode="lin" valueType="num">
                                      <p:cBhvr>
                                        <p:cTn id="26" dur="750" fill="hold"/>
                                        <p:tgtEl>
                                          <p:spTgt spid="36"/>
                                        </p:tgtEl>
                                        <p:attrNameLst>
                                          <p:attrName>ppt_h</p:attrName>
                                        </p:attrNameLst>
                                      </p:cBhvr>
                                      <p:tavLst>
                                        <p:tav tm="0">
                                          <p:val>
                                            <p:fltVal val="0"/>
                                          </p:val>
                                        </p:tav>
                                        <p:tav tm="100000">
                                          <p:val>
                                            <p:strVal val="#ppt_h"/>
                                          </p:val>
                                        </p:tav>
                                      </p:tavLst>
                                    </p:anim>
                                    <p:animEffect transition="in" filter="fade">
                                      <p:cBhvr>
                                        <p:cTn id="27" dur="750"/>
                                        <p:tgtEl>
                                          <p:spTgt spid="36"/>
                                        </p:tgtEl>
                                      </p:cBhvr>
                                    </p:animEffect>
                                  </p:childTnLst>
                                </p:cTn>
                              </p:par>
                            </p:childTnLst>
                          </p:cTn>
                        </p:par>
                        <p:par>
                          <p:cTn id="28" fill="hold">
                            <p:stCondLst>
                              <p:cond delay="3500"/>
                            </p:stCondLst>
                            <p:childTnLst>
                              <p:par>
                                <p:cTn id="29" presetID="22" presetClass="entr" presetSubtype="1"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up)">
                                      <p:cBhvr>
                                        <p:cTn id="31" dur="500"/>
                                        <p:tgtEl>
                                          <p:spTgt spid="16"/>
                                        </p:tgtEl>
                                      </p:cBhvr>
                                    </p:animEffect>
                                  </p:childTnLst>
                                </p:cTn>
                              </p:par>
                            </p:childTnLst>
                          </p:cTn>
                        </p:par>
                        <p:par>
                          <p:cTn id="32" fill="hold">
                            <p:stCondLst>
                              <p:cond delay="4000"/>
                            </p:stCondLst>
                            <p:childTnLst>
                              <p:par>
                                <p:cTn id="33" presetID="22" presetClass="entr" presetSubtype="8" fill="hold" grpId="0" nodeType="afterEffect">
                                  <p:stCondLst>
                                    <p:cond delay="0"/>
                                  </p:stCondLst>
                                  <p:childTnLst>
                                    <p:set>
                                      <p:cBhvr>
                                        <p:cTn id="34" dur="1" fill="hold">
                                          <p:stCondLst>
                                            <p:cond delay="0"/>
                                          </p:stCondLst>
                                        </p:cTn>
                                        <p:tgtEl>
                                          <p:spTgt spid="60"/>
                                        </p:tgtEl>
                                        <p:attrNameLst>
                                          <p:attrName>style.visibility</p:attrName>
                                        </p:attrNameLst>
                                      </p:cBhvr>
                                      <p:to>
                                        <p:strVal val="visible"/>
                                      </p:to>
                                    </p:set>
                                    <p:animEffect transition="in" filter="wipe(left)">
                                      <p:cBhvr>
                                        <p:cTn id="35" dur="500"/>
                                        <p:tgtEl>
                                          <p:spTgt spid="60"/>
                                        </p:tgtEl>
                                      </p:cBhvr>
                                    </p:animEffect>
                                  </p:childTnLst>
                                </p:cTn>
                              </p:par>
                            </p:childTnLst>
                          </p:cTn>
                        </p:par>
                        <p:par>
                          <p:cTn id="36" fill="hold">
                            <p:stCondLst>
                              <p:cond delay="4500"/>
                            </p:stCondLst>
                            <p:childTnLst>
                              <p:par>
                                <p:cTn id="37" presetID="53" presetClass="entr" presetSubtype="16" fill="hold" nodeType="afterEffect">
                                  <p:stCondLst>
                                    <p:cond delay="0"/>
                                  </p:stCondLst>
                                  <p:childTnLst>
                                    <p:set>
                                      <p:cBhvr>
                                        <p:cTn id="38" dur="1" fill="hold">
                                          <p:stCondLst>
                                            <p:cond delay="0"/>
                                          </p:stCondLst>
                                        </p:cTn>
                                        <p:tgtEl>
                                          <p:spTgt spid="45"/>
                                        </p:tgtEl>
                                        <p:attrNameLst>
                                          <p:attrName>style.visibility</p:attrName>
                                        </p:attrNameLst>
                                      </p:cBhvr>
                                      <p:to>
                                        <p:strVal val="visible"/>
                                      </p:to>
                                    </p:set>
                                    <p:anim calcmode="lin" valueType="num">
                                      <p:cBhvr>
                                        <p:cTn id="39" dur="750" fill="hold"/>
                                        <p:tgtEl>
                                          <p:spTgt spid="45"/>
                                        </p:tgtEl>
                                        <p:attrNameLst>
                                          <p:attrName>ppt_w</p:attrName>
                                        </p:attrNameLst>
                                      </p:cBhvr>
                                      <p:tavLst>
                                        <p:tav tm="0">
                                          <p:val>
                                            <p:fltVal val="0"/>
                                          </p:val>
                                        </p:tav>
                                        <p:tav tm="100000">
                                          <p:val>
                                            <p:strVal val="#ppt_w"/>
                                          </p:val>
                                        </p:tav>
                                      </p:tavLst>
                                    </p:anim>
                                    <p:anim calcmode="lin" valueType="num">
                                      <p:cBhvr>
                                        <p:cTn id="40" dur="750" fill="hold"/>
                                        <p:tgtEl>
                                          <p:spTgt spid="45"/>
                                        </p:tgtEl>
                                        <p:attrNameLst>
                                          <p:attrName>ppt_h</p:attrName>
                                        </p:attrNameLst>
                                      </p:cBhvr>
                                      <p:tavLst>
                                        <p:tav tm="0">
                                          <p:val>
                                            <p:fltVal val="0"/>
                                          </p:val>
                                        </p:tav>
                                        <p:tav tm="100000">
                                          <p:val>
                                            <p:strVal val="#ppt_h"/>
                                          </p:val>
                                        </p:tav>
                                      </p:tavLst>
                                    </p:anim>
                                    <p:animEffect transition="in" filter="fade">
                                      <p:cBhvr>
                                        <p:cTn id="41" dur="750"/>
                                        <p:tgtEl>
                                          <p:spTgt spid="45"/>
                                        </p:tgtEl>
                                      </p:cBhvr>
                                    </p:animEffect>
                                  </p:childTnLst>
                                </p:cTn>
                              </p:par>
                            </p:childTnLst>
                          </p:cTn>
                        </p:par>
                        <p:par>
                          <p:cTn id="42" fill="hold">
                            <p:stCondLst>
                              <p:cond delay="5500"/>
                            </p:stCondLst>
                            <p:childTnLst>
                              <p:par>
                                <p:cTn id="43" presetID="22" presetClass="entr" presetSubtype="4"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down)">
                                      <p:cBhvr>
                                        <p:cTn id="45" dur="500"/>
                                        <p:tgtEl>
                                          <p:spTgt spid="15"/>
                                        </p:tgtEl>
                                      </p:cBhvr>
                                    </p:animEffect>
                                  </p:childTnLst>
                                </p:cTn>
                              </p:par>
                            </p:childTnLst>
                          </p:cTn>
                        </p:par>
                        <p:par>
                          <p:cTn id="46" fill="hold">
                            <p:stCondLst>
                              <p:cond delay="6000"/>
                            </p:stCondLst>
                            <p:childTnLst>
                              <p:par>
                                <p:cTn id="47" presetID="22" presetClass="entr" presetSubtype="8" fill="hold" grpId="0" nodeType="afterEffect">
                                  <p:stCondLst>
                                    <p:cond delay="0"/>
                                  </p:stCondLst>
                                  <p:childTnLst>
                                    <p:set>
                                      <p:cBhvr>
                                        <p:cTn id="48" dur="1" fill="hold">
                                          <p:stCondLst>
                                            <p:cond delay="0"/>
                                          </p:stCondLst>
                                        </p:cTn>
                                        <p:tgtEl>
                                          <p:spTgt spid="59"/>
                                        </p:tgtEl>
                                        <p:attrNameLst>
                                          <p:attrName>style.visibility</p:attrName>
                                        </p:attrNameLst>
                                      </p:cBhvr>
                                      <p:to>
                                        <p:strVal val="visible"/>
                                      </p:to>
                                    </p:set>
                                    <p:animEffect transition="in" filter="wipe(left)">
                                      <p:cBhvr>
                                        <p:cTn id="49" dur="500"/>
                                        <p:tgtEl>
                                          <p:spTgt spid="59"/>
                                        </p:tgtEl>
                                      </p:cBhvr>
                                    </p:animEffect>
                                  </p:childTnLst>
                                </p:cTn>
                              </p:par>
                            </p:childTnLst>
                          </p:cTn>
                        </p:par>
                        <p:par>
                          <p:cTn id="50" fill="hold">
                            <p:stCondLst>
                              <p:cond delay="6500"/>
                            </p:stCondLst>
                            <p:childTnLst>
                              <p:par>
                                <p:cTn id="51" presetID="53" presetClass="entr" presetSubtype="16" fill="hold" nodeType="afterEffect">
                                  <p:stCondLst>
                                    <p:cond delay="0"/>
                                  </p:stCondLst>
                                  <p:childTnLst>
                                    <p:set>
                                      <p:cBhvr>
                                        <p:cTn id="52" dur="1" fill="hold">
                                          <p:stCondLst>
                                            <p:cond delay="0"/>
                                          </p:stCondLst>
                                        </p:cTn>
                                        <p:tgtEl>
                                          <p:spTgt spid="52"/>
                                        </p:tgtEl>
                                        <p:attrNameLst>
                                          <p:attrName>style.visibility</p:attrName>
                                        </p:attrNameLst>
                                      </p:cBhvr>
                                      <p:to>
                                        <p:strVal val="visible"/>
                                      </p:to>
                                    </p:set>
                                    <p:anim calcmode="lin" valueType="num">
                                      <p:cBhvr>
                                        <p:cTn id="53" dur="750" fill="hold"/>
                                        <p:tgtEl>
                                          <p:spTgt spid="52"/>
                                        </p:tgtEl>
                                        <p:attrNameLst>
                                          <p:attrName>ppt_w</p:attrName>
                                        </p:attrNameLst>
                                      </p:cBhvr>
                                      <p:tavLst>
                                        <p:tav tm="0">
                                          <p:val>
                                            <p:fltVal val="0"/>
                                          </p:val>
                                        </p:tav>
                                        <p:tav tm="100000">
                                          <p:val>
                                            <p:strVal val="#ppt_w"/>
                                          </p:val>
                                        </p:tav>
                                      </p:tavLst>
                                    </p:anim>
                                    <p:anim calcmode="lin" valueType="num">
                                      <p:cBhvr>
                                        <p:cTn id="54" dur="750" fill="hold"/>
                                        <p:tgtEl>
                                          <p:spTgt spid="52"/>
                                        </p:tgtEl>
                                        <p:attrNameLst>
                                          <p:attrName>ppt_h</p:attrName>
                                        </p:attrNameLst>
                                      </p:cBhvr>
                                      <p:tavLst>
                                        <p:tav tm="0">
                                          <p:val>
                                            <p:fltVal val="0"/>
                                          </p:val>
                                        </p:tav>
                                        <p:tav tm="100000">
                                          <p:val>
                                            <p:strVal val="#ppt_h"/>
                                          </p:val>
                                        </p:tav>
                                      </p:tavLst>
                                    </p:anim>
                                    <p:animEffect transition="in" filter="fade">
                                      <p:cBhvr>
                                        <p:cTn id="55" dur="750"/>
                                        <p:tgtEl>
                                          <p:spTgt spid="52"/>
                                        </p:tgtEl>
                                      </p:cBhvr>
                                    </p:animEffect>
                                  </p:childTnLst>
                                </p:cTn>
                              </p:par>
                            </p:childTnLst>
                          </p:cTn>
                        </p:par>
                        <p:par>
                          <p:cTn id="56" fill="hold">
                            <p:stCondLst>
                              <p:cond delay="7500"/>
                            </p:stCondLst>
                            <p:childTnLst>
                              <p:par>
                                <p:cTn id="57" presetID="22" presetClass="entr" presetSubtype="1" fill="hold" grpId="0" nodeType="after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wipe(up)">
                                      <p:cBhvr>
                                        <p:cTn id="59" dur="500"/>
                                        <p:tgtEl>
                                          <p:spTgt spid="17"/>
                                        </p:tgtEl>
                                      </p:cBhvr>
                                    </p:animEffect>
                                  </p:childTnLst>
                                </p:cTn>
                              </p:par>
                            </p:childTnLst>
                          </p:cTn>
                        </p:par>
                        <p:par>
                          <p:cTn id="60" fill="hold">
                            <p:stCondLst>
                              <p:cond delay="8000"/>
                            </p:stCondLst>
                            <p:childTnLst>
                              <p:par>
                                <p:cTn id="61" presetID="22" presetClass="entr" presetSubtype="8" fill="hold" grpId="0" nodeType="afterEffect">
                                  <p:stCondLst>
                                    <p:cond delay="0"/>
                                  </p:stCondLst>
                                  <p:childTnLst>
                                    <p:set>
                                      <p:cBhvr>
                                        <p:cTn id="62" dur="1" fill="hold">
                                          <p:stCondLst>
                                            <p:cond delay="0"/>
                                          </p:stCondLst>
                                        </p:cTn>
                                        <p:tgtEl>
                                          <p:spTgt spid="58"/>
                                        </p:tgtEl>
                                        <p:attrNameLst>
                                          <p:attrName>style.visibility</p:attrName>
                                        </p:attrNameLst>
                                      </p:cBhvr>
                                      <p:to>
                                        <p:strVal val="visible"/>
                                      </p:to>
                                    </p:set>
                                    <p:animEffect transition="in" filter="wipe(left)">
                                      <p:cBhvr>
                                        <p:cTn id="63"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57" grpId="0" bldLvl="0" animBg="1"/>
      <p:bldP spid="58" grpId="0" bldLvl="0" animBg="1"/>
      <p:bldP spid="59" grpId="0" bldLvl="0" animBg="1"/>
      <p:bldP spid="60"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 y="1"/>
            <a:ext cx="6100549" cy="6858000"/>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837806" y="4441037"/>
            <a:ext cx="4320000" cy="12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1386117" y="478390"/>
            <a:ext cx="3580617" cy="3580617"/>
            <a:chOff x="4157663" y="1490663"/>
            <a:chExt cx="3881438" cy="3881438"/>
          </a:xfrm>
          <a:solidFill>
            <a:srgbClr val="FFFFFF"/>
          </a:solidFill>
        </p:grpSpPr>
        <p:sp>
          <p:nvSpPr>
            <p:cNvPr id="7" name="Freeform 5"/>
            <p:cNvSpPr>
              <a:spLocks noEditPoints="1"/>
            </p:cNvSpPr>
            <p:nvPr/>
          </p:nvSpPr>
          <p:spPr bwMode="auto">
            <a:xfrm>
              <a:off x="4157663" y="2365375"/>
              <a:ext cx="3103563" cy="3006725"/>
            </a:xfrm>
            <a:custGeom>
              <a:avLst/>
              <a:gdLst>
                <a:gd name="T0" fmla="*/ 17 w 731"/>
                <a:gd name="T1" fmla="*/ 578 h 708"/>
                <a:gd name="T2" fmla="*/ 33 w 731"/>
                <a:gd name="T3" fmla="*/ 512 h 708"/>
                <a:gd name="T4" fmla="*/ 65 w 731"/>
                <a:gd name="T5" fmla="*/ 469 h 708"/>
                <a:gd name="T6" fmla="*/ 112 w 731"/>
                <a:gd name="T7" fmla="*/ 436 h 708"/>
                <a:gd name="T8" fmla="*/ 153 w 731"/>
                <a:gd name="T9" fmla="*/ 323 h 708"/>
                <a:gd name="T10" fmla="*/ 177 w 731"/>
                <a:gd name="T11" fmla="*/ 280 h 708"/>
                <a:gd name="T12" fmla="*/ 266 w 731"/>
                <a:gd name="T13" fmla="*/ 77 h 708"/>
                <a:gd name="T14" fmla="*/ 618 w 731"/>
                <a:gd name="T15" fmla="*/ 65 h 708"/>
                <a:gd name="T16" fmla="*/ 627 w 731"/>
                <a:gd name="T17" fmla="*/ 74 h 708"/>
                <a:gd name="T18" fmla="*/ 631 w 731"/>
                <a:gd name="T19" fmla="*/ 442 h 708"/>
                <a:gd name="T20" fmla="*/ 428 w 731"/>
                <a:gd name="T21" fmla="*/ 531 h 708"/>
                <a:gd name="T22" fmla="*/ 385 w 731"/>
                <a:gd name="T23" fmla="*/ 555 h 708"/>
                <a:gd name="T24" fmla="*/ 272 w 731"/>
                <a:gd name="T25" fmla="*/ 595 h 708"/>
                <a:gd name="T26" fmla="*/ 239 w 731"/>
                <a:gd name="T27" fmla="*/ 642 h 708"/>
                <a:gd name="T28" fmla="*/ 196 w 731"/>
                <a:gd name="T29" fmla="*/ 675 h 708"/>
                <a:gd name="T30" fmla="*/ 130 w 731"/>
                <a:gd name="T31" fmla="*/ 691 h 708"/>
                <a:gd name="T32" fmla="*/ 20 w 731"/>
                <a:gd name="T33" fmla="*/ 644 h 708"/>
                <a:gd name="T34" fmla="*/ 616 w 731"/>
                <a:gd name="T35" fmla="*/ 86 h 708"/>
                <a:gd name="T36" fmla="*/ 607 w 731"/>
                <a:gd name="T37" fmla="*/ 78 h 708"/>
                <a:gd name="T38" fmla="*/ 278 w 731"/>
                <a:gd name="T39" fmla="*/ 89 h 708"/>
                <a:gd name="T40" fmla="*/ 193 w 731"/>
                <a:gd name="T41" fmla="*/ 283 h 708"/>
                <a:gd name="T42" fmla="*/ 166 w 731"/>
                <a:gd name="T43" fmla="*/ 333 h 708"/>
                <a:gd name="T44" fmla="*/ 129 w 731"/>
                <a:gd name="T45" fmla="*/ 441 h 708"/>
                <a:gd name="T46" fmla="*/ 133 w 731"/>
                <a:gd name="T47" fmla="*/ 459 h 708"/>
                <a:gd name="T48" fmla="*/ 89 w 731"/>
                <a:gd name="T49" fmla="*/ 461 h 708"/>
                <a:gd name="T50" fmla="*/ 80 w 731"/>
                <a:gd name="T51" fmla="*/ 483 h 708"/>
                <a:gd name="T52" fmla="*/ 58 w 731"/>
                <a:gd name="T53" fmla="*/ 492 h 708"/>
                <a:gd name="T54" fmla="*/ 50 w 731"/>
                <a:gd name="T55" fmla="*/ 522 h 708"/>
                <a:gd name="T56" fmla="*/ 36 w 731"/>
                <a:gd name="T57" fmla="*/ 531 h 708"/>
                <a:gd name="T58" fmla="*/ 40 w 731"/>
                <a:gd name="T59" fmla="*/ 580 h 708"/>
                <a:gd name="T60" fmla="*/ 31 w 731"/>
                <a:gd name="T61" fmla="*/ 587 h 708"/>
                <a:gd name="T62" fmla="*/ 75 w 731"/>
                <a:gd name="T63" fmla="*/ 676 h 708"/>
                <a:gd name="T64" fmla="*/ 126 w 731"/>
                <a:gd name="T65" fmla="*/ 671 h 708"/>
                <a:gd name="T66" fmla="*/ 131 w 731"/>
                <a:gd name="T67" fmla="*/ 672 h 708"/>
                <a:gd name="T68" fmla="*/ 185 w 731"/>
                <a:gd name="T69" fmla="*/ 660 h 708"/>
                <a:gd name="T70" fmla="*/ 188 w 731"/>
                <a:gd name="T71" fmla="*/ 658 h 708"/>
                <a:gd name="T72" fmla="*/ 225 w 731"/>
                <a:gd name="T73" fmla="*/ 630 h 708"/>
                <a:gd name="T74" fmla="*/ 227 w 731"/>
                <a:gd name="T75" fmla="*/ 628 h 708"/>
                <a:gd name="T76" fmla="*/ 252 w 731"/>
                <a:gd name="T77" fmla="*/ 580 h 708"/>
                <a:gd name="T78" fmla="*/ 255 w 731"/>
                <a:gd name="T79" fmla="*/ 576 h 708"/>
                <a:gd name="T80" fmla="*/ 348 w 731"/>
                <a:gd name="T81" fmla="*/ 560 h 708"/>
                <a:gd name="T82" fmla="*/ 423 w 731"/>
                <a:gd name="T83" fmla="*/ 515 h 708"/>
                <a:gd name="T84" fmla="*/ 558 w 731"/>
                <a:gd name="T85" fmla="*/ 475 h 708"/>
                <a:gd name="T86" fmla="*/ 619 w 731"/>
                <a:gd name="T87" fmla="*/ 8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6"/>
            <p:cNvSpPr/>
            <p:nvPr/>
          </p:nvSpPr>
          <p:spPr bwMode="auto">
            <a:xfrm>
              <a:off x="4959350" y="3660775"/>
              <a:ext cx="1554163" cy="1103313"/>
            </a:xfrm>
            <a:custGeom>
              <a:avLst/>
              <a:gdLst>
                <a:gd name="T0" fmla="*/ 366 w 366"/>
                <a:gd name="T1" fmla="*/ 153 h 260"/>
                <a:gd name="T2" fmla="*/ 361 w 366"/>
                <a:gd name="T3" fmla="*/ 156 h 260"/>
                <a:gd name="T4" fmla="*/ 233 w 366"/>
                <a:gd name="T5" fmla="*/ 193 h 260"/>
                <a:gd name="T6" fmla="*/ 231 w 366"/>
                <a:gd name="T7" fmla="*/ 193 h 260"/>
                <a:gd name="T8" fmla="*/ 175 w 366"/>
                <a:gd name="T9" fmla="*/ 224 h 260"/>
                <a:gd name="T10" fmla="*/ 151 w 366"/>
                <a:gd name="T11" fmla="*/ 241 h 260"/>
                <a:gd name="T12" fmla="*/ 79 w 366"/>
                <a:gd name="T13" fmla="*/ 257 h 260"/>
                <a:gd name="T14" fmla="*/ 11 w 366"/>
                <a:gd name="T15" fmla="*/ 224 h 260"/>
                <a:gd name="T16" fmla="*/ 0 w 366"/>
                <a:gd name="T17" fmla="*/ 213 h 260"/>
                <a:gd name="T18" fmla="*/ 83 w 366"/>
                <a:gd name="T19" fmla="*/ 130 h 260"/>
                <a:gd name="T20" fmla="*/ 98 w 366"/>
                <a:gd name="T21" fmla="*/ 95 h 260"/>
                <a:gd name="T22" fmla="*/ 69 w 366"/>
                <a:gd name="T23" fmla="*/ 89 h 260"/>
                <a:gd name="T24" fmla="*/ 80 w 366"/>
                <a:gd name="T25" fmla="*/ 48 h 260"/>
                <a:gd name="T26" fmla="*/ 117 w 366"/>
                <a:gd name="T27" fmla="*/ 38 h 260"/>
                <a:gd name="T28" fmla="*/ 128 w 366"/>
                <a:gd name="T29" fmla="*/ 70 h 260"/>
                <a:gd name="T30" fmla="*/ 153 w 366"/>
                <a:gd name="T31" fmla="*/ 61 h 260"/>
                <a:gd name="T32" fmla="*/ 213 w 366"/>
                <a:gd name="T33" fmla="*/ 0 h 260"/>
                <a:gd name="T34" fmla="*/ 255 w 366"/>
                <a:gd name="T35" fmla="*/ 42 h 260"/>
                <a:gd name="T36" fmla="*/ 259 w 366"/>
                <a:gd name="T37" fmla="*/ 63 h 260"/>
                <a:gd name="T38" fmla="*/ 227 w 366"/>
                <a:gd name="T39" fmla="*/ 72 h 260"/>
                <a:gd name="T40" fmla="*/ 238 w 366"/>
                <a:gd name="T41" fmla="*/ 110 h 260"/>
                <a:gd name="T42" fmla="*/ 273 w 366"/>
                <a:gd name="T43" fmla="*/ 120 h 260"/>
                <a:gd name="T44" fmla="*/ 280 w 366"/>
                <a:gd name="T45" fmla="*/ 95 h 260"/>
                <a:gd name="T46" fmla="*/ 313 w 366"/>
                <a:gd name="T47" fmla="*/ 100 h 260"/>
                <a:gd name="T48" fmla="*/ 366 w 366"/>
                <a:gd name="T49" fmla="*/ 1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7"/>
            <p:cNvSpPr/>
            <p:nvPr/>
          </p:nvSpPr>
          <p:spPr bwMode="auto">
            <a:xfrm>
              <a:off x="5218113" y="2505075"/>
              <a:ext cx="1517650" cy="1155700"/>
            </a:xfrm>
            <a:custGeom>
              <a:avLst/>
              <a:gdLst>
                <a:gd name="T0" fmla="*/ 284 w 357"/>
                <a:gd name="T1" fmla="*/ 222 h 272"/>
                <a:gd name="T2" fmla="*/ 240 w 357"/>
                <a:gd name="T3" fmla="*/ 233 h 272"/>
                <a:gd name="T4" fmla="*/ 232 w 357"/>
                <a:gd name="T5" fmla="*/ 205 h 272"/>
                <a:gd name="T6" fmla="*/ 209 w 357"/>
                <a:gd name="T7" fmla="*/ 215 h 272"/>
                <a:gd name="T8" fmla="*/ 152 w 357"/>
                <a:gd name="T9" fmla="*/ 272 h 272"/>
                <a:gd name="T10" fmla="*/ 111 w 357"/>
                <a:gd name="T11" fmla="*/ 231 h 272"/>
                <a:gd name="T12" fmla="*/ 101 w 357"/>
                <a:gd name="T13" fmla="*/ 208 h 272"/>
                <a:gd name="T14" fmla="*/ 133 w 357"/>
                <a:gd name="T15" fmla="*/ 194 h 272"/>
                <a:gd name="T16" fmla="*/ 115 w 357"/>
                <a:gd name="T17" fmla="*/ 154 h 272"/>
                <a:gd name="T18" fmla="*/ 76 w 357"/>
                <a:gd name="T19" fmla="*/ 147 h 272"/>
                <a:gd name="T20" fmla="*/ 67 w 357"/>
                <a:gd name="T21" fmla="*/ 175 h 272"/>
                <a:gd name="T22" fmla="*/ 37 w 357"/>
                <a:gd name="T23" fmla="*/ 157 h 272"/>
                <a:gd name="T24" fmla="*/ 0 w 357"/>
                <a:gd name="T25" fmla="*/ 120 h 272"/>
                <a:gd name="T26" fmla="*/ 40 w 357"/>
                <a:gd name="T27" fmla="*/ 68 h 272"/>
                <a:gd name="T28" fmla="*/ 191 w 357"/>
                <a:gd name="T29" fmla="*/ 2 h 272"/>
                <a:gd name="T30" fmla="*/ 346 w 357"/>
                <a:gd name="T31" fmla="*/ 57 h 272"/>
                <a:gd name="T32" fmla="*/ 352 w 357"/>
                <a:gd name="T33" fmla="*/ 62 h 272"/>
                <a:gd name="T34" fmla="*/ 354 w 357"/>
                <a:gd name="T35" fmla="*/ 65 h 272"/>
                <a:gd name="T36" fmla="*/ 357 w 357"/>
                <a:gd name="T37" fmla="*/ 68 h 272"/>
                <a:gd name="T38" fmla="*/ 271 w 357"/>
                <a:gd name="T39" fmla="*/ 154 h 272"/>
                <a:gd name="T40" fmla="*/ 262 w 357"/>
                <a:gd name="T41" fmla="*/ 173 h 272"/>
                <a:gd name="T42" fmla="*/ 288 w 357"/>
                <a:gd name="T43" fmla="*/ 178 h 272"/>
                <a:gd name="T44" fmla="*/ 284 w 357"/>
                <a:gd name="T45" fmla="*/ 22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
            <p:cNvSpPr/>
            <p:nvPr/>
          </p:nvSpPr>
          <p:spPr bwMode="auto">
            <a:xfrm>
              <a:off x="4556125" y="4348163"/>
              <a:ext cx="623888" cy="620713"/>
            </a:xfrm>
            <a:custGeom>
              <a:avLst/>
              <a:gdLst>
                <a:gd name="T0" fmla="*/ 7 w 147"/>
                <a:gd name="T1" fmla="*/ 29 h 146"/>
                <a:gd name="T2" fmla="*/ 7 w 147"/>
                <a:gd name="T3" fmla="*/ 6 h 146"/>
                <a:gd name="T4" fmla="*/ 29 w 147"/>
                <a:gd name="T5" fmla="*/ 6 h 146"/>
                <a:gd name="T6" fmla="*/ 140 w 147"/>
                <a:gd name="T7" fmla="*/ 118 h 146"/>
                <a:gd name="T8" fmla="*/ 141 w 147"/>
                <a:gd name="T9" fmla="*/ 140 h 146"/>
                <a:gd name="T10" fmla="*/ 118 w 147"/>
                <a:gd name="T11" fmla="*/ 140 h 146"/>
                <a:gd name="T12" fmla="*/ 7 w 147"/>
                <a:gd name="T13" fmla="*/ 29 h 146"/>
              </a:gdLst>
              <a:ahLst/>
              <a:cxnLst>
                <a:cxn ang="0">
                  <a:pos x="T0" y="T1"/>
                </a:cxn>
                <a:cxn ang="0">
                  <a:pos x="T2" y="T3"/>
                </a:cxn>
                <a:cxn ang="0">
                  <a:pos x="T4" y="T5"/>
                </a:cxn>
                <a:cxn ang="0">
                  <a:pos x="T6" y="T7"/>
                </a:cxn>
                <a:cxn ang="0">
                  <a:pos x="T8" y="T9"/>
                </a:cxn>
                <a:cxn ang="0">
                  <a:pos x="T10" y="T11"/>
                </a:cxn>
                <a:cxn ang="0">
                  <a:pos x="T12" y="T13"/>
                </a:cxn>
              </a:cxnLst>
              <a:rect l="0" t="0" r="r" b="b"/>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
            <p:cNvSpPr/>
            <p:nvPr/>
          </p:nvSpPr>
          <p:spPr bwMode="auto">
            <a:xfrm>
              <a:off x="4429125" y="4479925"/>
              <a:ext cx="619125" cy="620713"/>
            </a:xfrm>
            <a:custGeom>
              <a:avLst/>
              <a:gdLst>
                <a:gd name="T0" fmla="*/ 6 w 146"/>
                <a:gd name="T1" fmla="*/ 28 h 146"/>
                <a:gd name="T2" fmla="*/ 6 w 146"/>
                <a:gd name="T3" fmla="*/ 6 h 146"/>
                <a:gd name="T4" fmla="*/ 28 w 146"/>
                <a:gd name="T5" fmla="*/ 6 h 146"/>
                <a:gd name="T6" fmla="*/ 140 w 146"/>
                <a:gd name="T7" fmla="*/ 117 h 146"/>
                <a:gd name="T8" fmla="*/ 140 w 146"/>
                <a:gd name="T9" fmla="*/ 140 h 146"/>
                <a:gd name="T10" fmla="*/ 118 w 146"/>
                <a:gd name="T11" fmla="*/ 139 h 146"/>
                <a:gd name="T12" fmla="*/ 6 w 146"/>
                <a:gd name="T13" fmla="*/ 28 h 146"/>
              </a:gdLst>
              <a:ahLst/>
              <a:cxnLst>
                <a:cxn ang="0">
                  <a:pos x="T0" y="T1"/>
                </a:cxn>
                <a:cxn ang="0">
                  <a:pos x="T2" y="T3"/>
                </a:cxn>
                <a:cxn ang="0">
                  <a:pos x="T4" y="T5"/>
                </a:cxn>
                <a:cxn ang="0">
                  <a:pos x="T6" y="T7"/>
                </a:cxn>
                <a:cxn ang="0">
                  <a:pos x="T8" y="T9"/>
                </a:cxn>
                <a:cxn ang="0">
                  <a:pos x="T10" y="T11"/>
                </a:cxn>
                <a:cxn ang="0">
                  <a:pos x="T12" y="T13"/>
                </a:cxn>
              </a:cxnLst>
              <a:rect l="0" t="0" r="r" b="b"/>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0"/>
            <p:cNvSpPr/>
            <p:nvPr/>
          </p:nvSpPr>
          <p:spPr bwMode="auto">
            <a:xfrm>
              <a:off x="4330700" y="4641850"/>
              <a:ext cx="557213" cy="552450"/>
            </a:xfrm>
            <a:custGeom>
              <a:avLst/>
              <a:gdLst>
                <a:gd name="T0" fmla="*/ 7 w 131"/>
                <a:gd name="T1" fmla="*/ 29 h 130"/>
                <a:gd name="T2" fmla="*/ 7 w 131"/>
                <a:gd name="T3" fmla="*/ 6 h 130"/>
                <a:gd name="T4" fmla="*/ 29 w 131"/>
                <a:gd name="T5" fmla="*/ 7 h 130"/>
                <a:gd name="T6" fmla="*/ 124 w 131"/>
                <a:gd name="T7" fmla="*/ 102 h 130"/>
                <a:gd name="T8" fmla="*/ 125 w 131"/>
                <a:gd name="T9" fmla="*/ 124 h 130"/>
                <a:gd name="T10" fmla="*/ 102 w 131"/>
                <a:gd name="T11" fmla="*/ 124 h 130"/>
                <a:gd name="T12" fmla="*/ 7 w 131"/>
                <a:gd name="T13" fmla="*/ 29 h 130"/>
              </a:gdLst>
              <a:ahLst/>
              <a:cxnLst>
                <a:cxn ang="0">
                  <a:pos x="T0" y="T1"/>
                </a:cxn>
                <a:cxn ang="0">
                  <a:pos x="T2" y="T3"/>
                </a:cxn>
                <a:cxn ang="0">
                  <a:pos x="T4" y="T5"/>
                </a:cxn>
                <a:cxn ang="0">
                  <a:pos x="T6" y="T7"/>
                </a:cxn>
                <a:cxn ang="0">
                  <a:pos x="T8" y="T9"/>
                </a:cxn>
                <a:cxn ang="0">
                  <a:pos x="T10" y="T11"/>
                </a:cxn>
                <a:cxn ang="0">
                  <a:pos x="T12" y="T13"/>
                </a:cxn>
              </a:cxnLst>
              <a:rect l="0" t="0" r="r" b="b"/>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1"/>
            <p:cNvSpPr/>
            <p:nvPr/>
          </p:nvSpPr>
          <p:spPr bwMode="auto">
            <a:xfrm>
              <a:off x="4314825" y="4879975"/>
              <a:ext cx="330200" cy="334963"/>
            </a:xfrm>
            <a:custGeom>
              <a:avLst/>
              <a:gdLst>
                <a:gd name="T0" fmla="*/ 6 w 78"/>
                <a:gd name="T1" fmla="*/ 29 h 79"/>
                <a:gd name="T2" fmla="*/ 6 w 78"/>
                <a:gd name="T3" fmla="*/ 7 h 79"/>
                <a:gd name="T4" fmla="*/ 28 w 78"/>
                <a:gd name="T5" fmla="*/ 7 h 79"/>
                <a:gd name="T6" fmla="*/ 72 w 78"/>
                <a:gd name="T7" fmla="*/ 51 h 79"/>
                <a:gd name="T8" fmla="*/ 72 w 78"/>
                <a:gd name="T9" fmla="*/ 73 h 79"/>
                <a:gd name="T10" fmla="*/ 50 w 78"/>
                <a:gd name="T11" fmla="*/ 73 h 79"/>
                <a:gd name="T12" fmla="*/ 6 w 78"/>
                <a:gd name="T13" fmla="*/ 29 h 79"/>
              </a:gdLst>
              <a:ahLst/>
              <a:cxnLst>
                <a:cxn ang="0">
                  <a:pos x="T0" y="T1"/>
                </a:cxn>
                <a:cxn ang="0">
                  <a:pos x="T2" y="T3"/>
                </a:cxn>
                <a:cxn ang="0">
                  <a:pos x="T4" y="T5"/>
                </a:cxn>
                <a:cxn ang="0">
                  <a:pos x="T6" y="T7"/>
                </a:cxn>
                <a:cxn ang="0">
                  <a:pos x="T8" y="T9"/>
                </a:cxn>
                <a:cxn ang="0">
                  <a:pos x="T10" y="T11"/>
                </a:cxn>
                <a:cxn ang="0">
                  <a:pos x="T12" y="T13"/>
                </a:cxn>
              </a:cxnLst>
              <a:rect l="0" t="0" r="r" b="b"/>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2"/>
            <p:cNvSpPr>
              <a:spLocks noEditPoints="1"/>
            </p:cNvSpPr>
            <p:nvPr/>
          </p:nvSpPr>
          <p:spPr bwMode="auto">
            <a:xfrm>
              <a:off x="4157663" y="1490663"/>
              <a:ext cx="3881438" cy="3881438"/>
            </a:xfrm>
            <a:custGeom>
              <a:avLst/>
              <a:gdLst>
                <a:gd name="T0" fmla="*/ 427 w 914"/>
                <a:gd name="T1" fmla="*/ 910 h 914"/>
                <a:gd name="T2" fmla="*/ 424 w 914"/>
                <a:gd name="T3" fmla="*/ 903 h 914"/>
                <a:gd name="T4" fmla="*/ 424 w 914"/>
                <a:gd name="T5" fmla="*/ 874 h 914"/>
                <a:gd name="T6" fmla="*/ 435 w 914"/>
                <a:gd name="T7" fmla="*/ 863 h 914"/>
                <a:gd name="T8" fmla="*/ 443 w 914"/>
                <a:gd name="T9" fmla="*/ 866 h 914"/>
                <a:gd name="T10" fmla="*/ 446 w 914"/>
                <a:gd name="T11" fmla="*/ 874 h 914"/>
                <a:gd name="T12" fmla="*/ 446 w 914"/>
                <a:gd name="T13" fmla="*/ 903 h 914"/>
                <a:gd name="T14" fmla="*/ 435 w 914"/>
                <a:gd name="T15" fmla="*/ 914 h 914"/>
                <a:gd name="T16" fmla="*/ 427 w 914"/>
                <a:gd name="T17" fmla="*/ 910 h 914"/>
                <a:gd name="T18" fmla="*/ 3 w 914"/>
                <a:gd name="T19" fmla="*/ 487 h 914"/>
                <a:gd name="T20" fmla="*/ 0 w 914"/>
                <a:gd name="T21" fmla="*/ 479 h 914"/>
                <a:gd name="T22" fmla="*/ 11 w 914"/>
                <a:gd name="T23" fmla="*/ 468 h 914"/>
                <a:gd name="T24" fmla="*/ 40 w 914"/>
                <a:gd name="T25" fmla="*/ 468 h 914"/>
                <a:gd name="T26" fmla="*/ 48 w 914"/>
                <a:gd name="T27" fmla="*/ 471 h 914"/>
                <a:gd name="T28" fmla="*/ 51 w 914"/>
                <a:gd name="T29" fmla="*/ 479 h 914"/>
                <a:gd name="T30" fmla="*/ 48 w 914"/>
                <a:gd name="T31" fmla="*/ 487 h 914"/>
                <a:gd name="T32" fmla="*/ 40 w 914"/>
                <a:gd name="T33" fmla="*/ 490 h 914"/>
                <a:gd name="T34" fmla="*/ 11 w 914"/>
                <a:gd name="T35" fmla="*/ 490 h 914"/>
                <a:gd name="T36" fmla="*/ 3 w 914"/>
                <a:gd name="T37" fmla="*/ 487 h 914"/>
                <a:gd name="T38" fmla="*/ 707 w 914"/>
                <a:gd name="T39" fmla="*/ 766 h 914"/>
                <a:gd name="T40" fmla="*/ 707 w 914"/>
                <a:gd name="T41" fmla="*/ 750 h 914"/>
                <a:gd name="T42" fmla="*/ 722 w 914"/>
                <a:gd name="T43" fmla="*/ 750 h 914"/>
                <a:gd name="T44" fmla="*/ 758 w 914"/>
                <a:gd name="T45" fmla="*/ 786 h 914"/>
                <a:gd name="T46" fmla="*/ 758 w 914"/>
                <a:gd name="T47" fmla="*/ 802 h 914"/>
                <a:gd name="T48" fmla="*/ 742 w 914"/>
                <a:gd name="T49" fmla="*/ 802 h 914"/>
                <a:gd name="T50" fmla="*/ 707 w 914"/>
                <a:gd name="T51" fmla="*/ 766 h 914"/>
                <a:gd name="T52" fmla="*/ 112 w 914"/>
                <a:gd name="T53" fmla="*/ 171 h 914"/>
                <a:gd name="T54" fmla="*/ 112 w 914"/>
                <a:gd name="T55" fmla="*/ 156 h 914"/>
                <a:gd name="T56" fmla="*/ 127 w 914"/>
                <a:gd name="T57" fmla="*/ 156 h 914"/>
                <a:gd name="T58" fmla="*/ 163 w 914"/>
                <a:gd name="T59" fmla="*/ 192 h 914"/>
                <a:gd name="T60" fmla="*/ 163 w 914"/>
                <a:gd name="T61" fmla="*/ 207 h 914"/>
                <a:gd name="T62" fmla="*/ 148 w 914"/>
                <a:gd name="T63" fmla="*/ 207 h 914"/>
                <a:gd name="T64" fmla="*/ 112 w 914"/>
                <a:gd name="T65" fmla="*/ 171 h 914"/>
                <a:gd name="T66" fmla="*/ 427 w 914"/>
                <a:gd name="T67" fmla="*/ 91 h 914"/>
                <a:gd name="T68" fmla="*/ 424 w 914"/>
                <a:gd name="T69" fmla="*/ 84 h 914"/>
                <a:gd name="T70" fmla="*/ 424 w 914"/>
                <a:gd name="T71" fmla="*/ 11 h 914"/>
                <a:gd name="T72" fmla="*/ 435 w 914"/>
                <a:gd name="T73" fmla="*/ 0 h 914"/>
                <a:gd name="T74" fmla="*/ 443 w 914"/>
                <a:gd name="T75" fmla="*/ 3 h 914"/>
                <a:gd name="T76" fmla="*/ 446 w 914"/>
                <a:gd name="T77" fmla="*/ 11 h 914"/>
                <a:gd name="T78" fmla="*/ 446 w 914"/>
                <a:gd name="T79" fmla="*/ 84 h 914"/>
                <a:gd name="T80" fmla="*/ 443 w 914"/>
                <a:gd name="T81" fmla="*/ 91 h 914"/>
                <a:gd name="T82" fmla="*/ 435 w 914"/>
                <a:gd name="T83" fmla="*/ 95 h 914"/>
                <a:gd name="T84" fmla="*/ 427 w 914"/>
                <a:gd name="T85" fmla="*/ 91 h 914"/>
                <a:gd name="T86" fmla="*/ 822 w 914"/>
                <a:gd name="T87" fmla="*/ 485 h 914"/>
                <a:gd name="T88" fmla="*/ 819 w 914"/>
                <a:gd name="T89" fmla="*/ 477 h 914"/>
                <a:gd name="T90" fmla="*/ 831 w 914"/>
                <a:gd name="T91" fmla="*/ 466 h 914"/>
                <a:gd name="T92" fmla="*/ 903 w 914"/>
                <a:gd name="T93" fmla="*/ 469 h 914"/>
                <a:gd name="T94" fmla="*/ 911 w 914"/>
                <a:gd name="T95" fmla="*/ 472 h 914"/>
                <a:gd name="T96" fmla="*/ 914 w 914"/>
                <a:gd name="T97" fmla="*/ 481 h 914"/>
                <a:gd name="T98" fmla="*/ 902 w 914"/>
                <a:gd name="T99" fmla="*/ 491 h 914"/>
                <a:gd name="T100" fmla="*/ 830 w 914"/>
                <a:gd name="T101" fmla="*/ 489 h 914"/>
                <a:gd name="T102" fmla="*/ 822 w 914"/>
                <a:gd name="T103" fmla="*/ 485 h 914"/>
                <a:gd name="T104" fmla="*/ 707 w 914"/>
                <a:gd name="T105" fmla="*/ 207 h 914"/>
                <a:gd name="T106" fmla="*/ 707 w 914"/>
                <a:gd name="T107" fmla="*/ 192 h 914"/>
                <a:gd name="T108" fmla="*/ 770 w 914"/>
                <a:gd name="T109" fmla="*/ 128 h 914"/>
                <a:gd name="T110" fmla="*/ 786 w 914"/>
                <a:gd name="T111" fmla="*/ 128 h 914"/>
                <a:gd name="T112" fmla="*/ 786 w 914"/>
                <a:gd name="T113" fmla="*/ 143 h 914"/>
                <a:gd name="T114" fmla="*/ 722 w 914"/>
                <a:gd name="T115" fmla="*/ 207 h 914"/>
                <a:gd name="T116" fmla="*/ 707 w 914"/>
                <a:gd name="T117" fmla="*/ 207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8" name="文本框 17"/>
          <p:cNvSpPr txBox="1"/>
          <p:nvPr/>
        </p:nvSpPr>
        <p:spPr>
          <a:xfrm>
            <a:off x="1445469" y="5662895"/>
            <a:ext cx="3069469" cy="769441"/>
          </a:xfrm>
          <a:prstGeom prst="rect">
            <a:avLst/>
          </a:prstGeom>
          <a:noFill/>
        </p:spPr>
        <p:txBody>
          <a:bodyPr wrap="square" rtlCol="0">
            <a:spAutoFit/>
          </a:bodyPr>
          <a:lstStyle/>
          <a:p>
            <a:pPr algn="dist"/>
            <a:r>
              <a:rPr lang="en-US" altLang="zh-CN" sz="4400" dirty="0">
                <a:solidFill>
                  <a:schemeClr val="bg1"/>
                </a:solidFill>
                <a:latin typeface="华文细黑" panose="02010600040101010101" pitchFamily="2" charset="-122"/>
                <a:ea typeface="华文细黑" panose="02010600040101010101" pitchFamily="2" charset="-122"/>
              </a:rPr>
              <a:t>CONTENTS</a:t>
            </a:r>
            <a:endParaRPr lang="zh-CN" altLang="en-US" sz="4400" dirty="0">
              <a:solidFill>
                <a:schemeClr val="bg1"/>
              </a:solidFill>
              <a:latin typeface="华文细黑" panose="02010600040101010101" pitchFamily="2" charset="-122"/>
              <a:ea typeface="华文细黑" panose="02010600040101010101" pitchFamily="2" charset="-122"/>
            </a:endParaRPr>
          </a:p>
        </p:txBody>
      </p:sp>
      <p:sp>
        <p:nvSpPr>
          <p:cNvPr id="20" name="文本框 19"/>
          <p:cNvSpPr txBox="1"/>
          <p:nvPr/>
        </p:nvSpPr>
        <p:spPr>
          <a:xfrm>
            <a:off x="1445469" y="4651254"/>
            <a:ext cx="3059169" cy="1107996"/>
          </a:xfrm>
          <a:prstGeom prst="rect">
            <a:avLst/>
          </a:prstGeom>
          <a:noFill/>
        </p:spPr>
        <p:txBody>
          <a:bodyPr wrap="square" rtlCol="0">
            <a:spAutoFit/>
          </a:bodyPr>
          <a:lstStyle/>
          <a:p>
            <a:pPr algn="dist"/>
            <a:r>
              <a:rPr lang="zh-CN" altLang="en-US" sz="6600" dirty="0" smtClean="0">
                <a:solidFill>
                  <a:schemeClr val="bg1"/>
                </a:solidFill>
                <a:latin typeface="微软雅黑" panose="020B0503020204020204" pitchFamily="34" charset="-122"/>
                <a:ea typeface="微软雅黑" panose="020B0503020204020204" pitchFamily="34" charset="-122"/>
              </a:rPr>
              <a:t>目  录</a:t>
            </a:r>
            <a:endParaRPr lang="zh-CN" altLang="en-US" sz="6600" dirty="0">
              <a:solidFill>
                <a:schemeClr val="bg1"/>
              </a:solidFill>
              <a:latin typeface="微软雅黑" panose="020B0503020204020204" pitchFamily="34" charset="-122"/>
              <a:ea typeface="微软雅黑" panose="020B0503020204020204" pitchFamily="34" charset="-122"/>
            </a:endParaRPr>
          </a:p>
        </p:txBody>
      </p:sp>
      <p:grpSp>
        <p:nvGrpSpPr>
          <p:cNvPr id="21" name="组合 20"/>
          <p:cNvGrpSpPr/>
          <p:nvPr/>
        </p:nvGrpSpPr>
        <p:grpSpPr>
          <a:xfrm>
            <a:off x="7253796" y="1321069"/>
            <a:ext cx="748147" cy="748148"/>
            <a:chOff x="7531331" y="1259522"/>
            <a:chExt cx="748147" cy="748148"/>
          </a:xfrm>
        </p:grpSpPr>
        <p:sp>
          <p:nvSpPr>
            <p:cNvPr id="22" name="Freeform 10"/>
            <p:cNvSpPr/>
            <p:nvPr/>
          </p:nvSpPr>
          <p:spPr bwMode="auto">
            <a:xfrm>
              <a:off x="7531331" y="1259522"/>
              <a:ext cx="748147" cy="748148"/>
            </a:xfrm>
            <a:custGeom>
              <a:avLst/>
              <a:gdLst>
                <a:gd name="T0" fmla="*/ 56 w 56"/>
                <a:gd name="T1" fmla="*/ 42 h 56"/>
                <a:gd name="T2" fmla="*/ 42 w 56"/>
                <a:gd name="T3" fmla="*/ 56 h 56"/>
                <a:gd name="T4" fmla="*/ 14 w 56"/>
                <a:gd name="T5" fmla="*/ 56 h 56"/>
                <a:gd name="T6" fmla="*/ 0 w 56"/>
                <a:gd name="T7" fmla="*/ 42 h 56"/>
                <a:gd name="T8" fmla="*/ 0 w 56"/>
                <a:gd name="T9" fmla="*/ 14 h 56"/>
                <a:gd name="T10" fmla="*/ 14 w 56"/>
                <a:gd name="T11" fmla="*/ 0 h 56"/>
                <a:gd name="T12" fmla="*/ 42 w 56"/>
                <a:gd name="T13" fmla="*/ 0 h 56"/>
                <a:gd name="T14" fmla="*/ 56 w 56"/>
                <a:gd name="T15" fmla="*/ 14 h 56"/>
                <a:gd name="T16" fmla="*/ 56 w 56"/>
                <a:gd name="T17" fmla="*/ 4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6">
                  <a:moveTo>
                    <a:pt x="56" y="42"/>
                  </a:moveTo>
                  <a:cubicBezTo>
                    <a:pt x="56" y="50"/>
                    <a:pt x="50" y="56"/>
                    <a:pt x="42" y="56"/>
                  </a:cubicBezTo>
                  <a:cubicBezTo>
                    <a:pt x="14" y="56"/>
                    <a:pt x="14" y="56"/>
                    <a:pt x="14" y="56"/>
                  </a:cubicBezTo>
                  <a:cubicBezTo>
                    <a:pt x="7" y="56"/>
                    <a:pt x="0" y="50"/>
                    <a:pt x="0" y="42"/>
                  </a:cubicBezTo>
                  <a:cubicBezTo>
                    <a:pt x="0" y="14"/>
                    <a:pt x="0" y="14"/>
                    <a:pt x="0" y="14"/>
                  </a:cubicBezTo>
                  <a:cubicBezTo>
                    <a:pt x="0" y="6"/>
                    <a:pt x="7" y="0"/>
                    <a:pt x="14" y="0"/>
                  </a:cubicBezTo>
                  <a:cubicBezTo>
                    <a:pt x="42" y="0"/>
                    <a:pt x="42" y="0"/>
                    <a:pt x="42" y="0"/>
                  </a:cubicBezTo>
                  <a:cubicBezTo>
                    <a:pt x="50" y="0"/>
                    <a:pt x="56" y="6"/>
                    <a:pt x="56" y="14"/>
                  </a:cubicBezTo>
                  <a:lnTo>
                    <a:pt x="56" y="42"/>
                  </a:lnTo>
                  <a:close/>
                </a:path>
              </a:pathLst>
            </a:custGeom>
            <a:solidFill>
              <a:srgbClr val="3976BD"/>
            </a:solidFill>
            <a:ln>
              <a:noFill/>
            </a:ln>
          </p:spPr>
          <p:txBody>
            <a:bodyPr vert="horz" wrap="square" lIns="91440" tIns="45720" rIns="91440" bIns="45720" numCol="1" anchor="t" anchorCtr="0" compatLnSpc="1"/>
            <a:lstStyle/>
            <a:p>
              <a:endParaRPr lang="zh-CN" altLang="en-US"/>
            </a:p>
          </p:txBody>
        </p:sp>
        <p:sp>
          <p:nvSpPr>
            <p:cNvPr id="23" name="文本框 22"/>
            <p:cNvSpPr txBox="1"/>
            <p:nvPr/>
          </p:nvSpPr>
          <p:spPr>
            <a:xfrm>
              <a:off x="7631082" y="1292772"/>
              <a:ext cx="543739" cy="707886"/>
            </a:xfrm>
            <a:prstGeom prst="rect">
              <a:avLst/>
            </a:prstGeom>
            <a:noFill/>
          </p:spPr>
          <p:txBody>
            <a:bodyPr wrap="none" rtlCol="0">
              <a:spAutoFit/>
            </a:bodyPr>
            <a:lstStyle/>
            <a:p>
              <a:r>
                <a:rPr lang="en-US" altLang="zh-CN" sz="4000" b="1" dirty="0" smtClean="0">
                  <a:solidFill>
                    <a:srgbClr val="FFFFFF"/>
                  </a:solidFill>
                  <a:latin typeface="Agency FB" panose="020B0503020202020204" pitchFamily="34" charset="0"/>
                  <a:ea typeface="微软雅黑" panose="020B0503020204020204" pitchFamily="34" charset="-122"/>
                </a:rPr>
                <a:t>01</a:t>
              </a:r>
              <a:endParaRPr lang="zh-CN" altLang="en-US" sz="4000" b="1" dirty="0">
                <a:solidFill>
                  <a:srgbClr val="FFFFFF"/>
                </a:solidFill>
                <a:latin typeface="Agency FB" panose="020B0503020202020204" pitchFamily="34" charset="0"/>
                <a:ea typeface="微软雅黑" panose="020B0503020204020204" pitchFamily="34" charset="-122"/>
              </a:endParaRPr>
            </a:p>
          </p:txBody>
        </p:sp>
      </p:grpSp>
      <p:grpSp>
        <p:nvGrpSpPr>
          <p:cNvPr id="24" name="组合 23"/>
          <p:cNvGrpSpPr/>
          <p:nvPr/>
        </p:nvGrpSpPr>
        <p:grpSpPr>
          <a:xfrm>
            <a:off x="7253794" y="2513979"/>
            <a:ext cx="748147" cy="748148"/>
            <a:chOff x="7531329" y="2452432"/>
            <a:chExt cx="748147" cy="748148"/>
          </a:xfrm>
        </p:grpSpPr>
        <p:sp>
          <p:nvSpPr>
            <p:cNvPr id="25" name="Freeform 10"/>
            <p:cNvSpPr/>
            <p:nvPr/>
          </p:nvSpPr>
          <p:spPr bwMode="auto">
            <a:xfrm>
              <a:off x="7531329" y="2452432"/>
              <a:ext cx="748147" cy="748148"/>
            </a:xfrm>
            <a:custGeom>
              <a:avLst/>
              <a:gdLst>
                <a:gd name="T0" fmla="*/ 56 w 56"/>
                <a:gd name="T1" fmla="*/ 42 h 56"/>
                <a:gd name="T2" fmla="*/ 42 w 56"/>
                <a:gd name="T3" fmla="*/ 56 h 56"/>
                <a:gd name="T4" fmla="*/ 14 w 56"/>
                <a:gd name="T5" fmla="*/ 56 h 56"/>
                <a:gd name="T6" fmla="*/ 0 w 56"/>
                <a:gd name="T7" fmla="*/ 42 h 56"/>
                <a:gd name="T8" fmla="*/ 0 w 56"/>
                <a:gd name="T9" fmla="*/ 14 h 56"/>
                <a:gd name="T10" fmla="*/ 14 w 56"/>
                <a:gd name="T11" fmla="*/ 0 h 56"/>
                <a:gd name="T12" fmla="*/ 42 w 56"/>
                <a:gd name="T13" fmla="*/ 0 h 56"/>
                <a:gd name="T14" fmla="*/ 56 w 56"/>
                <a:gd name="T15" fmla="*/ 14 h 56"/>
                <a:gd name="T16" fmla="*/ 56 w 56"/>
                <a:gd name="T17" fmla="*/ 4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6">
                  <a:moveTo>
                    <a:pt x="56" y="42"/>
                  </a:moveTo>
                  <a:cubicBezTo>
                    <a:pt x="56" y="50"/>
                    <a:pt x="50" y="56"/>
                    <a:pt x="42" y="56"/>
                  </a:cubicBezTo>
                  <a:cubicBezTo>
                    <a:pt x="14" y="56"/>
                    <a:pt x="14" y="56"/>
                    <a:pt x="14" y="56"/>
                  </a:cubicBezTo>
                  <a:cubicBezTo>
                    <a:pt x="7" y="56"/>
                    <a:pt x="0" y="50"/>
                    <a:pt x="0" y="42"/>
                  </a:cubicBezTo>
                  <a:cubicBezTo>
                    <a:pt x="0" y="14"/>
                    <a:pt x="0" y="14"/>
                    <a:pt x="0" y="14"/>
                  </a:cubicBezTo>
                  <a:cubicBezTo>
                    <a:pt x="0" y="6"/>
                    <a:pt x="7" y="0"/>
                    <a:pt x="14" y="0"/>
                  </a:cubicBezTo>
                  <a:cubicBezTo>
                    <a:pt x="42" y="0"/>
                    <a:pt x="42" y="0"/>
                    <a:pt x="42" y="0"/>
                  </a:cubicBezTo>
                  <a:cubicBezTo>
                    <a:pt x="50" y="0"/>
                    <a:pt x="56" y="6"/>
                    <a:pt x="56" y="14"/>
                  </a:cubicBezTo>
                  <a:lnTo>
                    <a:pt x="56" y="42"/>
                  </a:lnTo>
                  <a:close/>
                </a:path>
              </a:pathLst>
            </a:custGeom>
            <a:solidFill>
              <a:srgbClr val="275081"/>
            </a:solidFill>
            <a:ln>
              <a:noFill/>
            </a:ln>
          </p:spPr>
          <p:txBody>
            <a:bodyPr vert="horz" wrap="square" lIns="91440" tIns="45720" rIns="91440" bIns="45720" numCol="1" anchor="t" anchorCtr="0" compatLnSpc="1"/>
            <a:lstStyle/>
            <a:p>
              <a:endParaRPr lang="zh-CN" altLang="en-US"/>
            </a:p>
          </p:txBody>
        </p:sp>
        <p:sp>
          <p:nvSpPr>
            <p:cNvPr id="26" name="文本框 25"/>
            <p:cNvSpPr txBox="1"/>
            <p:nvPr/>
          </p:nvSpPr>
          <p:spPr>
            <a:xfrm>
              <a:off x="7578182" y="2472563"/>
              <a:ext cx="649537" cy="707886"/>
            </a:xfrm>
            <a:prstGeom prst="rect">
              <a:avLst/>
            </a:prstGeom>
            <a:noFill/>
          </p:spPr>
          <p:txBody>
            <a:bodyPr wrap="none" rtlCol="0">
              <a:spAutoFit/>
            </a:bodyPr>
            <a:lstStyle/>
            <a:p>
              <a:r>
                <a:rPr lang="en-US" altLang="zh-CN" sz="4000" b="1" dirty="0" smtClean="0">
                  <a:solidFill>
                    <a:srgbClr val="FFFFFF"/>
                  </a:solidFill>
                  <a:latin typeface="Agency FB" panose="020B0503020202020204" pitchFamily="34" charset="0"/>
                  <a:ea typeface="微软雅黑" panose="020B0503020204020204" pitchFamily="34" charset="-122"/>
                </a:rPr>
                <a:t>02</a:t>
              </a:r>
              <a:endParaRPr lang="zh-CN" altLang="en-US" sz="4000" b="1" dirty="0">
                <a:solidFill>
                  <a:srgbClr val="FFFFFF"/>
                </a:solidFill>
                <a:latin typeface="Agency FB" panose="020B0503020202020204" pitchFamily="34" charset="0"/>
                <a:ea typeface="微软雅黑" panose="020B0503020204020204" pitchFamily="34" charset="-122"/>
              </a:endParaRPr>
            </a:p>
          </p:txBody>
        </p:sp>
      </p:grpSp>
      <p:grpSp>
        <p:nvGrpSpPr>
          <p:cNvPr id="27" name="组合 26"/>
          <p:cNvGrpSpPr/>
          <p:nvPr/>
        </p:nvGrpSpPr>
        <p:grpSpPr>
          <a:xfrm>
            <a:off x="7253794" y="3706889"/>
            <a:ext cx="748147" cy="748148"/>
            <a:chOff x="7531329" y="3645342"/>
            <a:chExt cx="748147" cy="748148"/>
          </a:xfrm>
        </p:grpSpPr>
        <p:sp>
          <p:nvSpPr>
            <p:cNvPr id="28" name="Freeform 10"/>
            <p:cNvSpPr/>
            <p:nvPr/>
          </p:nvSpPr>
          <p:spPr bwMode="auto">
            <a:xfrm>
              <a:off x="7531329" y="3645342"/>
              <a:ext cx="748147" cy="748148"/>
            </a:xfrm>
            <a:custGeom>
              <a:avLst/>
              <a:gdLst>
                <a:gd name="T0" fmla="*/ 56 w 56"/>
                <a:gd name="T1" fmla="*/ 42 h 56"/>
                <a:gd name="T2" fmla="*/ 42 w 56"/>
                <a:gd name="T3" fmla="*/ 56 h 56"/>
                <a:gd name="T4" fmla="*/ 14 w 56"/>
                <a:gd name="T5" fmla="*/ 56 h 56"/>
                <a:gd name="T6" fmla="*/ 0 w 56"/>
                <a:gd name="T7" fmla="*/ 42 h 56"/>
                <a:gd name="T8" fmla="*/ 0 w 56"/>
                <a:gd name="T9" fmla="*/ 14 h 56"/>
                <a:gd name="T10" fmla="*/ 14 w 56"/>
                <a:gd name="T11" fmla="*/ 0 h 56"/>
                <a:gd name="T12" fmla="*/ 42 w 56"/>
                <a:gd name="T13" fmla="*/ 0 h 56"/>
                <a:gd name="T14" fmla="*/ 56 w 56"/>
                <a:gd name="T15" fmla="*/ 14 h 56"/>
                <a:gd name="T16" fmla="*/ 56 w 56"/>
                <a:gd name="T17" fmla="*/ 4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6">
                  <a:moveTo>
                    <a:pt x="56" y="42"/>
                  </a:moveTo>
                  <a:cubicBezTo>
                    <a:pt x="56" y="50"/>
                    <a:pt x="50" y="56"/>
                    <a:pt x="42" y="56"/>
                  </a:cubicBezTo>
                  <a:cubicBezTo>
                    <a:pt x="14" y="56"/>
                    <a:pt x="14" y="56"/>
                    <a:pt x="14" y="56"/>
                  </a:cubicBezTo>
                  <a:cubicBezTo>
                    <a:pt x="7" y="56"/>
                    <a:pt x="0" y="50"/>
                    <a:pt x="0" y="42"/>
                  </a:cubicBezTo>
                  <a:cubicBezTo>
                    <a:pt x="0" y="14"/>
                    <a:pt x="0" y="14"/>
                    <a:pt x="0" y="14"/>
                  </a:cubicBezTo>
                  <a:cubicBezTo>
                    <a:pt x="0" y="6"/>
                    <a:pt x="7" y="0"/>
                    <a:pt x="14" y="0"/>
                  </a:cubicBezTo>
                  <a:cubicBezTo>
                    <a:pt x="42" y="0"/>
                    <a:pt x="42" y="0"/>
                    <a:pt x="42" y="0"/>
                  </a:cubicBezTo>
                  <a:cubicBezTo>
                    <a:pt x="50" y="0"/>
                    <a:pt x="56" y="6"/>
                    <a:pt x="56" y="14"/>
                  </a:cubicBezTo>
                  <a:lnTo>
                    <a:pt x="56" y="42"/>
                  </a:lnTo>
                  <a:close/>
                </a:path>
              </a:pathLst>
            </a:custGeom>
            <a:solidFill>
              <a:srgbClr val="3976BD"/>
            </a:solidFill>
            <a:ln>
              <a:noFill/>
            </a:ln>
          </p:spPr>
          <p:txBody>
            <a:bodyPr vert="horz" wrap="square" lIns="91440" tIns="45720" rIns="91440" bIns="45720" numCol="1" anchor="t" anchorCtr="0" compatLnSpc="1"/>
            <a:lstStyle/>
            <a:p>
              <a:endParaRPr lang="zh-CN" altLang="en-US"/>
            </a:p>
          </p:txBody>
        </p:sp>
        <p:sp>
          <p:nvSpPr>
            <p:cNvPr id="29" name="文本框 28"/>
            <p:cNvSpPr txBox="1"/>
            <p:nvPr/>
          </p:nvSpPr>
          <p:spPr>
            <a:xfrm>
              <a:off x="7568719" y="3665473"/>
              <a:ext cx="659155" cy="707886"/>
            </a:xfrm>
            <a:prstGeom prst="rect">
              <a:avLst/>
            </a:prstGeom>
            <a:noFill/>
          </p:spPr>
          <p:txBody>
            <a:bodyPr wrap="none" rtlCol="0">
              <a:spAutoFit/>
            </a:bodyPr>
            <a:lstStyle/>
            <a:p>
              <a:r>
                <a:rPr lang="en-US" altLang="zh-CN" sz="4000" b="1" dirty="0" smtClean="0">
                  <a:solidFill>
                    <a:srgbClr val="FFFFFF"/>
                  </a:solidFill>
                  <a:latin typeface="Agency FB" panose="020B0503020202020204" pitchFamily="34" charset="0"/>
                  <a:ea typeface="微软雅黑" panose="020B0503020204020204" pitchFamily="34" charset="-122"/>
                </a:rPr>
                <a:t>03</a:t>
              </a:r>
              <a:endParaRPr lang="zh-CN" altLang="en-US" sz="4000" b="1" dirty="0">
                <a:solidFill>
                  <a:srgbClr val="FFFFFF"/>
                </a:solidFill>
                <a:latin typeface="Agency FB" panose="020B0503020202020204" pitchFamily="34" charset="0"/>
                <a:ea typeface="微软雅黑" panose="020B0503020204020204" pitchFamily="34" charset="-122"/>
              </a:endParaRPr>
            </a:p>
          </p:txBody>
        </p:sp>
      </p:grpSp>
      <p:grpSp>
        <p:nvGrpSpPr>
          <p:cNvPr id="30" name="组合 29"/>
          <p:cNvGrpSpPr/>
          <p:nvPr/>
        </p:nvGrpSpPr>
        <p:grpSpPr>
          <a:xfrm>
            <a:off x="7253794" y="4899799"/>
            <a:ext cx="748147" cy="748148"/>
            <a:chOff x="7531329" y="4838252"/>
            <a:chExt cx="748147" cy="748148"/>
          </a:xfrm>
        </p:grpSpPr>
        <p:sp>
          <p:nvSpPr>
            <p:cNvPr id="31" name="Freeform 10"/>
            <p:cNvSpPr/>
            <p:nvPr/>
          </p:nvSpPr>
          <p:spPr bwMode="auto">
            <a:xfrm>
              <a:off x="7531329" y="4838252"/>
              <a:ext cx="748147" cy="748148"/>
            </a:xfrm>
            <a:custGeom>
              <a:avLst/>
              <a:gdLst>
                <a:gd name="T0" fmla="*/ 56 w 56"/>
                <a:gd name="T1" fmla="*/ 42 h 56"/>
                <a:gd name="T2" fmla="*/ 42 w 56"/>
                <a:gd name="T3" fmla="*/ 56 h 56"/>
                <a:gd name="T4" fmla="*/ 14 w 56"/>
                <a:gd name="T5" fmla="*/ 56 h 56"/>
                <a:gd name="T6" fmla="*/ 0 w 56"/>
                <a:gd name="T7" fmla="*/ 42 h 56"/>
                <a:gd name="T8" fmla="*/ 0 w 56"/>
                <a:gd name="T9" fmla="*/ 14 h 56"/>
                <a:gd name="T10" fmla="*/ 14 w 56"/>
                <a:gd name="T11" fmla="*/ 0 h 56"/>
                <a:gd name="T12" fmla="*/ 42 w 56"/>
                <a:gd name="T13" fmla="*/ 0 h 56"/>
                <a:gd name="T14" fmla="*/ 56 w 56"/>
                <a:gd name="T15" fmla="*/ 14 h 56"/>
                <a:gd name="T16" fmla="*/ 56 w 56"/>
                <a:gd name="T17" fmla="*/ 4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6">
                  <a:moveTo>
                    <a:pt x="56" y="42"/>
                  </a:moveTo>
                  <a:cubicBezTo>
                    <a:pt x="56" y="50"/>
                    <a:pt x="50" y="56"/>
                    <a:pt x="42" y="56"/>
                  </a:cubicBezTo>
                  <a:cubicBezTo>
                    <a:pt x="14" y="56"/>
                    <a:pt x="14" y="56"/>
                    <a:pt x="14" y="56"/>
                  </a:cubicBezTo>
                  <a:cubicBezTo>
                    <a:pt x="7" y="56"/>
                    <a:pt x="0" y="50"/>
                    <a:pt x="0" y="42"/>
                  </a:cubicBezTo>
                  <a:cubicBezTo>
                    <a:pt x="0" y="14"/>
                    <a:pt x="0" y="14"/>
                    <a:pt x="0" y="14"/>
                  </a:cubicBezTo>
                  <a:cubicBezTo>
                    <a:pt x="0" y="6"/>
                    <a:pt x="7" y="0"/>
                    <a:pt x="14" y="0"/>
                  </a:cubicBezTo>
                  <a:cubicBezTo>
                    <a:pt x="42" y="0"/>
                    <a:pt x="42" y="0"/>
                    <a:pt x="42" y="0"/>
                  </a:cubicBezTo>
                  <a:cubicBezTo>
                    <a:pt x="50" y="0"/>
                    <a:pt x="56" y="6"/>
                    <a:pt x="56" y="14"/>
                  </a:cubicBezTo>
                  <a:lnTo>
                    <a:pt x="56" y="42"/>
                  </a:lnTo>
                  <a:close/>
                </a:path>
              </a:pathLst>
            </a:custGeom>
            <a:solidFill>
              <a:srgbClr val="275081"/>
            </a:solidFill>
            <a:ln>
              <a:noFill/>
            </a:ln>
          </p:spPr>
          <p:txBody>
            <a:bodyPr vert="horz" wrap="square" lIns="91440" tIns="45720" rIns="91440" bIns="45720" numCol="1" anchor="t" anchorCtr="0" compatLnSpc="1"/>
            <a:lstStyle/>
            <a:p>
              <a:endParaRPr lang="zh-CN" altLang="en-US"/>
            </a:p>
          </p:txBody>
        </p:sp>
        <p:sp>
          <p:nvSpPr>
            <p:cNvPr id="32" name="文本框 31"/>
            <p:cNvSpPr txBox="1"/>
            <p:nvPr/>
          </p:nvSpPr>
          <p:spPr>
            <a:xfrm>
              <a:off x="7598837" y="4858383"/>
              <a:ext cx="659155" cy="707886"/>
            </a:xfrm>
            <a:prstGeom prst="rect">
              <a:avLst/>
            </a:prstGeom>
            <a:noFill/>
          </p:spPr>
          <p:txBody>
            <a:bodyPr wrap="none" rtlCol="0">
              <a:spAutoFit/>
            </a:bodyPr>
            <a:lstStyle/>
            <a:p>
              <a:r>
                <a:rPr lang="en-US" altLang="zh-CN" sz="4000" b="1" dirty="0" smtClean="0">
                  <a:solidFill>
                    <a:srgbClr val="FFFFFF"/>
                  </a:solidFill>
                  <a:latin typeface="Agency FB" panose="020B0503020202020204" pitchFamily="34" charset="0"/>
                  <a:ea typeface="微软雅黑" panose="020B0503020204020204" pitchFamily="34" charset="-122"/>
                </a:rPr>
                <a:t>04</a:t>
              </a:r>
              <a:endParaRPr lang="zh-CN" altLang="en-US" sz="4000" b="1" dirty="0">
                <a:solidFill>
                  <a:srgbClr val="FFFFFF"/>
                </a:solidFill>
                <a:latin typeface="Agency FB" panose="020B0503020202020204" pitchFamily="34" charset="0"/>
                <a:ea typeface="微软雅黑" panose="020B0503020204020204" pitchFamily="34" charset="-122"/>
              </a:endParaRPr>
            </a:p>
          </p:txBody>
        </p:sp>
      </p:grpSp>
      <p:sp>
        <p:nvSpPr>
          <p:cNvPr id="33" name="文本框 32"/>
          <p:cNvSpPr txBox="1"/>
          <p:nvPr/>
        </p:nvSpPr>
        <p:spPr>
          <a:xfrm>
            <a:off x="9122915" y="1402755"/>
            <a:ext cx="1816100" cy="583565"/>
          </a:xfrm>
          <a:prstGeom prst="rect">
            <a:avLst/>
          </a:prstGeom>
          <a:noFill/>
        </p:spPr>
        <p:txBody>
          <a:bodyPr wrap="none" rtlCol="0">
            <a:spAutoFit/>
          </a:bodyPr>
          <a:lstStyle/>
          <a:p>
            <a:pPr algn="ctr"/>
            <a:r>
              <a:rPr lang="zh-CN" altLang="en-US" sz="3200" b="1" dirty="0" smtClean="0">
                <a:solidFill>
                  <a:srgbClr val="3976BD"/>
                </a:solidFill>
                <a:latin typeface="幼圆" panose="02010509060101010101" pitchFamily="49" charset="-122"/>
                <a:ea typeface="幼圆" panose="02010509060101010101" pitchFamily="49" charset="-122"/>
              </a:rPr>
              <a:t>选题背景</a:t>
            </a:r>
            <a:endParaRPr lang="zh-CN" altLang="en-US" sz="3200" b="1" dirty="0">
              <a:solidFill>
                <a:srgbClr val="3976BD"/>
              </a:solidFill>
              <a:latin typeface="幼圆" panose="02010509060101010101" pitchFamily="49" charset="-122"/>
              <a:ea typeface="幼圆" panose="02010509060101010101" pitchFamily="49" charset="-122"/>
            </a:endParaRPr>
          </a:p>
        </p:txBody>
      </p:sp>
      <p:sp>
        <p:nvSpPr>
          <p:cNvPr id="34" name="文本框 33"/>
          <p:cNvSpPr txBox="1"/>
          <p:nvPr/>
        </p:nvSpPr>
        <p:spPr>
          <a:xfrm>
            <a:off x="9122915" y="2583890"/>
            <a:ext cx="1816100" cy="583565"/>
          </a:xfrm>
          <a:prstGeom prst="rect">
            <a:avLst/>
          </a:prstGeom>
          <a:noFill/>
        </p:spPr>
        <p:txBody>
          <a:bodyPr wrap="none" rtlCol="0">
            <a:spAutoFit/>
          </a:bodyPr>
          <a:lstStyle/>
          <a:p>
            <a:pPr algn="ctr"/>
            <a:r>
              <a:rPr lang="zh-CN" altLang="en-US" sz="3200" b="1" dirty="0" smtClean="0">
                <a:solidFill>
                  <a:srgbClr val="275081"/>
                </a:solidFill>
                <a:latin typeface="幼圆" panose="02010509060101010101" pitchFamily="49" charset="-122"/>
                <a:ea typeface="幼圆" panose="02010509060101010101" pitchFamily="49" charset="-122"/>
              </a:rPr>
              <a:t>工作</a:t>
            </a:r>
            <a:r>
              <a:rPr lang="zh-CN" altLang="en-US" sz="3200" b="1" dirty="0" smtClean="0">
                <a:solidFill>
                  <a:srgbClr val="275081"/>
                </a:solidFill>
                <a:latin typeface="幼圆" panose="02010509060101010101" pitchFamily="49" charset="-122"/>
                <a:ea typeface="幼圆" panose="02010509060101010101" pitchFamily="49" charset="-122"/>
              </a:rPr>
              <a:t>内容</a:t>
            </a:r>
            <a:endParaRPr lang="zh-CN" altLang="en-US" sz="3200" b="1" dirty="0" smtClean="0">
              <a:solidFill>
                <a:srgbClr val="275081"/>
              </a:solidFill>
              <a:latin typeface="幼圆" panose="02010509060101010101" pitchFamily="49" charset="-122"/>
              <a:ea typeface="幼圆" panose="02010509060101010101" pitchFamily="49" charset="-122"/>
            </a:endParaRPr>
          </a:p>
        </p:txBody>
      </p:sp>
      <p:sp>
        <p:nvSpPr>
          <p:cNvPr id="35" name="文本框 34"/>
          <p:cNvSpPr txBox="1"/>
          <p:nvPr/>
        </p:nvSpPr>
        <p:spPr>
          <a:xfrm>
            <a:off x="9146862" y="3788575"/>
            <a:ext cx="1816100" cy="583565"/>
          </a:xfrm>
          <a:prstGeom prst="rect">
            <a:avLst/>
          </a:prstGeom>
          <a:noFill/>
        </p:spPr>
        <p:txBody>
          <a:bodyPr wrap="none" rtlCol="0">
            <a:spAutoFit/>
          </a:bodyPr>
          <a:lstStyle/>
          <a:p>
            <a:pPr algn="ctr"/>
            <a:r>
              <a:rPr lang="zh-CN" altLang="en-US" sz="3200" b="1" dirty="0" smtClean="0">
                <a:solidFill>
                  <a:srgbClr val="3976BD"/>
                </a:solidFill>
                <a:latin typeface="幼圆" panose="02010509060101010101" pitchFamily="49" charset="-122"/>
                <a:ea typeface="幼圆" panose="02010509060101010101" pitchFamily="49" charset="-122"/>
              </a:rPr>
              <a:t>工作</a:t>
            </a:r>
            <a:r>
              <a:rPr lang="zh-CN" altLang="en-US" sz="3200" b="1" dirty="0" smtClean="0">
                <a:solidFill>
                  <a:srgbClr val="3976BD"/>
                </a:solidFill>
                <a:latin typeface="幼圆" panose="02010509060101010101" pitchFamily="49" charset="-122"/>
                <a:ea typeface="幼圆" panose="02010509060101010101" pitchFamily="49" charset="-122"/>
              </a:rPr>
              <a:t>进展</a:t>
            </a:r>
            <a:endParaRPr lang="zh-CN" altLang="en-US" sz="3200" b="1" dirty="0" smtClean="0">
              <a:solidFill>
                <a:srgbClr val="3976BD"/>
              </a:solidFill>
              <a:latin typeface="幼圆" panose="02010509060101010101" pitchFamily="49" charset="-122"/>
              <a:ea typeface="幼圆" panose="02010509060101010101" pitchFamily="49" charset="-122"/>
            </a:endParaRPr>
          </a:p>
        </p:txBody>
      </p:sp>
      <p:sp>
        <p:nvSpPr>
          <p:cNvPr id="36" name="文本框 35"/>
          <p:cNvSpPr txBox="1"/>
          <p:nvPr/>
        </p:nvSpPr>
        <p:spPr>
          <a:xfrm>
            <a:off x="9122915" y="4969710"/>
            <a:ext cx="1816100" cy="583565"/>
          </a:xfrm>
          <a:prstGeom prst="rect">
            <a:avLst/>
          </a:prstGeom>
          <a:noFill/>
        </p:spPr>
        <p:txBody>
          <a:bodyPr wrap="none" rtlCol="0">
            <a:spAutoFit/>
          </a:bodyPr>
          <a:lstStyle/>
          <a:p>
            <a:pPr algn="ctr"/>
            <a:r>
              <a:rPr lang="zh-CN" altLang="en-US" sz="3200" b="1" dirty="0" smtClean="0">
                <a:solidFill>
                  <a:srgbClr val="275081"/>
                </a:solidFill>
                <a:latin typeface="幼圆" panose="02010509060101010101" pitchFamily="49" charset="-122"/>
                <a:ea typeface="幼圆" panose="02010509060101010101" pitchFamily="49" charset="-122"/>
              </a:rPr>
              <a:t>工作</a:t>
            </a:r>
            <a:r>
              <a:rPr lang="zh-CN" altLang="en-US" sz="3200" b="1" dirty="0" smtClean="0">
                <a:solidFill>
                  <a:srgbClr val="275081"/>
                </a:solidFill>
                <a:latin typeface="幼圆" panose="02010509060101010101" pitchFamily="49" charset="-122"/>
                <a:ea typeface="幼圆" panose="02010509060101010101" pitchFamily="49" charset="-122"/>
              </a:rPr>
              <a:t>安排</a:t>
            </a:r>
            <a:endParaRPr lang="zh-CN" altLang="en-US" sz="3200" b="1" dirty="0" smtClean="0">
              <a:solidFill>
                <a:srgbClr val="275081"/>
              </a:solidFill>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5"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12"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13"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4" dur="1000" fill="hold"/>
                                        <p:tgtEl>
                                          <p:spTgt spid="2"/>
                                        </p:tgtEl>
                                        <p:attrNameLst>
                                          <p:attrName>ppt_h</p:attrName>
                                        </p:attrNameLst>
                                      </p:cBhvr>
                                      <p:tavLst>
                                        <p:tav tm="0">
                                          <p:val>
                                            <p:strVal val="#ppt_h"/>
                                          </p:val>
                                        </p:tav>
                                        <p:tav tm="100000">
                                          <p:val>
                                            <p:strVal val="#ppt_h"/>
                                          </p:val>
                                        </p:tav>
                                      </p:tavLst>
                                    </p:anim>
                                    <p:anim calcmode="lin" valueType="num">
                                      <p:cBhvr>
                                        <p:cTn id="15"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6"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7"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8" dur="1000" decel="50000">
                                          <p:stCondLst>
                                            <p:cond delay="0"/>
                                          </p:stCondLst>
                                        </p:cTn>
                                        <p:tgtEl>
                                          <p:spTgt spid="2"/>
                                        </p:tgtEl>
                                      </p:cBhvr>
                                    </p:animEffect>
                                  </p:childTnLst>
                                </p:cTn>
                              </p:par>
                            </p:childTnLst>
                          </p:cTn>
                        </p:par>
                        <p:par>
                          <p:cTn id="19" fill="hold">
                            <p:stCondLst>
                              <p:cond delay="1500"/>
                            </p:stCondLst>
                            <p:childTnLst>
                              <p:par>
                                <p:cTn id="20" presetID="16" presetClass="entr" presetSubtype="37"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outVertical)">
                                      <p:cBhvr>
                                        <p:cTn id="22" dur="500"/>
                                        <p:tgtEl>
                                          <p:spTgt spid="6"/>
                                        </p:tgtEl>
                                      </p:cBhvr>
                                    </p:animEffect>
                                  </p:childTnLst>
                                </p:cTn>
                              </p:par>
                            </p:childTnLst>
                          </p:cTn>
                        </p:par>
                        <p:par>
                          <p:cTn id="23" fill="hold">
                            <p:stCondLst>
                              <p:cond delay="2000"/>
                            </p:stCondLst>
                            <p:childTnLst>
                              <p:par>
                                <p:cTn id="24" presetID="56" presetClass="entr" presetSubtype="0" fill="hold" grpId="0" nodeType="afterEffect">
                                  <p:stCondLst>
                                    <p:cond delay="0"/>
                                  </p:stCondLst>
                                  <p:iterate type="lt">
                                    <p:tmPct val="10000"/>
                                  </p:iterate>
                                  <p:childTnLst>
                                    <p:set>
                                      <p:cBhvr>
                                        <p:cTn id="25" dur="1" fill="hold">
                                          <p:stCondLst>
                                            <p:cond delay="0"/>
                                          </p:stCondLst>
                                        </p:cTn>
                                        <p:tgtEl>
                                          <p:spTgt spid="20"/>
                                        </p:tgtEl>
                                        <p:attrNameLst>
                                          <p:attrName>style.visibility</p:attrName>
                                        </p:attrNameLst>
                                      </p:cBhvr>
                                      <p:to>
                                        <p:strVal val="visible"/>
                                      </p:to>
                                    </p:set>
                                    <p:anim by="(-#ppt_w*2)" calcmode="lin" valueType="num">
                                      <p:cBhvr rctx="PPT">
                                        <p:cTn id="26" dur="500" autoRev="1" fill="hold">
                                          <p:stCondLst>
                                            <p:cond delay="0"/>
                                          </p:stCondLst>
                                        </p:cTn>
                                        <p:tgtEl>
                                          <p:spTgt spid="20"/>
                                        </p:tgtEl>
                                        <p:attrNameLst>
                                          <p:attrName>ppt_w</p:attrName>
                                        </p:attrNameLst>
                                      </p:cBhvr>
                                    </p:anim>
                                    <p:anim by="(#ppt_w*0.50)" calcmode="lin" valueType="num">
                                      <p:cBhvr>
                                        <p:cTn id="27" dur="500" decel="50000" autoRev="1" fill="hold">
                                          <p:stCondLst>
                                            <p:cond delay="0"/>
                                          </p:stCondLst>
                                        </p:cTn>
                                        <p:tgtEl>
                                          <p:spTgt spid="20"/>
                                        </p:tgtEl>
                                        <p:attrNameLst>
                                          <p:attrName>ppt_x</p:attrName>
                                        </p:attrNameLst>
                                      </p:cBhvr>
                                    </p:anim>
                                    <p:anim from="(-#ppt_h/2)" to="(#ppt_y)" calcmode="lin" valueType="num">
                                      <p:cBhvr>
                                        <p:cTn id="28" dur="1000" fill="hold">
                                          <p:stCondLst>
                                            <p:cond delay="0"/>
                                          </p:stCondLst>
                                        </p:cTn>
                                        <p:tgtEl>
                                          <p:spTgt spid="20"/>
                                        </p:tgtEl>
                                        <p:attrNameLst>
                                          <p:attrName>ppt_y</p:attrName>
                                        </p:attrNameLst>
                                      </p:cBhvr>
                                    </p:anim>
                                    <p:animRot by="21600000">
                                      <p:cBhvr>
                                        <p:cTn id="29" dur="1000" fill="hold">
                                          <p:stCondLst>
                                            <p:cond delay="0"/>
                                          </p:stCondLst>
                                        </p:cTn>
                                        <p:tgtEl>
                                          <p:spTgt spid="20"/>
                                        </p:tgtEl>
                                        <p:attrNameLst>
                                          <p:attrName>r</p:attrName>
                                        </p:attrNameLst>
                                      </p:cBhvr>
                                    </p:animRot>
                                  </p:childTnLst>
                                </p:cTn>
                              </p:par>
                            </p:childTnLst>
                          </p:cTn>
                        </p:par>
                        <p:par>
                          <p:cTn id="30" fill="hold">
                            <p:stCondLst>
                              <p:cond delay="2799"/>
                            </p:stCondLst>
                            <p:childTnLst>
                              <p:par>
                                <p:cTn id="31" presetID="16" presetClass="entr" presetSubtype="37" fill="hold" grpId="0" nodeType="after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barn(outVertical)">
                                      <p:cBhvr>
                                        <p:cTn id="33" dur="500"/>
                                        <p:tgtEl>
                                          <p:spTgt spid="18"/>
                                        </p:tgtEl>
                                      </p:cBhvr>
                                    </p:animEffect>
                                  </p:childTnLst>
                                </p:cTn>
                              </p:par>
                            </p:childTnLst>
                          </p:cTn>
                        </p:par>
                        <p:par>
                          <p:cTn id="34" fill="hold">
                            <p:stCondLst>
                              <p:cond delay="3299"/>
                            </p:stCondLst>
                            <p:childTnLst>
                              <p:par>
                                <p:cTn id="35" presetID="25" presetClass="entr" presetSubtype="0" fill="hold" nodeType="after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p:cTn id="37" dur="500" decel="50000" fill="hold">
                                          <p:stCondLst>
                                            <p:cond delay="0"/>
                                          </p:stCondLst>
                                        </p:cTn>
                                        <p:tgtEl>
                                          <p:spTgt spid="21"/>
                                        </p:tgtEl>
                                        <p:attrNameLst>
                                          <p:attrName>style.rotation</p:attrName>
                                        </p:attrNameLst>
                                      </p:cBhvr>
                                      <p:tavLst>
                                        <p:tav tm="0">
                                          <p:val>
                                            <p:fltVal val="-90"/>
                                          </p:val>
                                        </p:tav>
                                        <p:tav tm="100000">
                                          <p:val>
                                            <p:fltVal val="0"/>
                                          </p:val>
                                        </p:tav>
                                      </p:tavLst>
                                    </p:anim>
                                    <p:anim calcmode="lin" valueType="num">
                                      <p:cBhvr>
                                        <p:cTn id="38" dur="500" decel="50000" fill="hold">
                                          <p:stCondLst>
                                            <p:cond delay="0"/>
                                          </p:stCondLst>
                                        </p:cTn>
                                        <p:tgtEl>
                                          <p:spTgt spid="21"/>
                                        </p:tgtEl>
                                        <p:attrNameLst>
                                          <p:attrName>ppt_w</p:attrName>
                                        </p:attrNameLst>
                                      </p:cBhvr>
                                      <p:tavLst>
                                        <p:tav tm="0">
                                          <p:val>
                                            <p:strVal val="#ppt_w"/>
                                          </p:val>
                                        </p:tav>
                                        <p:tav tm="100000">
                                          <p:val>
                                            <p:strVal val="#ppt_w*.05"/>
                                          </p:val>
                                        </p:tav>
                                      </p:tavLst>
                                    </p:anim>
                                    <p:anim calcmode="lin" valueType="num">
                                      <p:cBhvr>
                                        <p:cTn id="39" dur="500" accel="50000" fill="hold">
                                          <p:stCondLst>
                                            <p:cond delay="500"/>
                                          </p:stCondLst>
                                        </p:cTn>
                                        <p:tgtEl>
                                          <p:spTgt spid="21"/>
                                        </p:tgtEl>
                                        <p:attrNameLst>
                                          <p:attrName>ppt_w</p:attrName>
                                        </p:attrNameLst>
                                      </p:cBhvr>
                                      <p:tavLst>
                                        <p:tav tm="0">
                                          <p:val>
                                            <p:strVal val="#ppt_w*.05"/>
                                          </p:val>
                                        </p:tav>
                                        <p:tav tm="100000">
                                          <p:val>
                                            <p:strVal val="#ppt_w"/>
                                          </p:val>
                                        </p:tav>
                                      </p:tavLst>
                                    </p:anim>
                                    <p:anim calcmode="lin" valueType="num">
                                      <p:cBhvr>
                                        <p:cTn id="40" dur="1000" fill="hold"/>
                                        <p:tgtEl>
                                          <p:spTgt spid="21"/>
                                        </p:tgtEl>
                                        <p:attrNameLst>
                                          <p:attrName>ppt_h</p:attrName>
                                        </p:attrNameLst>
                                      </p:cBhvr>
                                      <p:tavLst>
                                        <p:tav tm="0">
                                          <p:val>
                                            <p:strVal val="#ppt_h"/>
                                          </p:val>
                                        </p:tav>
                                        <p:tav tm="100000">
                                          <p:val>
                                            <p:strVal val="#ppt_h"/>
                                          </p:val>
                                        </p:tav>
                                      </p:tavLst>
                                    </p:anim>
                                    <p:anim calcmode="lin" valueType="num">
                                      <p:cBhvr>
                                        <p:cTn id="41" dur="500" decel="50000" fill="hold">
                                          <p:stCondLst>
                                            <p:cond delay="0"/>
                                          </p:stCondLst>
                                        </p:cTn>
                                        <p:tgtEl>
                                          <p:spTgt spid="21"/>
                                        </p:tgtEl>
                                        <p:attrNameLst>
                                          <p:attrName>ppt_x</p:attrName>
                                        </p:attrNameLst>
                                      </p:cBhvr>
                                      <p:tavLst>
                                        <p:tav tm="0">
                                          <p:val>
                                            <p:strVal val="#ppt_x+.4"/>
                                          </p:val>
                                        </p:tav>
                                        <p:tav tm="100000">
                                          <p:val>
                                            <p:strVal val="#ppt_x"/>
                                          </p:val>
                                        </p:tav>
                                      </p:tavLst>
                                    </p:anim>
                                    <p:anim calcmode="lin" valueType="num">
                                      <p:cBhvr>
                                        <p:cTn id="42" dur="500" decel="50000" fill="hold">
                                          <p:stCondLst>
                                            <p:cond delay="0"/>
                                          </p:stCondLst>
                                        </p:cTn>
                                        <p:tgtEl>
                                          <p:spTgt spid="21"/>
                                        </p:tgtEl>
                                        <p:attrNameLst>
                                          <p:attrName>ppt_y</p:attrName>
                                        </p:attrNameLst>
                                      </p:cBhvr>
                                      <p:tavLst>
                                        <p:tav tm="0">
                                          <p:val>
                                            <p:strVal val="#ppt_y-.2"/>
                                          </p:val>
                                        </p:tav>
                                        <p:tav tm="100000">
                                          <p:val>
                                            <p:strVal val="#ppt_y+.1"/>
                                          </p:val>
                                        </p:tav>
                                      </p:tavLst>
                                    </p:anim>
                                    <p:anim calcmode="lin" valueType="num">
                                      <p:cBhvr>
                                        <p:cTn id="43" dur="500" accel="50000" fill="hold">
                                          <p:stCondLst>
                                            <p:cond delay="500"/>
                                          </p:stCondLst>
                                        </p:cTn>
                                        <p:tgtEl>
                                          <p:spTgt spid="21"/>
                                        </p:tgtEl>
                                        <p:attrNameLst>
                                          <p:attrName>ppt_y</p:attrName>
                                        </p:attrNameLst>
                                      </p:cBhvr>
                                      <p:tavLst>
                                        <p:tav tm="0">
                                          <p:val>
                                            <p:strVal val="#ppt_y+.1"/>
                                          </p:val>
                                        </p:tav>
                                        <p:tav tm="100000">
                                          <p:val>
                                            <p:strVal val="#ppt_y"/>
                                          </p:val>
                                        </p:tav>
                                      </p:tavLst>
                                    </p:anim>
                                    <p:animEffect transition="in" filter="fade">
                                      <p:cBhvr>
                                        <p:cTn id="44" dur="1000" decel="50000">
                                          <p:stCondLst>
                                            <p:cond delay="0"/>
                                          </p:stCondLst>
                                        </p:cTn>
                                        <p:tgtEl>
                                          <p:spTgt spid="21"/>
                                        </p:tgtEl>
                                      </p:cBhvr>
                                    </p:animEffect>
                                  </p:childTnLst>
                                </p:cTn>
                              </p:par>
                              <p:par>
                                <p:cTn id="45" presetID="25" presetClass="entr" presetSubtype="0" fill="hold" nodeType="withEffect">
                                  <p:stCondLst>
                                    <p:cond delay="250"/>
                                  </p:stCondLst>
                                  <p:childTnLst>
                                    <p:set>
                                      <p:cBhvr>
                                        <p:cTn id="46" dur="1" fill="hold">
                                          <p:stCondLst>
                                            <p:cond delay="0"/>
                                          </p:stCondLst>
                                        </p:cTn>
                                        <p:tgtEl>
                                          <p:spTgt spid="24"/>
                                        </p:tgtEl>
                                        <p:attrNameLst>
                                          <p:attrName>style.visibility</p:attrName>
                                        </p:attrNameLst>
                                      </p:cBhvr>
                                      <p:to>
                                        <p:strVal val="visible"/>
                                      </p:to>
                                    </p:set>
                                    <p:anim calcmode="lin" valueType="num">
                                      <p:cBhvr>
                                        <p:cTn id="47" dur="500" decel="50000" fill="hold">
                                          <p:stCondLst>
                                            <p:cond delay="0"/>
                                          </p:stCondLst>
                                        </p:cTn>
                                        <p:tgtEl>
                                          <p:spTgt spid="24"/>
                                        </p:tgtEl>
                                        <p:attrNameLst>
                                          <p:attrName>style.rotation</p:attrName>
                                        </p:attrNameLst>
                                      </p:cBhvr>
                                      <p:tavLst>
                                        <p:tav tm="0">
                                          <p:val>
                                            <p:fltVal val="-90"/>
                                          </p:val>
                                        </p:tav>
                                        <p:tav tm="100000">
                                          <p:val>
                                            <p:fltVal val="0"/>
                                          </p:val>
                                        </p:tav>
                                      </p:tavLst>
                                    </p:anim>
                                    <p:anim calcmode="lin" valueType="num">
                                      <p:cBhvr>
                                        <p:cTn id="48" dur="500" decel="50000" fill="hold">
                                          <p:stCondLst>
                                            <p:cond delay="0"/>
                                          </p:stCondLst>
                                        </p:cTn>
                                        <p:tgtEl>
                                          <p:spTgt spid="24"/>
                                        </p:tgtEl>
                                        <p:attrNameLst>
                                          <p:attrName>ppt_w</p:attrName>
                                        </p:attrNameLst>
                                      </p:cBhvr>
                                      <p:tavLst>
                                        <p:tav tm="0">
                                          <p:val>
                                            <p:strVal val="#ppt_w"/>
                                          </p:val>
                                        </p:tav>
                                        <p:tav tm="100000">
                                          <p:val>
                                            <p:strVal val="#ppt_w*.05"/>
                                          </p:val>
                                        </p:tav>
                                      </p:tavLst>
                                    </p:anim>
                                    <p:anim calcmode="lin" valueType="num">
                                      <p:cBhvr>
                                        <p:cTn id="49" dur="500" accel="50000" fill="hold">
                                          <p:stCondLst>
                                            <p:cond delay="500"/>
                                          </p:stCondLst>
                                        </p:cTn>
                                        <p:tgtEl>
                                          <p:spTgt spid="24"/>
                                        </p:tgtEl>
                                        <p:attrNameLst>
                                          <p:attrName>ppt_w</p:attrName>
                                        </p:attrNameLst>
                                      </p:cBhvr>
                                      <p:tavLst>
                                        <p:tav tm="0">
                                          <p:val>
                                            <p:strVal val="#ppt_w*.05"/>
                                          </p:val>
                                        </p:tav>
                                        <p:tav tm="100000">
                                          <p:val>
                                            <p:strVal val="#ppt_w"/>
                                          </p:val>
                                        </p:tav>
                                      </p:tavLst>
                                    </p:anim>
                                    <p:anim calcmode="lin" valueType="num">
                                      <p:cBhvr>
                                        <p:cTn id="50" dur="1000" fill="hold"/>
                                        <p:tgtEl>
                                          <p:spTgt spid="24"/>
                                        </p:tgtEl>
                                        <p:attrNameLst>
                                          <p:attrName>ppt_h</p:attrName>
                                        </p:attrNameLst>
                                      </p:cBhvr>
                                      <p:tavLst>
                                        <p:tav tm="0">
                                          <p:val>
                                            <p:strVal val="#ppt_h"/>
                                          </p:val>
                                        </p:tav>
                                        <p:tav tm="100000">
                                          <p:val>
                                            <p:strVal val="#ppt_h"/>
                                          </p:val>
                                        </p:tav>
                                      </p:tavLst>
                                    </p:anim>
                                    <p:anim calcmode="lin" valueType="num">
                                      <p:cBhvr>
                                        <p:cTn id="51" dur="500" decel="50000" fill="hold">
                                          <p:stCondLst>
                                            <p:cond delay="0"/>
                                          </p:stCondLst>
                                        </p:cTn>
                                        <p:tgtEl>
                                          <p:spTgt spid="24"/>
                                        </p:tgtEl>
                                        <p:attrNameLst>
                                          <p:attrName>ppt_x</p:attrName>
                                        </p:attrNameLst>
                                      </p:cBhvr>
                                      <p:tavLst>
                                        <p:tav tm="0">
                                          <p:val>
                                            <p:strVal val="#ppt_x+.4"/>
                                          </p:val>
                                        </p:tav>
                                        <p:tav tm="100000">
                                          <p:val>
                                            <p:strVal val="#ppt_x"/>
                                          </p:val>
                                        </p:tav>
                                      </p:tavLst>
                                    </p:anim>
                                    <p:anim calcmode="lin" valueType="num">
                                      <p:cBhvr>
                                        <p:cTn id="52" dur="500" decel="50000" fill="hold">
                                          <p:stCondLst>
                                            <p:cond delay="0"/>
                                          </p:stCondLst>
                                        </p:cTn>
                                        <p:tgtEl>
                                          <p:spTgt spid="24"/>
                                        </p:tgtEl>
                                        <p:attrNameLst>
                                          <p:attrName>ppt_y</p:attrName>
                                        </p:attrNameLst>
                                      </p:cBhvr>
                                      <p:tavLst>
                                        <p:tav tm="0">
                                          <p:val>
                                            <p:strVal val="#ppt_y-.2"/>
                                          </p:val>
                                        </p:tav>
                                        <p:tav tm="100000">
                                          <p:val>
                                            <p:strVal val="#ppt_y+.1"/>
                                          </p:val>
                                        </p:tav>
                                      </p:tavLst>
                                    </p:anim>
                                    <p:anim calcmode="lin" valueType="num">
                                      <p:cBhvr>
                                        <p:cTn id="53" dur="500" accel="50000" fill="hold">
                                          <p:stCondLst>
                                            <p:cond delay="500"/>
                                          </p:stCondLst>
                                        </p:cTn>
                                        <p:tgtEl>
                                          <p:spTgt spid="24"/>
                                        </p:tgtEl>
                                        <p:attrNameLst>
                                          <p:attrName>ppt_y</p:attrName>
                                        </p:attrNameLst>
                                      </p:cBhvr>
                                      <p:tavLst>
                                        <p:tav tm="0">
                                          <p:val>
                                            <p:strVal val="#ppt_y+.1"/>
                                          </p:val>
                                        </p:tav>
                                        <p:tav tm="100000">
                                          <p:val>
                                            <p:strVal val="#ppt_y"/>
                                          </p:val>
                                        </p:tav>
                                      </p:tavLst>
                                    </p:anim>
                                    <p:animEffect transition="in" filter="fade">
                                      <p:cBhvr>
                                        <p:cTn id="54" dur="1000" decel="50000">
                                          <p:stCondLst>
                                            <p:cond delay="0"/>
                                          </p:stCondLst>
                                        </p:cTn>
                                        <p:tgtEl>
                                          <p:spTgt spid="24"/>
                                        </p:tgtEl>
                                      </p:cBhvr>
                                    </p:animEffect>
                                  </p:childTnLst>
                                </p:cTn>
                              </p:par>
                              <p:par>
                                <p:cTn id="55" presetID="25" presetClass="entr" presetSubtype="0" fill="hold" nodeType="withEffect">
                                  <p:stCondLst>
                                    <p:cond delay="500"/>
                                  </p:stCondLst>
                                  <p:childTnLst>
                                    <p:set>
                                      <p:cBhvr>
                                        <p:cTn id="56" dur="1" fill="hold">
                                          <p:stCondLst>
                                            <p:cond delay="0"/>
                                          </p:stCondLst>
                                        </p:cTn>
                                        <p:tgtEl>
                                          <p:spTgt spid="27"/>
                                        </p:tgtEl>
                                        <p:attrNameLst>
                                          <p:attrName>style.visibility</p:attrName>
                                        </p:attrNameLst>
                                      </p:cBhvr>
                                      <p:to>
                                        <p:strVal val="visible"/>
                                      </p:to>
                                    </p:set>
                                    <p:anim calcmode="lin" valueType="num">
                                      <p:cBhvr>
                                        <p:cTn id="57" dur="500" decel="50000" fill="hold">
                                          <p:stCondLst>
                                            <p:cond delay="0"/>
                                          </p:stCondLst>
                                        </p:cTn>
                                        <p:tgtEl>
                                          <p:spTgt spid="27"/>
                                        </p:tgtEl>
                                        <p:attrNameLst>
                                          <p:attrName>style.rotation</p:attrName>
                                        </p:attrNameLst>
                                      </p:cBhvr>
                                      <p:tavLst>
                                        <p:tav tm="0">
                                          <p:val>
                                            <p:fltVal val="-90"/>
                                          </p:val>
                                        </p:tav>
                                        <p:tav tm="100000">
                                          <p:val>
                                            <p:fltVal val="0"/>
                                          </p:val>
                                        </p:tav>
                                      </p:tavLst>
                                    </p:anim>
                                    <p:anim calcmode="lin" valueType="num">
                                      <p:cBhvr>
                                        <p:cTn id="58" dur="500" decel="50000" fill="hold">
                                          <p:stCondLst>
                                            <p:cond delay="0"/>
                                          </p:stCondLst>
                                        </p:cTn>
                                        <p:tgtEl>
                                          <p:spTgt spid="27"/>
                                        </p:tgtEl>
                                        <p:attrNameLst>
                                          <p:attrName>ppt_w</p:attrName>
                                        </p:attrNameLst>
                                      </p:cBhvr>
                                      <p:tavLst>
                                        <p:tav tm="0">
                                          <p:val>
                                            <p:strVal val="#ppt_w"/>
                                          </p:val>
                                        </p:tav>
                                        <p:tav tm="100000">
                                          <p:val>
                                            <p:strVal val="#ppt_w*.05"/>
                                          </p:val>
                                        </p:tav>
                                      </p:tavLst>
                                    </p:anim>
                                    <p:anim calcmode="lin" valueType="num">
                                      <p:cBhvr>
                                        <p:cTn id="59" dur="500" accel="50000" fill="hold">
                                          <p:stCondLst>
                                            <p:cond delay="500"/>
                                          </p:stCondLst>
                                        </p:cTn>
                                        <p:tgtEl>
                                          <p:spTgt spid="27"/>
                                        </p:tgtEl>
                                        <p:attrNameLst>
                                          <p:attrName>ppt_w</p:attrName>
                                        </p:attrNameLst>
                                      </p:cBhvr>
                                      <p:tavLst>
                                        <p:tav tm="0">
                                          <p:val>
                                            <p:strVal val="#ppt_w*.05"/>
                                          </p:val>
                                        </p:tav>
                                        <p:tav tm="100000">
                                          <p:val>
                                            <p:strVal val="#ppt_w"/>
                                          </p:val>
                                        </p:tav>
                                      </p:tavLst>
                                    </p:anim>
                                    <p:anim calcmode="lin" valueType="num">
                                      <p:cBhvr>
                                        <p:cTn id="60" dur="1000" fill="hold"/>
                                        <p:tgtEl>
                                          <p:spTgt spid="27"/>
                                        </p:tgtEl>
                                        <p:attrNameLst>
                                          <p:attrName>ppt_h</p:attrName>
                                        </p:attrNameLst>
                                      </p:cBhvr>
                                      <p:tavLst>
                                        <p:tav tm="0">
                                          <p:val>
                                            <p:strVal val="#ppt_h"/>
                                          </p:val>
                                        </p:tav>
                                        <p:tav tm="100000">
                                          <p:val>
                                            <p:strVal val="#ppt_h"/>
                                          </p:val>
                                        </p:tav>
                                      </p:tavLst>
                                    </p:anim>
                                    <p:anim calcmode="lin" valueType="num">
                                      <p:cBhvr>
                                        <p:cTn id="61" dur="500" decel="50000" fill="hold">
                                          <p:stCondLst>
                                            <p:cond delay="0"/>
                                          </p:stCondLst>
                                        </p:cTn>
                                        <p:tgtEl>
                                          <p:spTgt spid="27"/>
                                        </p:tgtEl>
                                        <p:attrNameLst>
                                          <p:attrName>ppt_x</p:attrName>
                                        </p:attrNameLst>
                                      </p:cBhvr>
                                      <p:tavLst>
                                        <p:tav tm="0">
                                          <p:val>
                                            <p:strVal val="#ppt_x+.4"/>
                                          </p:val>
                                        </p:tav>
                                        <p:tav tm="100000">
                                          <p:val>
                                            <p:strVal val="#ppt_x"/>
                                          </p:val>
                                        </p:tav>
                                      </p:tavLst>
                                    </p:anim>
                                    <p:anim calcmode="lin" valueType="num">
                                      <p:cBhvr>
                                        <p:cTn id="62" dur="500" decel="50000" fill="hold">
                                          <p:stCondLst>
                                            <p:cond delay="0"/>
                                          </p:stCondLst>
                                        </p:cTn>
                                        <p:tgtEl>
                                          <p:spTgt spid="27"/>
                                        </p:tgtEl>
                                        <p:attrNameLst>
                                          <p:attrName>ppt_y</p:attrName>
                                        </p:attrNameLst>
                                      </p:cBhvr>
                                      <p:tavLst>
                                        <p:tav tm="0">
                                          <p:val>
                                            <p:strVal val="#ppt_y-.2"/>
                                          </p:val>
                                        </p:tav>
                                        <p:tav tm="100000">
                                          <p:val>
                                            <p:strVal val="#ppt_y+.1"/>
                                          </p:val>
                                        </p:tav>
                                      </p:tavLst>
                                    </p:anim>
                                    <p:anim calcmode="lin" valueType="num">
                                      <p:cBhvr>
                                        <p:cTn id="63" dur="500" accel="50000" fill="hold">
                                          <p:stCondLst>
                                            <p:cond delay="500"/>
                                          </p:stCondLst>
                                        </p:cTn>
                                        <p:tgtEl>
                                          <p:spTgt spid="27"/>
                                        </p:tgtEl>
                                        <p:attrNameLst>
                                          <p:attrName>ppt_y</p:attrName>
                                        </p:attrNameLst>
                                      </p:cBhvr>
                                      <p:tavLst>
                                        <p:tav tm="0">
                                          <p:val>
                                            <p:strVal val="#ppt_y+.1"/>
                                          </p:val>
                                        </p:tav>
                                        <p:tav tm="100000">
                                          <p:val>
                                            <p:strVal val="#ppt_y"/>
                                          </p:val>
                                        </p:tav>
                                      </p:tavLst>
                                    </p:anim>
                                    <p:animEffect transition="in" filter="fade">
                                      <p:cBhvr>
                                        <p:cTn id="64" dur="1000" decel="50000">
                                          <p:stCondLst>
                                            <p:cond delay="0"/>
                                          </p:stCondLst>
                                        </p:cTn>
                                        <p:tgtEl>
                                          <p:spTgt spid="27"/>
                                        </p:tgtEl>
                                      </p:cBhvr>
                                    </p:animEffect>
                                  </p:childTnLst>
                                </p:cTn>
                              </p:par>
                              <p:par>
                                <p:cTn id="65" presetID="25" presetClass="entr" presetSubtype="0" fill="hold" nodeType="withEffect">
                                  <p:stCondLst>
                                    <p:cond delay="750"/>
                                  </p:stCondLst>
                                  <p:childTnLst>
                                    <p:set>
                                      <p:cBhvr>
                                        <p:cTn id="66" dur="1" fill="hold">
                                          <p:stCondLst>
                                            <p:cond delay="0"/>
                                          </p:stCondLst>
                                        </p:cTn>
                                        <p:tgtEl>
                                          <p:spTgt spid="30"/>
                                        </p:tgtEl>
                                        <p:attrNameLst>
                                          <p:attrName>style.visibility</p:attrName>
                                        </p:attrNameLst>
                                      </p:cBhvr>
                                      <p:to>
                                        <p:strVal val="visible"/>
                                      </p:to>
                                    </p:set>
                                    <p:anim calcmode="lin" valueType="num">
                                      <p:cBhvr>
                                        <p:cTn id="67"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68"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69"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70" dur="1000" fill="hold"/>
                                        <p:tgtEl>
                                          <p:spTgt spid="30"/>
                                        </p:tgtEl>
                                        <p:attrNameLst>
                                          <p:attrName>ppt_h</p:attrName>
                                        </p:attrNameLst>
                                      </p:cBhvr>
                                      <p:tavLst>
                                        <p:tav tm="0">
                                          <p:val>
                                            <p:strVal val="#ppt_h"/>
                                          </p:val>
                                        </p:tav>
                                        <p:tav tm="100000">
                                          <p:val>
                                            <p:strVal val="#ppt_h"/>
                                          </p:val>
                                        </p:tav>
                                      </p:tavLst>
                                    </p:anim>
                                    <p:anim calcmode="lin" valueType="num">
                                      <p:cBhvr>
                                        <p:cTn id="71"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72"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73"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74" dur="1000" decel="50000">
                                          <p:stCondLst>
                                            <p:cond delay="0"/>
                                          </p:stCondLst>
                                        </p:cTn>
                                        <p:tgtEl>
                                          <p:spTgt spid="30"/>
                                        </p:tgtEl>
                                      </p:cBhvr>
                                    </p:animEffect>
                                  </p:childTnLst>
                                </p:cTn>
                              </p:par>
                            </p:childTnLst>
                          </p:cTn>
                        </p:par>
                        <p:par>
                          <p:cTn id="75" fill="hold">
                            <p:stCondLst>
                              <p:cond delay="4299"/>
                            </p:stCondLst>
                            <p:childTnLst>
                              <p:par>
                                <p:cTn id="76" presetID="37" presetClass="entr" presetSubtype="0" fill="hold" grpId="0" nodeType="afterEffect">
                                  <p:stCondLst>
                                    <p:cond delay="0"/>
                                  </p:stCondLst>
                                  <p:childTnLst>
                                    <p:set>
                                      <p:cBhvr>
                                        <p:cTn id="77" dur="1" fill="hold">
                                          <p:stCondLst>
                                            <p:cond delay="0"/>
                                          </p:stCondLst>
                                        </p:cTn>
                                        <p:tgtEl>
                                          <p:spTgt spid="33"/>
                                        </p:tgtEl>
                                        <p:attrNameLst>
                                          <p:attrName>style.visibility</p:attrName>
                                        </p:attrNameLst>
                                      </p:cBhvr>
                                      <p:to>
                                        <p:strVal val="visible"/>
                                      </p:to>
                                    </p:set>
                                    <p:animEffect transition="in" filter="fade">
                                      <p:cBhvr>
                                        <p:cTn id="78" dur="1000"/>
                                        <p:tgtEl>
                                          <p:spTgt spid="33"/>
                                        </p:tgtEl>
                                      </p:cBhvr>
                                    </p:animEffect>
                                    <p:anim calcmode="lin" valueType="num">
                                      <p:cBhvr>
                                        <p:cTn id="79" dur="1000" fill="hold"/>
                                        <p:tgtEl>
                                          <p:spTgt spid="33"/>
                                        </p:tgtEl>
                                        <p:attrNameLst>
                                          <p:attrName>ppt_x</p:attrName>
                                        </p:attrNameLst>
                                      </p:cBhvr>
                                      <p:tavLst>
                                        <p:tav tm="0">
                                          <p:val>
                                            <p:strVal val="#ppt_x"/>
                                          </p:val>
                                        </p:tav>
                                        <p:tav tm="100000">
                                          <p:val>
                                            <p:strVal val="#ppt_x"/>
                                          </p:val>
                                        </p:tav>
                                      </p:tavLst>
                                    </p:anim>
                                    <p:anim calcmode="lin" valueType="num">
                                      <p:cBhvr>
                                        <p:cTn id="80" dur="900" decel="100000" fill="hold"/>
                                        <p:tgtEl>
                                          <p:spTgt spid="33"/>
                                        </p:tgtEl>
                                        <p:attrNameLst>
                                          <p:attrName>ppt_y</p:attrName>
                                        </p:attrNameLst>
                                      </p:cBhvr>
                                      <p:tavLst>
                                        <p:tav tm="0">
                                          <p:val>
                                            <p:strVal val="#ppt_y+1"/>
                                          </p:val>
                                        </p:tav>
                                        <p:tav tm="100000">
                                          <p:val>
                                            <p:strVal val="#ppt_y-.03"/>
                                          </p:val>
                                        </p:tav>
                                      </p:tavLst>
                                    </p:anim>
                                    <p:anim calcmode="lin" valueType="num">
                                      <p:cBhvr>
                                        <p:cTn id="81" dur="100" accel="100000" fill="hold">
                                          <p:stCondLst>
                                            <p:cond delay="900"/>
                                          </p:stCondLst>
                                        </p:cTn>
                                        <p:tgtEl>
                                          <p:spTgt spid="33"/>
                                        </p:tgtEl>
                                        <p:attrNameLst>
                                          <p:attrName>ppt_y</p:attrName>
                                        </p:attrNameLst>
                                      </p:cBhvr>
                                      <p:tavLst>
                                        <p:tav tm="0">
                                          <p:val>
                                            <p:strVal val="#ppt_y-.03"/>
                                          </p:val>
                                        </p:tav>
                                        <p:tav tm="100000">
                                          <p:val>
                                            <p:strVal val="#ppt_y"/>
                                          </p:val>
                                        </p:tav>
                                      </p:tavLst>
                                    </p:anim>
                                  </p:childTnLst>
                                </p:cTn>
                              </p:par>
                              <p:par>
                                <p:cTn id="82" presetID="37" presetClass="entr" presetSubtype="0" fill="hold" grpId="0" nodeType="withEffect">
                                  <p:stCondLst>
                                    <p:cond delay="250"/>
                                  </p:stCondLst>
                                  <p:childTnLst>
                                    <p:set>
                                      <p:cBhvr>
                                        <p:cTn id="83" dur="1" fill="hold">
                                          <p:stCondLst>
                                            <p:cond delay="0"/>
                                          </p:stCondLst>
                                        </p:cTn>
                                        <p:tgtEl>
                                          <p:spTgt spid="34"/>
                                        </p:tgtEl>
                                        <p:attrNameLst>
                                          <p:attrName>style.visibility</p:attrName>
                                        </p:attrNameLst>
                                      </p:cBhvr>
                                      <p:to>
                                        <p:strVal val="visible"/>
                                      </p:to>
                                    </p:set>
                                    <p:animEffect transition="in" filter="fade">
                                      <p:cBhvr>
                                        <p:cTn id="84" dur="1000"/>
                                        <p:tgtEl>
                                          <p:spTgt spid="34"/>
                                        </p:tgtEl>
                                      </p:cBhvr>
                                    </p:animEffect>
                                    <p:anim calcmode="lin" valueType="num">
                                      <p:cBhvr>
                                        <p:cTn id="85" dur="1000" fill="hold"/>
                                        <p:tgtEl>
                                          <p:spTgt spid="34"/>
                                        </p:tgtEl>
                                        <p:attrNameLst>
                                          <p:attrName>ppt_x</p:attrName>
                                        </p:attrNameLst>
                                      </p:cBhvr>
                                      <p:tavLst>
                                        <p:tav tm="0">
                                          <p:val>
                                            <p:strVal val="#ppt_x"/>
                                          </p:val>
                                        </p:tav>
                                        <p:tav tm="100000">
                                          <p:val>
                                            <p:strVal val="#ppt_x"/>
                                          </p:val>
                                        </p:tav>
                                      </p:tavLst>
                                    </p:anim>
                                    <p:anim calcmode="lin" valueType="num">
                                      <p:cBhvr>
                                        <p:cTn id="86" dur="900" decel="100000" fill="hold"/>
                                        <p:tgtEl>
                                          <p:spTgt spid="34"/>
                                        </p:tgtEl>
                                        <p:attrNameLst>
                                          <p:attrName>ppt_y</p:attrName>
                                        </p:attrNameLst>
                                      </p:cBhvr>
                                      <p:tavLst>
                                        <p:tav tm="0">
                                          <p:val>
                                            <p:strVal val="#ppt_y+1"/>
                                          </p:val>
                                        </p:tav>
                                        <p:tav tm="100000">
                                          <p:val>
                                            <p:strVal val="#ppt_y-.03"/>
                                          </p:val>
                                        </p:tav>
                                      </p:tavLst>
                                    </p:anim>
                                    <p:anim calcmode="lin" valueType="num">
                                      <p:cBhvr>
                                        <p:cTn id="87" dur="100" accel="100000" fill="hold">
                                          <p:stCondLst>
                                            <p:cond delay="900"/>
                                          </p:stCondLst>
                                        </p:cTn>
                                        <p:tgtEl>
                                          <p:spTgt spid="34"/>
                                        </p:tgtEl>
                                        <p:attrNameLst>
                                          <p:attrName>ppt_y</p:attrName>
                                        </p:attrNameLst>
                                      </p:cBhvr>
                                      <p:tavLst>
                                        <p:tav tm="0">
                                          <p:val>
                                            <p:strVal val="#ppt_y-.03"/>
                                          </p:val>
                                        </p:tav>
                                        <p:tav tm="100000">
                                          <p:val>
                                            <p:strVal val="#ppt_y"/>
                                          </p:val>
                                        </p:tav>
                                      </p:tavLst>
                                    </p:anim>
                                  </p:childTnLst>
                                </p:cTn>
                              </p:par>
                              <p:par>
                                <p:cTn id="88" presetID="37" presetClass="entr" presetSubtype="0" fill="hold" grpId="0" nodeType="withEffect">
                                  <p:stCondLst>
                                    <p:cond delay="500"/>
                                  </p:stCondLst>
                                  <p:childTnLst>
                                    <p:set>
                                      <p:cBhvr>
                                        <p:cTn id="89" dur="1" fill="hold">
                                          <p:stCondLst>
                                            <p:cond delay="0"/>
                                          </p:stCondLst>
                                        </p:cTn>
                                        <p:tgtEl>
                                          <p:spTgt spid="35"/>
                                        </p:tgtEl>
                                        <p:attrNameLst>
                                          <p:attrName>style.visibility</p:attrName>
                                        </p:attrNameLst>
                                      </p:cBhvr>
                                      <p:to>
                                        <p:strVal val="visible"/>
                                      </p:to>
                                    </p:set>
                                    <p:animEffect transition="in" filter="fade">
                                      <p:cBhvr>
                                        <p:cTn id="90" dur="1000"/>
                                        <p:tgtEl>
                                          <p:spTgt spid="35"/>
                                        </p:tgtEl>
                                      </p:cBhvr>
                                    </p:animEffect>
                                    <p:anim calcmode="lin" valueType="num">
                                      <p:cBhvr>
                                        <p:cTn id="91" dur="1000" fill="hold"/>
                                        <p:tgtEl>
                                          <p:spTgt spid="35"/>
                                        </p:tgtEl>
                                        <p:attrNameLst>
                                          <p:attrName>ppt_x</p:attrName>
                                        </p:attrNameLst>
                                      </p:cBhvr>
                                      <p:tavLst>
                                        <p:tav tm="0">
                                          <p:val>
                                            <p:strVal val="#ppt_x"/>
                                          </p:val>
                                        </p:tav>
                                        <p:tav tm="100000">
                                          <p:val>
                                            <p:strVal val="#ppt_x"/>
                                          </p:val>
                                        </p:tav>
                                      </p:tavLst>
                                    </p:anim>
                                    <p:anim calcmode="lin" valueType="num">
                                      <p:cBhvr>
                                        <p:cTn id="92" dur="900" decel="100000" fill="hold"/>
                                        <p:tgtEl>
                                          <p:spTgt spid="35"/>
                                        </p:tgtEl>
                                        <p:attrNameLst>
                                          <p:attrName>ppt_y</p:attrName>
                                        </p:attrNameLst>
                                      </p:cBhvr>
                                      <p:tavLst>
                                        <p:tav tm="0">
                                          <p:val>
                                            <p:strVal val="#ppt_y+1"/>
                                          </p:val>
                                        </p:tav>
                                        <p:tav tm="100000">
                                          <p:val>
                                            <p:strVal val="#ppt_y-.03"/>
                                          </p:val>
                                        </p:tav>
                                      </p:tavLst>
                                    </p:anim>
                                    <p:anim calcmode="lin" valueType="num">
                                      <p:cBhvr>
                                        <p:cTn id="93" dur="100" accel="100000" fill="hold">
                                          <p:stCondLst>
                                            <p:cond delay="900"/>
                                          </p:stCondLst>
                                        </p:cTn>
                                        <p:tgtEl>
                                          <p:spTgt spid="35"/>
                                        </p:tgtEl>
                                        <p:attrNameLst>
                                          <p:attrName>ppt_y</p:attrName>
                                        </p:attrNameLst>
                                      </p:cBhvr>
                                      <p:tavLst>
                                        <p:tav tm="0">
                                          <p:val>
                                            <p:strVal val="#ppt_y-.03"/>
                                          </p:val>
                                        </p:tav>
                                        <p:tav tm="100000">
                                          <p:val>
                                            <p:strVal val="#ppt_y"/>
                                          </p:val>
                                        </p:tav>
                                      </p:tavLst>
                                    </p:anim>
                                  </p:childTnLst>
                                </p:cTn>
                              </p:par>
                              <p:par>
                                <p:cTn id="94" presetID="37" presetClass="entr" presetSubtype="0" fill="hold" grpId="0" nodeType="withEffect">
                                  <p:stCondLst>
                                    <p:cond delay="750"/>
                                  </p:stCondLst>
                                  <p:childTnLst>
                                    <p:set>
                                      <p:cBhvr>
                                        <p:cTn id="95" dur="1" fill="hold">
                                          <p:stCondLst>
                                            <p:cond delay="0"/>
                                          </p:stCondLst>
                                        </p:cTn>
                                        <p:tgtEl>
                                          <p:spTgt spid="36"/>
                                        </p:tgtEl>
                                        <p:attrNameLst>
                                          <p:attrName>style.visibility</p:attrName>
                                        </p:attrNameLst>
                                      </p:cBhvr>
                                      <p:to>
                                        <p:strVal val="visible"/>
                                      </p:to>
                                    </p:set>
                                    <p:animEffect transition="in" filter="fade">
                                      <p:cBhvr>
                                        <p:cTn id="96" dur="1000"/>
                                        <p:tgtEl>
                                          <p:spTgt spid="36"/>
                                        </p:tgtEl>
                                      </p:cBhvr>
                                    </p:animEffect>
                                    <p:anim calcmode="lin" valueType="num">
                                      <p:cBhvr>
                                        <p:cTn id="97" dur="1000" fill="hold"/>
                                        <p:tgtEl>
                                          <p:spTgt spid="36"/>
                                        </p:tgtEl>
                                        <p:attrNameLst>
                                          <p:attrName>ppt_x</p:attrName>
                                        </p:attrNameLst>
                                      </p:cBhvr>
                                      <p:tavLst>
                                        <p:tav tm="0">
                                          <p:val>
                                            <p:strVal val="#ppt_x"/>
                                          </p:val>
                                        </p:tav>
                                        <p:tav tm="100000">
                                          <p:val>
                                            <p:strVal val="#ppt_x"/>
                                          </p:val>
                                        </p:tav>
                                      </p:tavLst>
                                    </p:anim>
                                    <p:anim calcmode="lin" valueType="num">
                                      <p:cBhvr>
                                        <p:cTn id="98" dur="900" decel="100000" fill="hold"/>
                                        <p:tgtEl>
                                          <p:spTgt spid="36"/>
                                        </p:tgtEl>
                                        <p:attrNameLst>
                                          <p:attrName>ppt_y</p:attrName>
                                        </p:attrNameLst>
                                      </p:cBhvr>
                                      <p:tavLst>
                                        <p:tav tm="0">
                                          <p:val>
                                            <p:strVal val="#ppt_y+1"/>
                                          </p:val>
                                        </p:tav>
                                        <p:tav tm="100000">
                                          <p:val>
                                            <p:strVal val="#ppt_y-.03"/>
                                          </p:val>
                                        </p:tav>
                                      </p:tavLst>
                                    </p:anim>
                                    <p:anim calcmode="lin" valueType="num">
                                      <p:cBhvr>
                                        <p:cTn id="99" dur="100" accel="100000" fill="hold">
                                          <p:stCondLst>
                                            <p:cond delay="900"/>
                                          </p:stCondLst>
                                        </p:cTn>
                                        <p:tgtEl>
                                          <p:spTgt spid="3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8" grpId="0"/>
      <p:bldP spid="20" grpId="0"/>
      <p:bldP spid="33" grpId="0"/>
      <p:bldP spid="34" grpId="0"/>
      <p:bldP spid="35" grpId="0"/>
      <p:bldP spid="3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335084" y="303307"/>
            <a:ext cx="3580617" cy="3580617"/>
            <a:chOff x="4157663" y="1490663"/>
            <a:chExt cx="3881438" cy="3881438"/>
          </a:xfrm>
        </p:grpSpPr>
        <p:sp>
          <p:nvSpPr>
            <p:cNvPr id="7" name="Freeform 5"/>
            <p:cNvSpPr>
              <a:spLocks noEditPoints="1"/>
            </p:cNvSpPr>
            <p:nvPr/>
          </p:nvSpPr>
          <p:spPr bwMode="auto">
            <a:xfrm>
              <a:off x="4157663" y="2365375"/>
              <a:ext cx="3103563" cy="3006725"/>
            </a:xfrm>
            <a:custGeom>
              <a:avLst/>
              <a:gdLst>
                <a:gd name="T0" fmla="*/ 17 w 731"/>
                <a:gd name="T1" fmla="*/ 578 h 708"/>
                <a:gd name="T2" fmla="*/ 33 w 731"/>
                <a:gd name="T3" fmla="*/ 512 h 708"/>
                <a:gd name="T4" fmla="*/ 65 w 731"/>
                <a:gd name="T5" fmla="*/ 469 h 708"/>
                <a:gd name="T6" fmla="*/ 112 w 731"/>
                <a:gd name="T7" fmla="*/ 436 h 708"/>
                <a:gd name="T8" fmla="*/ 153 w 731"/>
                <a:gd name="T9" fmla="*/ 323 h 708"/>
                <a:gd name="T10" fmla="*/ 177 w 731"/>
                <a:gd name="T11" fmla="*/ 280 h 708"/>
                <a:gd name="T12" fmla="*/ 266 w 731"/>
                <a:gd name="T13" fmla="*/ 77 h 708"/>
                <a:gd name="T14" fmla="*/ 618 w 731"/>
                <a:gd name="T15" fmla="*/ 65 h 708"/>
                <a:gd name="T16" fmla="*/ 627 w 731"/>
                <a:gd name="T17" fmla="*/ 74 h 708"/>
                <a:gd name="T18" fmla="*/ 631 w 731"/>
                <a:gd name="T19" fmla="*/ 442 h 708"/>
                <a:gd name="T20" fmla="*/ 428 w 731"/>
                <a:gd name="T21" fmla="*/ 531 h 708"/>
                <a:gd name="T22" fmla="*/ 385 w 731"/>
                <a:gd name="T23" fmla="*/ 555 h 708"/>
                <a:gd name="T24" fmla="*/ 272 w 731"/>
                <a:gd name="T25" fmla="*/ 595 h 708"/>
                <a:gd name="T26" fmla="*/ 239 w 731"/>
                <a:gd name="T27" fmla="*/ 642 h 708"/>
                <a:gd name="T28" fmla="*/ 196 w 731"/>
                <a:gd name="T29" fmla="*/ 675 h 708"/>
                <a:gd name="T30" fmla="*/ 130 w 731"/>
                <a:gd name="T31" fmla="*/ 691 h 708"/>
                <a:gd name="T32" fmla="*/ 20 w 731"/>
                <a:gd name="T33" fmla="*/ 644 h 708"/>
                <a:gd name="T34" fmla="*/ 616 w 731"/>
                <a:gd name="T35" fmla="*/ 86 h 708"/>
                <a:gd name="T36" fmla="*/ 607 w 731"/>
                <a:gd name="T37" fmla="*/ 78 h 708"/>
                <a:gd name="T38" fmla="*/ 278 w 731"/>
                <a:gd name="T39" fmla="*/ 89 h 708"/>
                <a:gd name="T40" fmla="*/ 193 w 731"/>
                <a:gd name="T41" fmla="*/ 283 h 708"/>
                <a:gd name="T42" fmla="*/ 166 w 731"/>
                <a:gd name="T43" fmla="*/ 333 h 708"/>
                <a:gd name="T44" fmla="*/ 129 w 731"/>
                <a:gd name="T45" fmla="*/ 441 h 708"/>
                <a:gd name="T46" fmla="*/ 133 w 731"/>
                <a:gd name="T47" fmla="*/ 459 h 708"/>
                <a:gd name="T48" fmla="*/ 89 w 731"/>
                <a:gd name="T49" fmla="*/ 461 h 708"/>
                <a:gd name="T50" fmla="*/ 80 w 731"/>
                <a:gd name="T51" fmla="*/ 483 h 708"/>
                <a:gd name="T52" fmla="*/ 58 w 731"/>
                <a:gd name="T53" fmla="*/ 492 h 708"/>
                <a:gd name="T54" fmla="*/ 50 w 731"/>
                <a:gd name="T55" fmla="*/ 522 h 708"/>
                <a:gd name="T56" fmla="*/ 36 w 731"/>
                <a:gd name="T57" fmla="*/ 531 h 708"/>
                <a:gd name="T58" fmla="*/ 40 w 731"/>
                <a:gd name="T59" fmla="*/ 580 h 708"/>
                <a:gd name="T60" fmla="*/ 31 w 731"/>
                <a:gd name="T61" fmla="*/ 587 h 708"/>
                <a:gd name="T62" fmla="*/ 75 w 731"/>
                <a:gd name="T63" fmla="*/ 676 h 708"/>
                <a:gd name="T64" fmla="*/ 126 w 731"/>
                <a:gd name="T65" fmla="*/ 671 h 708"/>
                <a:gd name="T66" fmla="*/ 131 w 731"/>
                <a:gd name="T67" fmla="*/ 672 h 708"/>
                <a:gd name="T68" fmla="*/ 185 w 731"/>
                <a:gd name="T69" fmla="*/ 660 h 708"/>
                <a:gd name="T70" fmla="*/ 188 w 731"/>
                <a:gd name="T71" fmla="*/ 658 h 708"/>
                <a:gd name="T72" fmla="*/ 225 w 731"/>
                <a:gd name="T73" fmla="*/ 630 h 708"/>
                <a:gd name="T74" fmla="*/ 227 w 731"/>
                <a:gd name="T75" fmla="*/ 628 h 708"/>
                <a:gd name="T76" fmla="*/ 252 w 731"/>
                <a:gd name="T77" fmla="*/ 580 h 708"/>
                <a:gd name="T78" fmla="*/ 255 w 731"/>
                <a:gd name="T79" fmla="*/ 576 h 708"/>
                <a:gd name="T80" fmla="*/ 348 w 731"/>
                <a:gd name="T81" fmla="*/ 560 h 708"/>
                <a:gd name="T82" fmla="*/ 423 w 731"/>
                <a:gd name="T83" fmla="*/ 515 h 708"/>
                <a:gd name="T84" fmla="*/ 558 w 731"/>
                <a:gd name="T85" fmla="*/ 475 h 708"/>
                <a:gd name="T86" fmla="*/ 619 w 731"/>
                <a:gd name="T87" fmla="*/ 8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6"/>
            <p:cNvSpPr/>
            <p:nvPr/>
          </p:nvSpPr>
          <p:spPr bwMode="auto">
            <a:xfrm>
              <a:off x="4959350" y="3660775"/>
              <a:ext cx="1554163" cy="1103313"/>
            </a:xfrm>
            <a:custGeom>
              <a:avLst/>
              <a:gdLst>
                <a:gd name="T0" fmla="*/ 366 w 366"/>
                <a:gd name="T1" fmla="*/ 153 h 260"/>
                <a:gd name="T2" fmla="*/ 361 w 366"/>
                <a:gd name="T3" fmla="*/ 156 h 260"/>
                <a:gd name="T4" fmla="*/ 233 w 366"/>
                <a:gd name="T5" fmla="*/ 193 h 260"/>
                <a:gd name="T6" fmla="*/ 231 w 366"/>
                <a:gd name="T7" fmla="*/ 193 h 260"/>
                <a:gd name="T8" fmla="*/ 175 w 366"/>
                <a:gd name="T9" fmla="*/ 224 h 260"/>
                <a:gd name="T10" fmla="*/ 151 w 366"/>
                <a:gd name="T11" fmla="*/ 241 h 260"/>
                <a:gd name="T12" fmla="*/ 79 w 366"/>
                <a:gd name="T13" fmla="*/ 257 h 260"/>
                <a:gd name="T14" fmla="*/ 11 w 366"/>
                <a:gd name="T15" fmla="*/ 224 h 260"/>
                <a:gd name="T16" fmla="*/ 0 w 366"/>
                <a:gd name="T17" fmla="*/ 213 h 260"/>
                <a:gd name="T18" fmla="*/ 83 w 366"/>
                <a:gd name="T19" fmla="*/ 130 h 260"/>
                <a:gd name="T20" fmla="*/ 98 w 366"/>
                <a:gd name="T21" fmla="*/ 95 h 260"/>
                <a:gd name="T22" fmla="*/ 69 w 366"/>
                <a:gd name="T23" fmla="*/ 89 h 260"/>
                <a:gd name="T24" fmla="*/ 80 w 366"/>
                <a:gd name="T25" fmla="*/ 48 h 260"/>
                <a:gd name="T26" fmla="*/ 117 w 366"/>
                <a:gd name="T27" fmla="*/ 38 h 260"/>
                <a:gd name="T28" fmla="*/ 128 w 366"/>
                <a:gd name="T29" fmla="*/ 70 h 260"/>
                <a:gd name="T30" fmla="*/ 153 w 366"/>
                <a:gd name="T31" fmla="*/ 61 h 260"/>
                <a:gd name="T32" fmla="*/ 213 w 366"/>
                <a:gd name="T33" fmla="*/ 0 h 260"/>
                <a:gd name="T34" fmla="*/ 255 w 366"/>
                <a:gd name="T35" fmla="*/ 42 h 260"/>
                <a:gd name="T36" fmla="*/ 259 w 366"/>
                <a:gd name="T37" fmla="*/ 63 h 260"/>
                <a:gd name="T38" fmla="*/ 227 w 366"/>
                <a:gd name="T39" fmla="*/ 72 h 260"/>
                <a:gd name="T40" fmla="*/ 238 w 366"/>
                <a:gd name="T41" fmla="*/ 110 h 260"/>
                <a:gd name="T42" fmla="*/ 273 w 366"/>
                <a:gd name="T43" fmla="*/ 120 h 260"/>
                <a:gd name="T44" fmla="*/ 280 w 366"/>
                <a:gd name="T45" fmla="*/ 95 h 260"/>
                <a:gd name="T46" fmla="*/ 313 w 366"/>
                <a:gd name="T47" fmla="*/ 100 h 260"/>
                <a:gd name="T48" fmla="*/ 366 w 366"/>
                <a:gd name="T49" fmla="*/ 1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7"/>
            <p:cNvSpPr/>
            <p:nvPr/>
          </p:nvSpPr>
          <p:spPr bwMode="auto">
            <a:xfrm>
              <a:off x="5218113" y="2505075"/>
              <a:ext cx="1517650" cy="1155700"/>
            </a:xfrm>
            <a:custGeom>
              <a:avLst/>
              <a:gdLst>
                <a:gd name="T0" fmla="*/ 284 w 357"/>
                <a:gd name="T1" fmla="*/ 222 h 272"/>
                <a:gd name="T2" fmla="*/ 240 w 357"/>
                <a:gd name="T3" fmla="*/ 233 h 272"/>
                <a:gd name="T4" fmla="*/ 232 w 357"/>
                <a:gd name="T5" fmla="*/ 205 h 272"/>
                <a:gd name="T6" fmla="*/ 209 w 357"/>
                <a:gd name="T7" fmla="*/ 215 h 272"/>
                <a:gd name="T8" fmla="*/ 152 w 357"/>
                <a:gd name="T9" fmla="*/ 272 h 272"/>
                <a:gd name="T10" fmla="*/ 111 w 357"/>
                <a:gd name="T11" fmla="*/ 231 h 272"/>
                <a:gd name="T12" fmla="*/ 101 w 357"/>
                <a:gd name="T13" fmla="*/ 208 h 272"/>
                <a:gd name="T14" fmla="*/ 133 w 357"/>
                <a:gd name="T15" fmla="*/ 194 h 272"/>
                <a:gd name="T16" fmla="*/ 115 w 357"/>
                <a:gd name="T17" fmla="*/ 154 h 272"/>
                <a:gd name="T18" fmla="*/ 76 w 357"/>
                <a:gd name="T19" fmla="*/ 147 h 272"/>
                <a:gd name="T20" fmla="*/ 67 w 357"/>
                <a:gd name="T21" fmla="*/ 175 h 272"/>
                <a:gd name="T22" fmla="*/ 37 w 357"/>
                <a:gd name="T23" fmla="*/ 157 h 272"/>
                <a:gd name="T24" fmla="*/ 0 w 357"/>
                <a:gd name="T25" fmla="*/ 120 h 272"/>
                <a:gd name="T26" fmla="*/ 40 w 357"/>
                <a:gd name="T27" fmla="*/ 68 h 272"/>
                <a:gd name="T28" fmla="*/ 191 w 357"/>
                <a:gd name="T29" fmla="*/ 2 h 272"/>
                <a:gd name="T30" fmla="*/ 346 w 357"/>
                <a:gd name="T31" fmla="*/ 57 h 272"/>
                <a:gd name="T32" fmla="*/ 352 w 357"/>
                <a:gd name="T33" fmla="*/ 62 h 272"/>
                <a:gd name="T34" fmla="*/ 354 w 357"/>
                <a:gd name="T35" fmla="*/ 65 h 272"/>
                <a:gd name="T36" fmla="*/ 357 w 357"/>
                <a:gd name="T37" fmla="*/ 68 h 272"/>
                <a:gd name="T38" fmla="*/ 271 w 357"/>
                <a:gd name="T39" fmla="*/ 154 h 272"/>
                <a:gd name="T40" fmla="*/ 262 w 357"/>
                <a:gd name="T41" fmla="*/ 173 h 272"/>
                <a:gd name="T42" fmla="*/ 288 w 357"/>
                <a:gd name="T43" fmla="*/ 178 h 272"/>
                <a:gd name="T44" fmla="*/ 284 w 357"/>
                <a:gd name="T45" fmla="*/ 22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
            <p:cNvSpPr/>
            <p:nvPr/>
          </p:nvSpPr>
          <p:spPr bwMode="auto">
            <a:xfrm>
              <a:off x="4556125" y="4348163"/>
              <a:ext cx="623888" cy="620713"/>
            </a:xfrm>
            <a:custGeom>
              <a:avLst/>
              <a:gdLst>
                <a:gd name="T0" fmla="*/ 7 w 147"/>
                <a:gd name="T1" fmla="*/ 29 h 146"/>
                <a:gd name="T2" fmla="*/ 7 w 147"/>
                <a:gd name="T3" fmla="*/ 6 h 146"/>
                <a:gd name="T4" fmla="*/ 29 w 147"/>
                <a:gd name="T5" fmla="*/ 6 h 146"/>
                <a:gd name="T6" fmla="*/ 140 w 147"/>
                <a:gd name="T7" fmla="*/ 118 h 146"/>
                <a:gd name="T8" fmla="*/ 141 w 147"/>
                <a:gd name="T9" fmla="*/ 140 h 146"/>
                <a:gd name="T10" fmla="*/ 118 w 147"/>
                <a:gd name="T11" fmla="*/ 140 h 146"/>
                <a:gd name="T12" fmla="*/ 7 w 147"/>
                <a:gd name="T13" fmla="*/ 29 h 146"/>
              </a:gdLst>
              <a:ahLst/>
              <a:cxnLst>
                <a:cxn ang="0">
                  <a:pos x="T0" y="T1"/>
                </a:cxn>
                <a:cxn ang="0">
                  <a:pos x="T2" y="T3"/>
                </a:cxn>
                <a:cxn ang="0">
                  <a:pos x="T4" y="T5"/>
                </a:cxn>
                <a:cxn ang="0">
                  <a:pos x="T6" y="T7"/>
                </a:cxn>
                <a:cxn ang="0">
                  <a:pos x="T8" y="T9"/>
                </a:cxn>
                <a:cxn ang="0">
                  <a:pos x="T10" y="T11"/>
                </a:cxn>
                <a:cxn ang="0">
                  <a:pos x="T12" y="T13"/>
                </a:cxn>
              </a:cxnLst>
              <a:rect l="0" t="0" r="r" b="b"/>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
            <p:cNvSpPr/>
            <p:nvPr/>
          </p:nvSpPr>
          <p:spPr bwMode="auto">
            <a:xfrm>
              <a:off x="4429125" y="4479925"/>
              <a:ext cx="619125" cy="620713"/>
            </a:xfrm>
            <a:custGeom>
              <a:avLst/>
              <a:gdLst>
                <a:gd name="T0" fmla="*/ 6 w 146"/>
                <a:gd name="T1" fmla="*/ 28 h 146"/>
                <a:gd name="T2" fmla="*/ 6 w 146"/>
                <a:gd name="T3" fmla="*/ 6 h 146"/>
                <a:gd name="T4" fmla="*/ 28 w 146"/>
                <a:gd name="T5" fmla="*/ 6 h 146"/>
                <a:gd name="T6" fmla="*/ 140 w 146"/>
                <a:gd name="T7" fmla="*/ 117 h 146"/>
                <a:gd name="T8" fmla="*/ 140 w 146"/>
                <a:gd name="T9" fmla="*/ 140 h 146"/>
                <a:gd name="T10" fmla="*/ 118 w 146"/>
                <a:gd name="T11" fmla="*/ 139 h 146"/>
                <a:gd name="T12" fmla="*/ 6 w 146"/>
                <a:gd name="T13" fmla="*/ 28 h 146"/>
              </a:gdLst>
              <a:ahLst/>
              <a:cxnLst>
                <a:cxn ang="0">
                  <a:pos x="T0" y="T1"/>
                </a:cxn>
                <a:cxn ang="0">
                  <a:pos x="T2" y="T3"/>
                </a:cxn>
                <a:cxn ang="0">
                  <a:pos x="T4" y="T5"/>
                </a:cxn>
                <a:cxn ang="0">
                  <a:pos x="T6" y="T7"/>
                </a:cxn>
                <a:cxn ang="0">
                  <a:pos x="T8" y="T9"/>
                </a:cxn>
                <a:cxn ang="0">
                  <a:pos x="T10" y="T11"/>
                </a:cxn>
                <a:cxn ang="0">
                  <a:pos x="T12" y="T13"/>
                </a:cxn>
              </a:cxnLst>
              <a:rect l="0" t="0" r="r" b="b"/>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0"/>
            <p:cNvSpPr/>
            <p:nvPr/>
          </p:nvSpPr>
          <p:spPr bwMode="auto">
            <a:xfrm>
              <a:off x="4330700" y="4641850"/>
              <a:ext cx="557213" cy="552450"/>
            </a:xfrm>
            <a:custGeom>
              <a:avLst/>
              <a:gdLst>
                <a:gd name="T0" fmla="*/ 7 w 131"/>
                <a:gd name="T1" fmla="*/ 29 h 130"/>
                <a:gd name="T2" fmla="*/ 7 w 131"/>
                <a:gd name="T3" fmla="*/ 6 h 130"/>
                <a:gd name="T4" fmla="*/ 29 w 131"/>
                <a:gd name="T5" fmla="*/ 7 h 130"/>
                <a:gd name="T6" fmla="*/ 124 w 131"/>
                <a:gd name="T7" fmla="*/ 102 h 130"/>
                <a:gd name="T8" fmla="*/ 125 w 131"/>
                <a:gd name="T9" fmla="*/ 124 h 130"/>
                <a:gd name="T10" fmla="*/ 102 w 131"/>
                <a:gd name="T11" fmla="*/ 124 h 130"/>
                <a:gd name="T12" fmla="*/ 7 w 131"/>
                <a:gd name="T13" fmla="*/ 29 h 130"/>
              </a:gdLst>
              <a:ahLst/>
              <a:cxnLst>
                <a:cxn ang="0">
                  <a:pos x="T0" y="T1"/>
                </a:cxn>
                <a:cxn ang="0">
                  <a:pos x="T2" y="T3"/>
                </a:cxn>
                <a:cxn ang="0">
                  <a:pos x="T4" y="T5"/>
                </a:cxn>
                <a:cxn ang="0">
                  <a:pos x="T6" y="T7"/>
                </a:cxn>
                <a:cxn ang="0">
                  <a:pos x="T8" y="T9"/>
                </a:cxn>
                <a:cxn ang="0">
                  <a:pos x="T10" y="T11"/>
                </a:cxn>
                <a:cxn ang="0">
                  <a:pos x="T12" y="T13"/>
                </a:cxn>
              </a:cxnLst>
              <a:rect l="0" t="0" r="r" b="b"/>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1"/>
            <p:cNvSpPr/>
            <p:nvPr/>
          </p:nvSpPr>
          <p:spPr bwMode="auto">
            <a:xfrm>
              <a:off x="4314825" y="4879975"/>
              <a:ext cx="330200" cy="334963"/>
            </a:xfrm>
            <a:custGeom>
              <a:avLst/>
              <a:gdLst>
                <a:gd name="T0" fmla="*/ 6 w 78"/>
                <a:gd name="T1" fmla="*/ 29 h 79"/>
                <a:gd name="T2" fmla="*/ 6 w 78"/>
                <a:gd name="T3" fmla="*/ 7 h 79"/>
                <a:gd name="T4" fmla="*/ 28 w 78"/>
                <a:gd name="T5" fmla="*/ 7 h 79"/>
                <a:gd name="T6" fmla="*/ 72 w 78"/>
                <a:gd name="T7" fmla="*/ 51 h 79"/>
                <a:gd name="T8" fmla="*/ 72 w 78"/>
                <a:gd name="T9" fmla="*/ 73 h 79"/>
                <a:gd name="T10" fmla="*/ 50 w 78"/>
                <a:gd name="T11" fmla="*/ 73 h 79"/>
                <a:gd name="T12" fmla="*/ 6 w 78"/>
                <a:gd name="T13" fmla="*/ 29 h 79"/>
              </a:gdLst>
              <a:ahLst/>
              <a:cxnLst>
                <a:cxn ang="0">
                  <a:pos x="T0" y="T1"/>
                </a:cxn>
                <a:cxn ang="0">
                  <a:pos x="T2" y="T3"/>
                </a:cxn>
                <a:cxn ang="0">
                  <a:pos x="T4" y="T5"/>
                </a:cxn>
                <a:cxn ang="0">
                  <a:pos x="T6" y="T7"/>
                </a:cxn>
                <a:cxn ang="0">
                  <a:pos x="T8" y="T9"/>
                </a:cxn>
                <a:cxn ang="0">
                  <a:pos x="T10" y="T11"/>
                </a:cxn>
                <a:cxn ang="0">
                  <a:pos x="T12" y="T13"/>
                </a:cxn>
              </a:cxnLst>
              <a:rect l="0" t="0" r="r" b="b"/>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2"/>
            <p:cNvSpPr>
              <a:spLocks noEditPoints="1"/>
            </p:cNvSpPr>
            <p:nvPr/>
          </p:nvSpPr>
          <p:spPr bwMode="auto">
            <a:xfrm>
              <a:off x="4157663" y="1490663"/>
              <a:ext cx="3881438" cy="3881438"/>
            </a:xfrm>
            <a:custGeom>
              <a:avLst/>
              <a:gdLst>
                <a:gd name="T0" fmla="*/ 427 w 914"/>
                <a:gd name="T1" fmla="*/ 910 h 914"/>
                <a:gd name="T2" fmla="*/ 424 w 914"/>
                <a:gd name="T3" fmla="*/ 903 h 914"/>
                <a:gd name="T4" fmla="*/ 424 w 914"/>
                <a:gd name="T5" fmla="*/ 874 h 914"/>
                <a:gd name="T6" fmla="*/ 435 w 914"/>
                <a:gd name="T7" fmla="*/ 863 h 914"/>
                <a:gd name="T8" fmla="*/ 443 w 914"/>
                <a:gd name="T9" fmla="*/ 866 h 914"/>
                <a:gd name="T10" fmla="*/ 446 w 914"/>
                <a:gd name="T11" fmla="*/ 874 h 914"/>
                <a:gd name="T12" fmla="*/ 446 w 914"/>
                <a:gd name="T13" fmla="*/ 903 h 914"/>
                <a:gd name="T14" fmla="*/ 435 w 914"/>
                <a:gd name="T15" fmla="*/ 914 h 914"/>
                <a:gd name="T16" fmla="*/ 427 w 914"/>
                <a:gd name="T17" fmla="*/ 910 h 914"/>
                <a:gd name="T18" fmla="*/ 3 w 914"/>
                <a:gd name="T19" fmla="*/ 487 h 914"/>
                <a:gd name="T20" fmla="*/ 0 w 914"/>
                <a:gd name="T21" fmla="*/ 479 h 914"/>
                <a:gd name="T22" fmla="*/ 11 w 914"/>
                <a:gd name="T23" fmla="*/ 468 h 914"/>
                <a:gd name="T24" fmla="*/ 40 w 914"/>
                <a:gd name="T25" fmla="*/ 468 h 914"/>
                <a:gd name="T26" fmla="*/ 48 w 914"/>
                <a:gd name="T27" fmla="*/ 471 h 914"/>
                <a:gd name="T28" fmla="*/ 51 w 914"/>
                <a:gd name="T29" fmla="*/ 479 h 914"/>
                <a:gd name="T30" fmla="*/ 48 w 914"/>
                <a:gd name="T31" fmla="*/ 487 h 914"/>
                <a:gd name="T32" fmla="*/ 40 w 914"/>
                <a:gd name="T33" fmla="*/ 490 h 914"/>
                <a:gd name="T34" fmla="*/ 11 w 914"/>
                <a:gd name="T35" fmla="*/ 490 h 914"/>
                <a:gd name="T36" fmla="*/ 3 w 914"/>
                <a:gd name="T37" fmla="*/ 487 h 914"/>
                <a:gd name="T38" fmla="*/ 707 w 914"/>
                <a:gd name="T39" fmla="*/ 766 h 914"/>
                <a:gd name="T40" fmla="*/ 707 w 914"/>
                <a:gd name="T41" fmla="*/ 750 h 914"/>
                <a:gd name="T42" fmla="*/ 722 w 914"/>
                <a:gd name="T43" fmla="*/ 750 h 914"/>
                <a:gd name="T44" fmla="*/ 758 w 914"/>
                <a:gd name="T45" fmla="*/ 786 h 914"/>
                <a:gd name="T46" fmla="*/ 758 w 914"/>
                <a:gd name="T47" fmla="*/ 802 h 914"/>
                <a:gd name="T48" fmla="*/ 742 w 914"/>
                <a:gd name="T49" fmla="*/ 802 h 914"/>
                <a:gd name="T50" fmla="*/ 707 w 914"/>
                <a:gd name="T51" fmla="*/ 766 h 914"/>
                <a:gd name="T52" fmla="*/ 112 w 914"/>
                <a:gd name="T53" fmla="*/ 171 h 914"/>
                <a:gd name="T54" fmla="*/ 112 w 914"/>
                <a:gd name="T55" fmla="*/ 156 h 914"/>
                <a:gd name="T56" fmla="*/ 127 w 914"/>
                <a:gd name="T57" fmla="*/ 156 h 914"/>
                <a:gd name="T58" fmla="*/ 163 w 914"/>
                <a:gd name="T59" fmla="*/ 192 h 914"/>
                <a:gd name="T60" fmla="*/ 163 w 914"/>
                <a:gd name="T61" fmla="*/ 207 h 914"/>
                <a:gd name="T62" fmla="*/ 148 w 914"/>
                <a:gd name="T63" fmla="*/ 207 h 914"/>
                <a:gd name="T64" fmla="*/ 112 w 914"/>
                <a:gd name="T65" fmla="*/ 171 h 914"/>
                <a:gd name="T66" fmla="*/ 427 w 914"/>
                <a:gd name="T67" fmla="*/ 91 h 914"/>
                <a:gd name="T68" fmla="*/ 424 w 914"/>
                <a:gd name="T69" fmla="*/ 84 h 914"/>
                <a:gd name="T70" fmla="*/ 424 w 914"/>
                <a:gd name="T71" fmla="*/ 11 h 914"/>
                <a:gd name="T72" fmla="*/ 435 w 914"/>
                <a:gd name="T73" fmla="*/ 0 h 914"/>
                <a:gd name="T74" fmla="*/ 443 w 914"/>
                <a:gd name="T75" fmla="*/ 3 h 914"/>
                <a:gd name="T76" fmla="*/ 446 w 914"/>
                <a:gd name="T77" fmla="*/ 11 h 914"/>
                <a:gd name="T78" fmla="*/ 446 w 914"/>
                <a:gd name="T79" fmla="*/ 84 h 914"/>
                <a:gd name="T80" fmla="*/ 443 w 914"/>
                <a:gd name="T81" fmla="*/ 91 h 914"/>
                <a:gd name="T82" fmla="*/ 435 w 914"/>
                <a:gd name="T83" fmla="*/ 95 h 914"/>
                <a:gd name="T84" fmla="*/ 427 w 914"/>
                <a:gd name="T85" fmla="*/ 91 h 914"/>
                <a:gd name="T86" fmla="*/ 822 w 914"/>
                <a:gd name="T87" fmla="*/ 485 h 914"/>
                <a:gd name="T88" fmla="*/ 819 w 914"/>
                <a:gd name="T89" fmla="*/ 477 h 914"/>
                <a:gd name="T90" fmla="*/ 831 w 914"/>
                <a:gd name="T91" fmla="*/ 466 h 914"/>
                <a:gd name="T92" fmla="*/ 903 w 914"/>
                <a:gd name="T93" fmla="*/ 469 h 914"/>
                <a:gd name="T94" fmla="*/ 911 w 914"/>
                <a:gd name="T95" fmla="*/ 472 h 914"/>
                <a:gd name="T96" fmla="*/ 914 w 914"/>
                <a:gd name="T97" fmla="*/ 481 h 914"/>
                <a:gd name="T98" fmla="*/ 902 w 914"/>
                <a:gd name="T99" fmla="*/ 491 h 914"/>
                <a:gd name="T100" fmla="*/ 830 w 914"/>
                <a:gd name="T101" fmla="*/ 489 h 914"/>
                <a:gd name="T102" fmla="*/ 822 w 914"/>
                <a:gd name="T103" fmla="*/ 485 h 914"/>
                <a:gd name="T104" fmla="*/ 707 w 914"/>
                <a:gd name="T105" fmla="*/ 207 h 914"/>
                <a:gd name="T106" fmla="*/ 707 w 914"/>
                <a:gd name="T107" fmla="*/ 192 h 914"/>
                <a:gd name="T108" fmla="*/ 770 w 914"/>
                <a:gd name="T109" fmla="*/ 128 h 914"/>
                <a:gd name="T110" fmla="*/ 786 w 914"/>
                <a:gd name="T111" fmla="*/ 128 h 914"/>
                <a:gd name="T112" fmla="*/ 786 w 914"/>
                <a:gd name="T113" fmla="*/ 143 h 914"/>
                <a:gd name="T114" fmla="*/ 722 w 914"/>
                <a:gd name="T115" fmla="*/ 207 h 914"/>
                <a:gd name="T116" fmla="*/ 707 w 914"/>
                <a:gd name="T117" fmla="*/ 207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6" name="文本框 15"/>
          <p:cNvSpPr txBox="1"/>
          <p:nvPr/>
        </p:nvSpPr>
        <p:spPr>
          <a:xfrm>
            <a:off x="2570842" y="4431466"/>
            <a:ext cx="7109099" cy="922020"/>
          </a:xfrm>
          <a:prstGeom prst="rect">
            <a:avLst/>
          </a:prstGeom>
          <a:noFill/>
        </p:spPr>
        <p:txBody>
          <a:bodyPr wrap="square" rtlCol="0">
            <a:spAutoFit/>
          </a:bodyPr>
          <a:lstStyle/>
          <a:p>
            <a:pPr algn="ctr"/>
            <a:r>
              <a:rPr lang="zh-CN" altLang="en-US" sz="5400" b="1" dirty="0" smtClean="0">
                <a:solidFill>
                  <a:srgbClr val="3976BD"/>
                </a:solidFill>
                <a:latin typeface="幼圆" panose="02010509060101010101" pitchFamily="49" charset="-122"/>
                <a:ea typeface="幼圆" panose="02010509060101010101" pitchFamily="49" charset="-122"/>
              </a:rPr>
              <a:t>感谢观看</a:t>
            </a:r>
            <a:endParaRPr lang="zh-CN" altLang="en-US" sz="5400" b="1" dirty="0">
              <a:solidFill>
                <a:srgbClr val="3976BD"/>
              </a:solidFill>
              <a:latin typeface="幼圆" panose="02010509060101010101" pitchFamily="49" charset="-122"/>
              <a:ea typeface="幼圆" panose="02010509060101010101" pitchFamily="49" charset="-122"/>
            </a:endParaRPr>
          </a:p>
        </p:txBody>
      </p:sp>
      <p:sp>
        <p:nvSpPr>
          <p:cNvPr id="17" name="文本框 16"/>
          <p:cNvSpPr txBox="1"/>
          <p:nvPr/>
        </p:nvSpPr>
        <p:spPr>
          <a:xfrm>
            <a:off x="2606589" y="5467604"/>
            <a:ext cx="6813544" cy="461665"/>
          </a:xfrm>
          <a:prstGeom prst="rect">
            <a:avLst/>
          </a:prstGeom>
          <a:noFill/>
        </p:spPr>
        <p:txBody>
          <a:bodyPr wrap="square" rtlCol="0">
            <a:spAutoFit/>
          </a:bodyPr>
          <a:lstStyle/>
          <a:p>
            <a:pPr algn="ctr"/>
            <a:r>
              <a:rPr lang="en-US" altLang="zh-CN" sz="1200" dirty="0">
                <a:solidFill>
                  <a:srgbClr val="3976BD"/>
                </a:solidFill>
              </a:rPr>
              <a:t>Summary of the work of the minimalist Nordic wind work of the minimalist Nordic wind Summary of the work of the minimalist Nordic wind Summary of the work of the minimalist</a:t>
            </a:r>
            <a:endParaRPr lang="zh-CN" altLang="en-US" sz="1200" dirty="0">
              <a:solidFill>
                <a:srgbClr val="3976BD"/>
              </a:solidFill>
            </a:endParaRPr>
          </a:p>
        </p:txBody>
      </p:sp>
      <p:sp>
        <p:nvSpPr>
          <p:cNvPr id="4" name="矩形 3"/>
          <p:cNvSpPr/>
          <p:nvPr/>
        </p:nvSpPr>
        <p:spPr>
          <a:xfrm>
            <a:off x="3698544" y="6152006"/>
            <a:ext cx="4790364" cy="352051"/>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3879017" y="6150114"/>
            <a:ext cx="4175760" cy="706755"/>
          </a:xfrm>
          <a:prstGeom prst="rect">
            <a:avLst/>
          </a:prstGeom>
          <a:noFill/>
          <a:effectLst/>
        </p:spPr>
        <p:txBody>
          <a:bodyPr wrap="none" rtlCol="0">
            <a:spAutoFit/>
          </a:bodyPr>
          <a:lstStyle/>
          <a:p>
            <a:pPr algn="l"/>
            <a:r>
              <a:rPr lang="zh-CN" altLang="en-US" sz="1600" b="1" dirty="0" smtClean="0">
                <a:solidFill>
                  <a:schemeClr val="bg1"/>
                </a:solidFill>
                <a:latin typeface="幼圆" panose="02010509060101010101" pitchFamily="49" charset="-122"/>
                <a:ea typeface="幼圆" panose="02010509060101010101" pitchFamily="49" charset="-122"/>
                <a:sym typeface="+mn-ea"/>
              </a:rPr>
              <a:t>答辩人：</a:t>
            </a:r>
            <a:r>
              <a:rPr lang="zh-CN" altLang="en-US" sz="1600" b="1" dirty="0">
                <a:solidFill>
                  <a:schemeClr val="bg1"/>
                </a:solidFill>
                <a:latin typeface="幼圆" panose="02010509060101010101" pitchFamily="49" charset="-122"/>
                <a:ea typeface="幼圆" panose="02010509060101010101" pitchFamily="49" charset="-122"/>
                <a:sym typeface="+mn-ea"/>
              </a:rPr>
              <a:t>廖鸿志</a:t>
            </a:r>
            <a:r>
              <a:rPr lang="en-US" altLang="zh-CN" sz="1600" b="1" dirty="0" smtClean="0">
                <a:solidFill>
                  <a:schemeClr val="bg1"/>
                </a:solidFill>
                <a:latin typeface="幼圆" panose="02010509060101010101" pitchFamily="49" charset="-122"/>
                <a:ea typeface="幼圆" panose="02010509060101010101" pitchFamily="49" charset="-122"/>
                <a:sym typeface="+mn-ea"/>
              </a:rPr>
              <a:t>         </a:t>
            </a:r>
            <a:r>
              <a:rPr lang="zh-CN" altLang="en-US" sz="1600" b="1" dirty="0" smtClean="0">
                <a:solidFill>
                  <a:schemeClr val="bg1"/>
                </a:solidFill>
                <a:latin typeface="幼圆" panose="02010509060101010101" pitchFamily="49" charset="-122"/>
                <a:ea typeface="幼圆" panose="02010509060101010101" pitchFamily="49" charset="-122"/>
                <a:sym typeface="+mn-ea"/>
              </a:rPr>
              <a:t>指导老师：</a:t>
            </a:r>
            <a:r>
              <a:rPr sz="1600" b="1" dirty="0" smtClean="0">
                <a:solidFill>
                  <a:schemeClr val="bg1"/>
                </a:solidFill>
                <a:latin typeface="幼圆" panose="02010509060101010101" pitchFamily="49" charset="-122"/>
                <a:ea typeface="幼圆" panose="02010509060101010101" pitchFamily="49" charset="-122"/>
                <a:sym typeface="+mn-ea"/>
              </a:rPr>
              <a:t>吕智强</a:t>
            </a:r>
            <a:endParaRPr sz="1600" b="1" dirty="0" smtClean="0">
              <a:solidFill>
                <a:schemeClr val="bg1"/>
              </a:solidFill>
              <a:latin typeface="幼圆" panose="02010509060101010101" pitchFamily="49" charset="-122"/>
              <a:ea typeface="幼圆" panose="02010509060101010101" pitchFamily="49" charset="-122"/>
            </a:endParaRPr>
          </a:p>
          <a:p>
            <a:endParaRPr lang="zh-CN" altLang="en-US" sz="2400" b="1" dirty="0" smtClean="0">
              <a:solidFill>
                <a:schemeClr val="tx1">
                  <a:lumMod val="75000"/>
                  <a:lumOff val="25000"/>
                </a:schemeClr>
              </a:solidFill>
              <a:latin typeface="幼圆" panose="02010509060101010101" pitchFamily="49" charset="-122"/>
              <a:ea typeface="幼圆" panose="02010509060101010101" pitchFamily="49" charset="-122"/>
            </a:endParaRPr>
          </a:p>
        </p:txBody>
      </p:sp>
      <p:cxnSp>
        <p:nvCxnSpPr>
          <p:cNvPr id="6" name="直接连接符 5"/>
          <p:cNvCxnSpPr/>
          <p:nvPr/>
        </p:nvCxnSpPr>
        <p:spPr>
          <a:xfrm>
            <a:off x="2459601" y="4251396"/>
            <a:ext cx="7200000" cy="1223"/>
          </a:xfrm>
          <a:prstGeom prst="line">
            <a:avLst/>
          </a:prstGeom>
          <a:ln w="12700">
            <a:solidFill>
              <a:srgbClr val="3976BD"/>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childTnLst>
                          </p:cTn>
                        </p:par>
                        <p:par>
                          <p:cTn id="15" fill="hold">
                            <p:stCondLst>
                              <p:cond delay="1000"/>
                            </p:stCondLst>
                            <p:childTnLst>
                              <p:par>
                                <p:cTn id="16" presetID="16" presetClass="entr" presetSubtype="37"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arn(outVertical)">
                                      <p:cBhvr>
                                        <p:cTn id="18" dur="500"/>
                                        <p:tgtEl>
                                          <p:spTgt spid="6"/>
                                        </p:tgtEl>
                                      </p:cBhvr>
                                    </p:animEffect>
                                  </p:childTnLst>
                                </p:cTn>
                              </p:par>
                            </p:childTnLst>
                          </p:cTn>
                        </p:par>
                        <p:par>
                          <p:cTn id="19" fill="hold">
                            <p:stCondLst>
                              <p:cond delay="1500"/>
                            </p:stCondLst>
                            <p:childTnLst>
                              <p:par>
                                <p:cTn id="20" presetID="53" presetClass="entr" presetSubtype="16" fill="hold" grpId="0" nodeType="after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p:cTn id="22" dur="1000" fill="hold"/>
                                        <p:tgtEl>
                                          <p:spTgt spid="16"/>
                                        </p:tgtEl>
                                        <p:attrNameLst>
                                          <p:attrName>ppt_w</p:attrName>
                                        </p:attrNameLst>
                                      </p:cBhvr>
                                      <p:tavLst>
                                        <p:tav tm="0">
                                          <p:val>
                                            <p:fltVal val="0"/>
                                          </p:val>
                                        </p:tav>
                                        <p:tav tm="100000">
                                          <p:val>
                                            <p:strVal val="#ppt_w"/>
                                          </p:val>
                                        </p:tav>
                                      </p:tavLst>
                                    </p:anim>
                                    <p:anim calcmode="lin" valueType="num">
                                      <p:cBhvr>
                                        <p:cTn id="23" dur="1000" fill="hold"/>
                                        <p:tgtEl>
                                          <p:spTgt spid="16"/>
                                        </p:tgtEl>
                                        <p:attrNameLst>
                                          <p:attrName>ppt_h</p:attrName>
                                        </p:attrNameLst>
                                      </p:cBhvr>
                                      <p:tavLst>
                                        <p:tav tm="0">
                                          <p:val>
                                            <p:fltVal val="0"/>
                                          </p:val>
                                        </p:tav>
                                        <p:tav tm="100000">
                                          <p:val>
                                            <p:strVal val="#ppt_h"/>
                                          </p:val>
                                        </p:tav>
                                      </p:tavLst>
                                    </p:anim>
                                    <p:animEffect transition="in" filter="fade">
                                      <p:cBhvr>
                                        <p:cTn id="24" dur="1000"/>
                                        <p:tgtEl>
                                          <p:spTgt spid="16"/>
                                        </p:tgtEl>
                                      </p:cBhvr>
                                    </p:animEffect>
                                  </p:childTnLst>
                                </p:cTn>
                              </p:par>
                            </p:childTnLst>
                          </p:cTn>
                        </p:par>
                        <p:par>
                          <p:cTn id="25" fill="hold">
                            <p:stCondLst>
                              <p:cond delay="2500"/>
                            </p:stCondLst>
                            <p:childTnLst>
                              <p:par>
                                <p:cTn id="26" presetID="16" presetClass="entr" presetSubtype="37" fill="hold" grpId="0"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barn(outVertical)">
                                      <p:cBhvr>
                                        <p:cTn id="28" dur="500"/>
                                        <p:tgtEl>
                                          <p:spTgt spid="17"/>
                                        </p:tgtEl>
                                      </p:cBhvr>
                                    </p:animEffect>
                                  </p:childTnLst>
                                </p:cTn>
                              </p:par>
                            </p:childTnLst>
                          </p:cTn>
                        </p:par>
                        <p:par>
                          <p:cTn id="29" fill="hold">
                            <p:stCondLst>
                              <p:cond delay="3000"/>
                            </p:stCondLst>
                            <p:childTnLst>
                              <p:par>
                                <p:cTn id="30" presetID="14" presetClass="entr" presetSubtype="10" fill="hold" grpId="0" nodeType="after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randombar(horizontal)">
                                      <p:cBhvr>
                                        <p:cTn id="32" dur="500"/>
                                        <p:tgtEl>
                                          <p:spTgt spid="4"/>
                                        </p:tgtEl>
                                      </p:cBhvr>
                                    </p:animEffect>
                                  </p:childTnLst>
                                </p:cTn>
                              </p:par>
                            </p:childTnLst>
                          </p:cTn>
                        </p:par>
                        <p:par>
                          <p:cTn id="33" fill="hold">
                            <p:stCondLst>
                              <p:cond delay="3500"/>
                            </p:stCondLst>
                            <p:childTnLst>
                              <p:par>
                                <p:cTn id="34" presetID="42" presetClass="entr" presetSubtype="0" fill="hold" grpId="0" nodeType="after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1000"/>
                                        <p:tgtEl>
                                          <p:spTgt spid="19"/>
                                        </p:tgtEl>
                                      </p:cBhvr>
                                    </p:animEffect>
                                    <p:anim calcmode="lin" valueType="num">
                                      <p:cBhvr>
                                        <p:cTn id="37" dur="1000" fill="hold"/>
                                        <p:tgtEl>
                                          <p:spTgt spid="19"/>
                                        </p:tgtEl>
                                        <p:attrNameLst>
                                          <p:attrName>ppt_x</p:attrName>
                                        </p:attrNameLst>
                                      </p:cBhvr>
                                      <p:tavLst>
                                        <p:tav tm="0">
                                          <p:val>
                                            <p:strVal val="#ppt_x"/>
                                          </p:val>
                                        </p:tav>
                                        <p:tav tm="100000">
                                          <p:val>
                                            <p:strVal val="#ppt_x"/>
                                          </p:val>
                                        </p:tav>
                                      </p:tavLst>
                                    </p:anim>
                                    <p:anim calcmode="lin" valueType="num">
                                      <p:cBhvr>
                                        <p:cTn id="38"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4" grpId="0" animBg="1"/>
      <p:bldP spid="19"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2341" y="2309999"/>
            <a:ext cx="548193" cy="937973"/>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752341" y="3245552"/>
            <a:ext cx="548193" cy="937973"/>
          </a:xfrm>
          <a:prstGeom prst="rect">
            <a:avLst/>
          </a:prstGeom>
          <a:solidFill>
            <a:srgbClr val="275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1057313" y="1941342"/>
            <a:ext cx="2926739" cy="2926739"/>
            <a:chOff x="4157663" y="1490663"/>
            <a:chExt cx="3881438" cy="3881438"/>
          </a:xfrm>
        </p:grpSpPr>
        <p:sp>
          <p:nvSpPr>
            <p:cNvPr id="21" name="Freeform 5"/>
            <p:cNvSpPr>
              <a:spLocks noEditPoints="1"/>
            </p:cNvSpPr>
            <p:nvPr/>
          </p:nvSpPr>
          <p:spPr bwMode="auto">
            <a:xfrm>
              <a:off x="4157663" y="2365375"/>
              <a:ext cx="3103563" cy="3006725"/>
            </a:xfrm>
            <a:custGeom>
              <a:avLst/>
              <a:gdLst>
                <a:gd name="T0" fmla="*/ 17 w 731"/>
                <a:gd name="T1" fmla="*/ 578 h 708"/>
                <a:gd name="T2" fmla="*/ 33 w 731"/>
                <a:gd name="T3" fmla="*/ 512 h 708"/>
                <a:gd name="T4" fmla="*/ 65 w 731"/>
                <a:gd name="T5" fmla="*/ 469 h 708"/>
                <a:gd name="T6" fmla="*/ 112 w 731"/>
                <a:gd name="T7" fmla="*/ 436 h 708"/>
                <a:gd name="T8" fmla="*/ 153 w 731"/>
                <a:gd name="T9" fmla="*/ 323 h 708"/>
                <a:gd name="T10" fmla="*/ 177 w 731"/>
                <a:gd name="T11" fmla="*/ 280 h 708"/>
                <a:gd name="T12" fmla="*/ 266 w 731"/>
                <a:gd name="T13" fmla="*/ 77 h 708"/>
                <a:gd name="T14" fmla="*/ 618 w 731"/>
                <a:gd name="T15" fmla="*/ 65 h 708"/>
                <a:gd name="T16" fmla="*/ 627 w 731"/>
                <a:gd name="T17" fmla="*/ 74 h 708"/>
                <a:gd name="T18" fmla="*/ 631 w 731"/>
                <a:gd name="T19" fmla="*/ 442 h 708"/>
                <a:gd name="T20" fmla="*/ 428 w 731"/>
                <a:gd name="T21" fmla="*/ 531 h 708"/>
                <a:gd name="T22" fmla="*/ 385 w 731"/>
                <a:gd name="T23" fmla="*/ 555 h 708"/>
                <a:gd name="T24" fmla="*/ 272 w 731"/>
                <a:gd name="T25" fmla="*/ 595 h 708"/>
                <a:gd name="T26" fmla="*/ 239 w 731"/>
                <a:gd name="T27" fmla="*/ 642 h 708"/>
                <a:gd name="T28" fmla="*/ 196 w 731"/>
                <a:gd name="T29" fmla="*/ 675 h 708"/>
                <a:gd name="T30" fmla="*/ 130 w 731"/>
                <a:gd name="T31" fmla="*/ 691 h 708"/>
                <a:gd name="T32" fmla="*/ 20 w 731"/>
                <a:gd name="T33" fmla="*/ 644 h 708"/>
                <a:gd name="T34" fmla="*/ 616 w 731"/>
                <a:gd name="T35" fmla="*/ 86 h 708"/>
                <a:gd name="T36" fmla="*/ 607 w 731"/>
                <a:gd name="T37" fmla="*/ 78 h 708"/>
                <a:gd name="T38" fmla="*/ 278 w 731"/>
                <a:gd name="T39" fmla="*/ 89 h 708"/>
                <a:gd name="T40" fmla="*/ 193 w 731"/>
                <a:gd name="T41" fmla="*/ 283 h 708"/>
                <a:gd name="T42" fmla="*/ 166 w 731"/>
                <a:gd name="T43" fmla="*/ 333 h 708"/>
                <a:gd name="T44" fmla="*/ 129 w 731"/>
                <a:gd name="T45" fmla="*/ 441 h 708"/>
                <a:gd name="T46" fmla="*/ 133 w 731"/>
                <a:gd name="T47" fmla="*/ 459 h 708"/>
                <a:gd name="T48" fmla="*/ 89 w 731"/>
                <a:gd name="T49" fmla="*/ 461 h 708"/>
                <a:gd name="T50" fmla="*/ 80 w 731"/>
                <a:gd name="T51" fmla="*/ 483 h 708"/>
                <a:gd name="T52" fmla="*/ 58 w 731"/>
                <a:gd name="T53" fmla="*/ 492 h 708"/>
                <a:gd name="T54" fmla="*/ 50 w 731"/>
                <a:gd name="T55" fmla="*/ 522 h 708"/>
                <a:gd name="T56" fmla="*/ 36 w 731"/>
                <a:gd name="T57" fmla="*/ 531 h 708"/>
                <a:gd name="T58" fmla="*/ 40 w 731"/>
                <a:gd name="T59" fmla="*/ 580 h 708"/>
                <a:gd name="T60" fmla="*/ 31 w 731"/>
                <a:gd name="T61" fmla="*/ 587 h 708"/>
                <a:gd name="T62" fmla="*/ 75 w 731"/>
                <a:gd name="T63" fmla="*/ 676 h 708"/>
                <a:gd name="T64" fmla="*/ 126 w 731"/>
                <a:gd name="T65" fmla="*/ 671 h 708"/>
                <a:gd name="T66" fmla="*/ 131 w 731"/>
                <a:gd name="T67" fmla="*/ 672 h 708"/>
                <a:gd name="T68" fmla="*/ 185 w 731"/>
                <a:gd name="T69" fmla="*/ 660 h 708"/>
                <a:gd name="T70" fmla="*/ 188 w 731"/>
                <a:gd name="T71" fmla="*/ 658 h 708"/>
                <a:gd name="T72" fmla="*/ 225 w 731"/>
                <a:gd name="T73" fmla="*/ 630 h 708"/>
                <a:gd name="T74" fmla="*/ 227 w 731"/>
                <a:gd name="T75" fmla="*/ 628 h 708"/>
                <a:gd name="T76" fmla="*/ 252 w 731"/>
                <a:gd name="T77" fmla="*/ 580 h 708"/>
                <a:gd name="T78" fmla="*/ 255 w 731"/>
                <a:gd name="T79" fmla="*/ 576 h 708"/>
                <a:gd name="T80" fmla="*/ 348 w 731"/>
                <a:gd name="T81" fmla="*/ 560 h 708"/>
                <a:gd name="T82" fmla="*/ 423 w 731"/>
                <a:gd name="T83" fmla="*/ 515 h 708"/>
                <a:gd name="T84" fmla="*/ 558 w 731"/>
                <a:gd name="T85" fmla="*/ 475 h 708"/>
                <a:gd name="T86" fmla="*/ 619 w 731"/>
                <a:gd name="T87" fmla="*/ 8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6"/>
            <p:cNvSpPr/>
            <p:nvPr/>
          </p:nvSpPr>
          <p:spPr bwMode="auto">
            <a:xfrm>
              <a:off x="4959350" y="3660775"/>
              <a:ext cx="1554163" cy="1103313"/>
            </a:xfrm>
            <a:custGeom>
              <a:avLst/>
              <a:gdLst>
                <a:gd name="T0" fmla="*/ 366 w 366"/>
                <a:gd name="T1" fmla="*/ 153 h 260"/>
                <a:gd name="T2" fmla="*/ 361 w 366"/>
                <a:gd name="T3" fmla="*/ 156 h 260"/>
                <a:gd name="T4" fmla="*/ 233 w 366"/>
                <a:gd name="T5" fmla="*/ 193 h 260"/>
                <a:gd name="T6" fmla="*/ 231 w 366"/>
                <a:gd name="T7" fmla="*/ 193 h 260"/>
                <a:gd name="T8" fmla="*/ 175 w 366"/>
                <a:gd name="T9" fmla="*/ 224 h 260"/>
                <a:gd name="T10" fmla="*/ 151 w 366"/>
                <a:gd name="T11" fmla="*/ 241 h 260"/>
                <a:gd name="T12" fmla="*/ 79 w 366"/>
                <a:gd name="T13" fmla="*/ 257 h 260"/>
                <a:gd name="T14" fmla="*/ 11 w 366"/>
                <a:gd name="T15" fmla="*/ 224 h 260"/>
                <a:gd name="T16" fmla="*/ 0 w 366"/>
                <a:gd name="T17" fmla="*/ 213 h 260"/>
                <a:gd name="T18" fmla="*/ 83 w 366"/>
                <a:gd name="T19" fmla="*/ 130 h 260"/>
                <a:gd name="T20" fmla="*/ 98 w 366"/>
                <a:gd name="T21" fmla="*/ 95 h 260"/>
                <a:gd name="T22" fmla="*/ 69 w 366"/>
                <a:gd name="T23" fmla="*/ 89 h 260"/>
                <a:gd name="T24" fmla="*/ 80 w 366"/>
                <a:gd name="T25" fmla="*/ 48 h 260"/>
                <a:gd name="T26" fmla="*/ 117 w 366"/>
                <a:gd name="T27" fmla="*/ 38 h 260"/>
                <a:gd name="T28" fmla="*/ 128 w 366"/>
                <a:gd name="T29" fmla="*/ 70 h 260"/>
                <a:gd name="T30" fmla="*/ 153 w 366"/>
                <a:gd name="T31" fmla="*/ 61 h 260"/>
                <a:gd name="T32" fmla="*/ 213 w 366"/>
                <a:gd name="T33" fmla="*/ 0 h 260"/>
                <a:gd name="T34" fmla="*/ 255 w 366"/>
                <a:gd name="T35" fmla="*/ 42 h 260"/>
                <a:gd name="T36" fmla="*/ 259 w 366"/>
                <a:gd name="T37" fmla="*/ 63 h 260"/>
                <a:gd name="T38" fmla="*/ 227 w 366"/>
                <a:gd name="T39" fmla="*/ 72 h 260"/>
                <a:gd name="T40" fmla="*/ 238 w 366"/>
                <a:gd name="T41" fmla="*/ 110 h 260"/>
                <a:gd name="T42" fmla="*/ 273 w 366"/>
                <a:gd name="T43" fmla="*/ 120 h 260"/>
                <a:gd name="T44" fmla="*/ 280 w 366"/>
                <a:gd name="T45" fmla="*/ 95 h 260"/>
                <a:gd name="T46" fmla="*/ 313 w 366"/>
                <a:gd name="T47" fmla="*/ 100 h 260"/>
                <a:gd name="T48" fmla="*/ 366 w 366"/>
                <a:gd name="T49" fmla="*/ 1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7"/>
            <p:cNvSpPr/>
            <p:nvPr/>
          </p:nvSpPr>
          <p:spPr bwMode="auto">
            <a:xfrm>
              <a:off x="5218113" y="2505075"/>
              <a:ext cx="1517650" cy="1155700"/>
            </a:xfrm>
            <a:custGeom>
              <a:avLst/>
              <a:gdLst>
                <a:gd name="T0" fmla="*/ 284 w 357"/>
                <a:gd name="T1" fmla="*/ 222 h 272"/>
                <a:gd name="T2" fmla="*/ 240 w 357"/>
                <a:gd name="T3" fmla="*/ 233 h 272"/>
                <a:gd name="T4" fmla="*/ 232 w 357"/>
                <a:gd name="T5" fmla="*/ 205 h 272"/>
                <a:gd name="T6" fmla="*/ 209 w 357"/>
                <a:gd name="T7" fmla="*/ 215 h 272"/>
                <a:gd name="T8" fmla="*/ 152 w 357"/>
                <a:gd name="T9" fmla="*/ 272 h 272"/>
                <a:gd name="T10" fmla="*/ 111 w 357"/>
                <a:gd name="T11" fmla="*/ 231 h 272"/>
                <a:gd name="T12" fmla="*/ 101 w 357"/>
                <a:gd name="T13" fmla="*/ 208 h 272"/>
                <a:gd name="T14" fmla="*/ 133 w 357"/>
                <a:gd name="T15" fmla="*/ 194 h 272"/>
                <a:gd name="T16" fmla="*/ 115 w 357"/>
                <a:gd name="T17" fmla="*/ 154 h 272"/>
                <a:gd name="T18" fmla="*/ 76 w 357"/>
                <a:gd name="T19" fmla="*/ 147 h 272"/>
                <a:gd name="T20" fmla="*/ 67 w 357"/>
                <a:gd name="T21" fmla="*/ 175 h 272"/>
                <a:gd name="T22" fmla="*/ 37 w 357"/>
                <a:gd name="T23" fmla="*/ 157 h 272"/>
                <a:gd name="T24" fmla="*/ 0 w 357"/>
                <a:gd name="T25" fmla="*/ 120 h 272"/>
                <a:gd name="T26" fmla="*/ 40 w 357"/>
                <a:gd name="T27" fmla="*/ 68 h 272"/>
                <a:gd name="T28" fmla="*/ 191 w 357"/>
                <a:gd name="T29" fmla="*/ 2 h 272"/>
                <a:gd name="T30" fmla="*/ 346 w 357"/>
                <a:gd name="T31" fmla="*/ 57 h 272"/>
                <a:gd name="T32" fmla="*/ 352 w 357"/>
                <a:gd name="T33" fmla="*/ 62 h 272"/>
                <a:gd name="T34" fmla="*/ 354 w 357"/>
                <a:gd name="T35" fmla="*/ 65 h 272"/>
                <a:gd name="T36" fmla="*/ 357 w 357"/>
                <a:gd name="T37" fmla="*/ 68 h 272"/>
                <a:gd name="T38" fmla="*/ 271 w 357"/>
                <a:gd name="T39" fmla="*/ 154 h 272"/>
                <a:gd name="T40" fmla="*/ 262 w 357"/>
                <a:gd name="T41" fmla="*/ 173 h 272"/>
                <a:gd name="T42" fmla="*/ 288 w 357"/>
                <a:gd name="T43" fmla="*/ 178 h 272"/>
                <a:gd name="T44" fmla="*/ 284 w 357"/>
                <a:gd name="T45" fmla="*/ 22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8"/>
            <p:cNvSpPr/>
            <p:nvPr/>
          </p:nvSpPr>
          <p:spPr bwMode="auto">
            <a:xfrm>
              <a:off x="4556125" y="4348163"/>
              <a:ext cx="623888" cy="620713"/>
            </a:xfrm>
            <a:custGeom>
              <a:avLst/>
              <a:gdLst>
                <a:gd name="T0" fmla="*/ 7 w 147"/>
                <a:gd name="T1" fmla="*/ 29 h 146"/>
                <a:gd name="T2" fmla="*/ 7 w 147"/>
                <a:gd name="T3" fmla="*/ 6 h 146"/>
                <a:gd name="T4" fmla="*/ 29 w 147"/>
                <a:gd name="T5" fmla="*/ 6 h 146"/>
                <a:gd name="T6" fmla="*/ 140 w 147"/>
                <a:gd name="T7" fmla="*/ 118 h 146"/>
                <a:gd name="T8" fmla="*/ 141 w 147"/>
                <a:gd name="T9" fmla="*/ 140 h 146"/>
                <a:gd name="T10" fmla="*/ 118 w 147"/>
                <a:gd name="T11" fmla="*/ 140 h 146"/>
                <a:gd name="T12" fmla="*/ 7 w 147"/>
                <a:gd name="T13" fmla="*/ 29 h 146"/>
              </a:gdLst>
              <a:ahLst/>
              <a:cxnLst>
                <a:cxn ang="0">
                  <a:pos x="T0" y="T1"/>
                </a:cxn>
                <a:cxn ang="0">
                  <a:pos x="T2" y="T3"/>
                </a:cxn>
                <a:cxn ang="0">
                  <a:pos x="T4" y="T5"/>
                </a:cxn>
                <a:cxn ang="0">
                  <a:pos x="T6" y="T7"/>
                </a:cxn>
                <a:cxn ang="0">
                  <a:pos x="T8" y="T9"/>
                </a:cxn>
                <a:cxn ang="0">
                  <a:pos x="T10" y="T11"/>
                </a:cxn>
                <a:cxn ang="0">
                  <a:pos x="T12" y="T13"/>
                </a:cxn>
              </a:cxnLst>
              <a:rect l="0" t="0" r="r" b="b"/>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9"/>
            <p:cNvSpPr/>
            <p:nvPr/>
          </p:nvSpPr>
          <p:spPr bwMode="auto">
            <a:xfrm>
              <a:off x="4429125" y="4479925"/>
              <a:ext cx="619125" cy="620713"/>
            </a:xfrm>
            <a:custGeom>
              <a:avLst/>
              <a:gdLst>
                <a:gd name="T0" fmla="*/ 6 w 146"/>
                <a:gd name="T1" fmla="*/ 28 h 146"/>
                <a:gd name="T2" fmla="*/ 6 w 146"/>
                <a:gd name="T3" fmla="*/ 6 h 146"/>
                <a:gd name="T4" fmla="*/ 28 w 146"/>
                <a:gd name="T5" fmla="*/ 6 h 146"/>
                <a:gd name="T6" fmla="*/ 140 w 146"/>
                <a:gd name="T7" fmla="*/ 117 h 146"/>
                <a:gd name="T8" fmla="*/ 140 w 146"/>
                <a:gd name="T9" fmla="*/ 140 h 146"/>
                <a:gd name="T10" fmla="*/ 118 w 146"/>
                <a:gd name="T11" fmla="*/ 139 h 146"/>
                <a:gd name="T12" fmla="*/ 6 w 146"/>
                <a:gd name="T13" fmla="*/ 28 h 146"/>
              </a:gdLst>
              <a:ahLst/>
              <a:cxnLst>
                <a:cxn ang="0">
                  <a:pos x="T0" y="T1"/>
                </a:cxn>
                <a:cxn ang="0">
                  <a:pos x="T2" y="T3"/>
                </a:cxn>
                <a:cxn ang="0">
                  <a:pos x="T4" y="T5"/>
                </a:cxn>
                <a:cxn ang="0">
                  <a:pos x="T6" y="T7"/>
                </a:cxn>
                <a:cxn ang="0">
                  <a:pos x="T8" y="T9"/>
                </a:cxn>
                <a:cxn ang="0">
                  <a:pos x="T10" y="T11"/>
                </a:cxn>
                <a:cxn ang="0">
                  <a:pos x="T12" y="T13"/>
                </a:cxn>
              </a:cxnLst>
              <a:rect l="0" t="0" r="r" b="b"/>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0"/>
            <p:cNvSpPr/>
            <p:nvPr/>
          </p:nvSpPr>
          <p:spPr bwMode="auto">
            <a:xfrm>
              <a:off x="4330700" y="4641850"/>
              <a:ext cx="557213" cy="552450"/>
            </a:xfrm>
            <a:custGeom>
              <a:avLst/>
              <a:gdLst>
                <a:gd name="T0" fmla="*/ 7 w 131"/>
                <a:gd name="T1" fmla="*/ 29 h 130"/>
                <a:gd name="T2" fmla="*/ 7 w 131"/>
                <a:gd name="T3" fmla="*/ 6 h 130"/>
                <a:gd name="T4" fmla="*/ 29 w 131"/>
                <a:gd name="T5" fmla="*/ 7 h 130"/>
                <a:gd name="T6" fmla="*/ 124 w 131"/>
                <a:gd name="T7" fmla="*/ 102 h 130"/>
                <a:gd name="T8" fmla="*/ 125 w 131"/>
                <a:gd name="T9" fmla="*/ 124 h 130"/>
                <a:gd name="T10" fmla="*/ 102 w 131"/>
                <a:gd name="T11" fmla="*/ 124 h 130"/>
                <a:gd name="T12" fmla="*/ 7 w 131"/>
                <a:gd name="T13" fmla="*/ 29 h 130"/>
              </a:gdLst>
              <a:ahLst/>
              <a:cxnLst>
                <a:cxn ang="0">
                  <a:pos x="T0" y="T1"/>
                </a:cxn>
                <a:cxn ang="0">
                  <a:pos x="T2" y="T3"/>
                </a:cxn>
                <a:cxn ang="0">
                  <a:pos x="T4" y="T5"/>
                </a:cxn>
                <a:cxn ang="0">
                  <a:pos x="T6" y="T7"/>
                </a:cxn>
                <a:cxn ang="0">
                  <a:pos x="T8" y="T9"/>
                </a:cxn>
                <a:cxn ang="0">
                  <a:pos x="T10" y="T11"/>
                </a:cxn>
                <a:cxn ang="0">
                  <a:pos x="T12" y="T13"/>
                </a:cxn>
              </a:cxnLst>
              <a:rect l="0" t="0" r="r" b="b"/>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1"/>
            <p:cNvSpPr/>
            <p:nvPr/>
          </p:nvSpPr>
          <p:spPr bwMode="auto">
            <a:xfrm>
              <a:off x="4314825" y="4879975"/>
              <a:ext cx="330200" cy="334963"/>
            </a:xfrm>
            <a:custGeom>
              <a:avLst/>
              <a:gdLst>
                <a:gd name="T0" fmla="*/ 6 w 78"/>
                <a:gd name="T1" fmla="*/ 29 h 79"/>
                <a:gd name="T2" fmla="*/ 6 w 78"/>
                <a:gd name="T3" fmla="*/ 7 h 79"/>
                <a:gd name="T4" fmla="*/ 28 w 78"/>
                <a:gd name="T5" fmla="*/ 7 h 79"/>
                <a:gd name="T6" fmla="*/ 72 w 78"/>
                <a:gd name="T7" fmla="*/ 51 h 79"/>
                <a:gd name="T8" fmla="*/ 72 w 78"/>
                <a:gd name="T9" fmla="*/ 73 h 79"/>
                <a:gd name="T10" fmla="*/ 50 w 78"/>
                <a:gd name="T11" fmla="*/ 73 h 79"/>
                <a:gd name="T12" fmla="*/ 6 w 78"/>
                <a:gd name="T13" fmla="*/ 29 h 79"/>
              </a:gdLst>
              <a:ahLst/>
              <a:cxnLst>
                <a:cxn ang="0">
                  <a:pos x="T0" y="T1"/>
                </a:cxn>
                <a:cxn ang="0">
                  <a:pos x="T2" y="T3"/>
                </a:cxn>
                <a:cxn ang="0">
                  <a:pos x="T4" y="T5"/>
                </a:cxn>
                <a:cxn ang="0">
                  <a:pos x="T6" y="T7"/>
                </a:cxn>
                <a:cxn ang="0">
                  <a:pos x="T8" y="T9"/>
                </a:cxn>
                <a:cxn ang="0">
                  <a:pos x="T10" y="T11"/>
                </a:cxn>
                <a:cxn ang="0">
                  <a:pos x="T12" y="T13"/>
                </a:cxn>
              </a:cxnLst>
              <a:rect l="0" t="0" r="r" b="b"/>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2"/>
            <p:cNvSpPr>
              <a:spLocks noEditPoints="1"/>
            </p:cNvSpPr>
            <p:nvPr/>
          </p:nvSpPr>
          <p:spPr bwMode="auto">
            <a:xfrm>
              <a:off x="4157663" y="1490663"/>
              <a:ext cx="3881438" cy="3881438"/>
            </a:xfrm>
            <a:custGeom>
              <a:avLst/>
              <a:gdLst>
                <a:gd name="T0" fmla="*/ 427 w 914"/>
                <a:gd name="T1" fmla="*/ 910 h 914"/>
                <a:gd name="T2" fmla="*/ 424 w 914"/>
                <a:gd name="T3" fmla="*/ 903 h 914"/>
                <a:gd name="T4" fmla="*/ 424 w 914"/>
                <a:gd name="T5" fmla="*/ 874 h 914"/>
                <a:gd name="T6" fmla="*/ 435 w 914"/>
                <a:gd name="T7" fmla="*/ 863 h 914"/>
                <a:gd name="T8" fmla="*/ 443 w 914"/>
                <a:gd name="T9" fmla="*/ 866 h 914"/>
                <a:gd name="T10" fmla="*/ 446 w 914"/>
                <a:gd name="T11" fmla="*/ 874 h 914"/>
                <a:gd name="T12" fmla="*/ 446 w 914"/>
                <a:gd name="T13" fmla="*/ 903 h 914"/>
                <a:gd name="T14" fmla="*/ 435 w 914"/>
                <a:gd name="T15" fmla="*/ 914 h 914"/>
                <a:gd name="T16" fmla="*/ 427 w 914"/>
                <a:gd name="T17" fmla="*/ 910 h 914"/>
                <a:gd name="T18" fmla="*/ 3 w 914"/>
                <a:gd name="T19" fmla="*/ 487 h 914"/>
                <a:gd name="T20" fmla="*/ 0 w 914"/>
                <a:gd name="T21" fmla="*/ 479 h 914"/>
                <a:gd name="T22" fmla="*/ 11 w 914"/>
                <a:gd name="T23" fmla="*/ 468 h 914"/>
                <a:gd name="T24" fmla="*/ 40 w 914"/>
                <a:gd name="T25" fmla="*/ 468 h 914"/>
                <a:gd name="T26" fmla="*/ 48 w 914"/>
                <a:gd name="T27" fmla="*/ 471 h 914"/>
                <a:gd name="T28" fmla="*/ 51 w 914"/>
                <a:gd name="T29" fmla="*/ 479 h 914"/>
                <a:gd name="T30" fmla="*/ 48 w 914"/>
                <a:gd name="T31" fmla="*/ 487 h 914"/>
                <a:gd name="T32" fmla="*/ 40 w 914"/>
                <a:gd name="T33" fmla="*/ 490 h 914"/>
                <a:gd name="T34" fmla="*/ 11 w 914"/>
                <a:gd name="T35" fmla="*/ 490 h 914"/>
                <a:gd name="T36" fmla="*/ 3 w 914"/>
                <a:gd name="T37" fmla="*/ 487 h 914"/>
                <a:gd name="T38" fmla="*/ 707 w 914"/>
                <a:gd name="T39" fmla="*/ 766 h 914"/>
                <a:gd name="T40" fmla="*/ 707 w 914"/>
                <a:gd name="T41" fmla="*/ 750 h 914"/>
                <a:gd name="T42" fmla="*/ 722 w 914"/>
                <a:gd name="T43" fmla="*/ 750 h 914"/>
                <a:gd name="T44" fmla="*/ 758 w 914"/>
                <a:gd name="T45" fmla="*/ 786 h 914"/>
                <a:gd name="T46" fmla="*/ 758 w 914"/>
                <a:gd name="T47" fmla="*/ 802 h 914"/>
                <a:gd name="T48" fmla="*/ 742 w 914"/>
                <a:gd name="T49" fmla="*/ 802 h 914"/>
                <a:gd name="T50" fmla="*/ 707 w 914"/>
                <a:gd name="T51" fmla="*/ 766 h 914"/>
                <a:gd name="T52" fmla="*/ 112 w 914"/>
                <a:gd name="T53" fmla="*/ 171 h 914"/>
                <a:gd name="T54" fmla="*/ 112 w 914"/>
                <a:gd name="T55" fmla="*/ 156 h 914"/>
                <a:gd name="T56" fmla="*/ 127 w 914"/>
                <a:gd name="T57" fmla="*/ 156 h 914"/>
                <a:gd name="T58" fmla="*/ 163 w 914"/>
                <a:gd name="T59" fmla="*/ 192 h 914"/>
                <a:gd name="T60" fmla="*/ 163 w 914"/>
                <a:gd name="T61" fmla="*/ 207 h 914"/>
                <a:gd name="T62" fmla="*/ 148 w 914"/>
                <a:gd name="T63" fmla="*/ 207 h 914"/>
                <a:gd name="T64" fmla="*/ 112 w 914"/>
                <a:gd name="T65" fmla="*/ 171 h 914"/>
                <a:gd name="T66" fmla="*/ 427 w 914"/>
                <a:gd name="T67" fmla="*/ 91 h 914"/>
                <a:gd name="T68" fmla="*/ 424 w 914"/>
                <a:gd name="T69" fmla="*/ 84 h 914"/>
                <a:gd name="T70" fmla="*/ 424 w 914"/>
                <a:gd name="T71" fmla="*/ 11 h 914"/>
                <a:gd name="T72" fmla="*/ 435 w 914"/>
                <a:gd name="T73" fmla="*/ 0 h 914"/>
                <a:gd name="T74" fmla="*/ 443 w 914"/>
                <a:gd name="T75" fmla="*/ 3 h 914"/>
                <a:gd name="T76" fmla="*/ 446 w 914"/>
                <a:gd name="T77" fmla="*/ 11 h 914"/>
                <a:gd name="T78" fmla="*/ 446 w 914"/>
                <a:gd name="T79" fmla="*/ 84 h 914"/>
                <a:gd name="T80" fmla="*/ 443 w 914"/>
                <a:gd name="T81" fmla="*/ 91 h 914"/>
                <a:gd name="T82" fmla="*/ 435 w 914"/>
                <a:gd name="T83" fmla="*/ 95 h 914"/>
                <a:gd name="T84" fmla="*/ 427 w 914"/>
                <a:gd name="T85" fmla="*/ 91 h 914"/>
                <a:gd name="T86" fmla="*/ 822 w 914"/>
                <a:gd name="T87" fmla="*/ 485 h 914"/>
                <a:gd name="T88" fmla="*/ 819 w 914"/>
                <a:gd name="T89" fmla="*/ 477 h 914"/>
                <a:gd name="T90" fmla="*/ 831 w 914"/>
                <a:gd name="T91" fmla="*/ 466 h 914"/>
                <a:gd name="T92" fmla="*/ 903 w 914"/>
                <a:gd name="T93" fmla="*/ 469 h 914"/>
                <a:gd name="T94" fmla="*/ 911 w 914"/>
                <a:gd name="T95" fmla="*/ 472 h 914"/>
                <a:gd name="T96" fmla="*/ 914 w 914"/>
                <a:gd name="T97" fmla="*/ 481 h 914"/>
                <a:gd name="T98" fmla="*/ 902 w 914"/>
                <a:gd name="T99" fmla="*/ 491 h 914"/>
                <a:gd name="T100" fmla="*/ 830 w 914"/>
                <a:gd name="T101" fmla="*/ 489 h 914"/>
                <a:gd name="T102" fmla="*/ 822 w 914"/>
                <a:gd name="T103" fmla="*/ 485 h 914"/>
                <a:gd name="T104" fmla="*/ 707 w 914"/>
                <a:gd name="T105" fmla="*/ 207 h 914"/>
                <a:gd name="T106" fmla="*/ 707 w 914"/>
                <a:gd name="T107" fmla="*/ 192 h 914"/>
                <a:gd name="T108" fmla="*/ 770 w 914"/>
                <a:gd name="T109" fmla="*/ 128 h 914"/>
                <a:gd name="T110" fmla="*/ 786 w 914"/>
                <a:gd name="T111" fmla="*/ 128 h 914"/>
                <a:gd name="T112" fmla="*/ 786 w 914"/>
                <a:gd name="T113" fmla="*/ 143 h 914"/>
                <a:gd name="T114" fmla="*/ 722 w 914"/>
                <a:gd name="T115" fmla="*/ 207 h 914"/>
                <a:gd name="T116" fmla="*/ 707 w 914"/>
                <a:gd name="T117" fmla="*/ 207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9" name="矩形 28"/>
          <p:cNvSpPr/>
          <p:nvPr/>
        </p:nvSpPr>
        <p:spPr>
          <a:xfrm flipH="1">
            <a:off x="5405617" y="1941342"/>
            <a:ext cx="6786381" cy="2983011"/>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flipH="1">
            <a:off x="5120205" y="1941342"/>
            <a:ext cx="125308" cy="2983011"/>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8274464" y="1921414"/>
            <a:ext cx="1048685" cy="1569660"/>
          </a:xfrm>
          <a:prstGeom prst="rect">
            <a:avLst/>
          </a:prstGeom>
          <a:noFill/>
        </p:spPr>
        <p:txBody>
          <a:bodyPr wrap="none" rtlCol="0">
            <a:spAutoFit/>
          </a:bodyPr>
          <a:lstStyle/>
          <a:p>
            <a:r>
              <a:rPr lang="en-US" altLang="zh-CN" sz="9600" b="1" dirty="0" smtClean="0">
                <a:solidFill>
                  <a:schemeClr val="bg1"/>
                </a:solidFill>
                <a:latin typeface="Agency FB" panose="020B0503020202020204" pitchFamily="34" charset="0"/>
                <a:ea typeface="微软雅黑" panose="020B0503020204020204" pitchFamily="34" charset="-122"/>
              </a:rPr>
              <a:t>01</a:t>
            </a:r>
            <a:endParaRPr lang="zh-CN" altLang="en-US" sz="9600" b="1" dirty="0">
              <a:solidFill>
                <a:schemeClr val="bg1"/>
              </a:solidFill>
              <a:latin typeface="Agency FB" panose="020B0503020202020204" pitchFamily="34" charset="0"/>
              <a:ea typeface="微软雅黑" panose="020B0503020204020204" pitchFamily="34" charset="-122"/>
            </a:endParaRPr>
          </a:p>
        </p:txBody>
      </p:sp>
      <p:sp>
        <p:nvSpPr>
          <p:cNvPr id="32" name="文本框 31"/>
          <p:cNvSpPr txBox="1"/>
          <p:nvPr/>
        </p:nvSpPr>
        <p:spPr>
          <a:xfrm>
            <a:off x="7177017" y="3587386"/>
            <a:ext cx="3243580" cy="1014730"/>
          </a:xfrm>
          <a:prstGeom prst="rect">
            <a:avLst/>
          </a:prstGeom>
          <a:noFill/>
        </p:spPr>
        <p:txBody>
          <a:bodyPr wrap="none" rtlCol="0">
            <a:spAutoFit/>
          </a:bodyPr>
          <a:lstStyle/>
          <a:p>
            <a:pPr algn="ctr"/>
            <a:r>
              <a:rPr lang="zh-CN" altLang="en-US" sz="6000" b="1" dirty="0" smtClean="0">
                <a:solidFill>
                  <a:srgbClr val="FFFFFF"/>
                </a:solidFill>
                <a:latin typeface="幼圆" panose="02010509060101010101" pitchFamily="49" charset="-122"/>
                <a:ea typeface="幼圆" panose="02010509060101010101" pitchFamily="49" charset="-122"/>
              </a:rPr>
              <a:t>选题背景</a:t>
            </a:r>
            <a:endParaRPr lang="zh-CN" altLang="en-US" sz="6000" b="1" dirty="0">
              <a:solidFill>
                <a:srgbClr val="FFFFFF"/>
              </a:solidFill>
              <a:latin typeface="幼圆" panose="02010509060101010101" pitchFamily="49" charset="-122"/>
              <a:ea typeface="幼圆" panose="02010509060101010101" pitchFamily="49" charset="-122"/>
            </a:endParaRPr>
          </a:p>
        </p:txBody>
      </p:sp>
      <p:cxnSp>
        <p:nvCxnSpPr>
          <p:cNvPr id="33" name="直接连接符 32"/>
          <p:cNvCxnSpPr/>
          <p:nvPr/>
        </p:nvCxnSpPr>
        <p:spPr>
          <a:xfrm>
            <a:off x="6072260" y="3425003"/>
            <a:ext cx="5400000" cy="12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decel="50000" fill="hold">
                                          <p:stCondLst>
                                            <p:cond delay="0"/>
                                          </p:stCondLst>
                                        </p:cTn>
                                        <p:tgtEl>
                                          <p:spTgt spid="20"/>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0"/>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0"/>
                                        </p:tgtEl>
                                        <p:attrNameLst>
                                          <p:attrName>ppt_w</p:attrName>
                                        </p:attrNameLst>
                                      </p:cBhvr>
                                      <p:tavLst>
                                        <p:tav tm="0">
                                          <p:val>
                                            <p:strVal val="#ppt_w*.05"/>
                                          </p:val>
                                        </p:tav>
                                        <p:tav tm="100000">
                                          <p:val>
                                            <p:strVal val="#ppt_w"/>
                                          </p:val>
                                        </p:tav>
                                      </p:tavLst>
                                    </p:anim>
                                    <p:anim calcmode="lin" valueType="num">
                                      <p:cBhvr>
                                        <p:cTn id="10" dur="1000" fill="hold"/>
                                        <p:tgtEl>
                                          <p:spTgt spid="20"/>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0"/>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0"/>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0"/>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0"/>
                                        </p:tgtEl>
                                      </p:cBhvr>
                                    </p:animEffect>
                                  </p:childTnLst>
                                </p:cTn>
                              </p:par>
                            </p:childTnLst>
                          </p:cTn>
                        </p:par>
                        <p:par>
                          <p:cTn id="15" fill="hold">
                            <p:stCondLst>
                              <p:cond delay="1000"/>
                            </p:stCondLst>
                            <p:childTnLst>
                              <p:par>
                                <p:cTn id="16" presetID="16" presetClass="entr" presetSubtype="42" fill="hold" grpId="0"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barn(outHorizontal)">
                                      <p:cBhvr>
                                        <p:cTn id="18" dur="500"/>
                                        <p:tgtEl>
                                          <p:spTgt spid="30"/>
                                        </p:tgtEl>
                                      </p:cBhvr>
                                    </p:animEffect>
                                  </p:childTnLst>
                                </p:cTn>
                              </p:par>
                            </p:childTnLst>
                          </p:cTn>
                        </p:par>
                        <p:par>
                          <p:cTn id="19" fill="hold">
                            <p:stCondLst>
                              <p:cond delay="1500"/>
                            </p:stCondLst>
                            <p:childTnLst>
                              <p:par>
                                <p:cTn id="20" presetID="14" presetClass="entr" presetSubtype="10" fill="hold" grpId="0" nodeType="after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randombar(horizontal)">
                                      <p:cBhvr>
                                        <p:cTn id="22" dur="500"/>
                                        <p:tgtEl>
                                          <p:spTgt spid="29"/>
                                        </p:tgtEl>
                                      </p:cBhvr>
                                    </p:animEffect>
                                  </p:childTnLst>
                                </p:cTn>
                              </p:par>
                            </p:childTnLst>
                          </p:cTn>
                        </p:par>
                        <p:par>
                          <p:cTn id="23" fill="hold">
                            <p:stCondLst>
                              <p:cond delay="2000"/>
                            </p:stCondLst>
                            <p:childTnLst>
                              <p:par>
                                <p:cTn id="24" presetID="16" presetClass="entr" presetSubtype="37" fill="hold" nodeType="after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barn(outVertical)">
                                      <p:cBhvr>
                                        <p:cTn id="26" dur="500"/>
                                        <p:tgtEl>
                                          <p:spTgt spid="33"/>
                                        </p:tgtEl>
                                      </p:cBhvr>
                                    </p:animEffect>
                                  </p:childTnLst>
                                </p:cTn>
                              </p:par>
                            </p:childTnLst>
                          </p:cTn>
                        </p:par>
                        <p:par>
                          <p:cTn id="27" fill="hold">
                            <p:stCondLst>
                              <p:cond delay="2500"/>
                            </p:stCondLst>
                            <p:childTnLst>
                              <p:par>
                                <p:cTn id="28" presetID="52" presetClass="entr" presetSubtype="0" fill="hold" grpId="0" nodeType="afterEffect">
                                  <p:stCondLst>
                                    <p:cond delay="0"/>
                                  </p:stCondLst>
                                  <p:childTnLst>
                                    <p:set>
                                      <p:cBhvr>
                                        <p:cTn id="29" dur="1" fill="hold">
                                          <p:stCondLst>
                                            <p:cond delay="0"/>
                                          </p:stCondLst>
                                        </p:cTn>
                                        <p:tgtEl>
                                          <p:spTgt spid="31"/>
                                        </p:tgtEl>
                                        <p:attrNameLst>
                                          <p:attrName>style.visibility</p:attrName>
                                        </p:attrNameLst>
                                      </p:cBhvr>
                                      <p:to>
                                        <p:strVal val="visible"/>
                                      </p:to>
                                    </p:set>
                                    <p:animScale>
                                      <p:cBhvr>
                                        <p:cTn id="30" dur="1000" decel="50000" fill="hold">
                                          <p:stCondLst>
                                            <p:cond delay="0"/>
                                          </p:stCondLst>
                                        </p:cTn>
                                        <p:tgtEl>
                                          <p:spTgt spid="3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1" dur="1000" decel="50000" fill="hold">
                                          <p:stCondLst>
                                            <p:cond delay="0"/>
                                          </p:stCondLst>
                                        </p:cTn>
                                        <p:tgtEl>
                                          <p:spTgt spid="31"/>
                                        </p:tgtEl>
                                        <p:attrNameLst>
                                          <p:attrName>ppt_x</p:attrName>
                                          <p:attrName>ppt_y</p:attrName>
                                        </p:attrNameLst>
                                      </p:cBhvr>
                                    </p:animMotion>
                                    <p:animEffect transition="in" filter="fade">
                                      <p:cBhvr>
                                        <p:cTn id="32" dur="1000"/>
                                        <p:tgtEl>
                                          <p:spTgt spid="31"/>
                                        </p:tgtEl>
                                      </p:cBhvr>
                                    </p:animEffect>
                                  </p:childTnLst>
                                </p:cTn>
                              </p:par>
                            </p:childTnLst>
                          </p:cTn>
                        </p:par>
                        <p:par>
                          <p:cTn id="33" fill="hold">
                            <p:stCondLst>
                              <p:cond delay="3500"/>
                            </p:stCondLst>
                            <p:childTnLst>
                              <p:par>
                                <p:cTn id="34" presetID="37" presetClass="entr" presetSubtype="0" fill="hold" grpId="0" nodeType="after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1000"/>
                                        <p:tgtEl>
                                          <p:spTgt spid="32"/>
                                        </p:tgtEl>
                                      </p:cBhvr>
                                    </p:animEffect>
                                    <p:anim calcmode="lin" valueType="num">
                                      <p:cBhvr>
                                        <p:cTn id="37" dur="1000" fill="hold"/>
                                        <p:tgtEl>
                                          <p:spTgt spid="32"/>
                                        </p:tgtEl>
                                        <p:attrNameLst>
                                          <p:attrName>ppt_x</p:attrName>
                                        </p:attrNameLst>
                                      </p:cBhvr>
                                      <p:tavLst>
                                        <p:tav tm="0">
                                          <p:val>
                                            <p:strVal val="#ppt_x"/>
                                          </p:val>
                                        </p:tav>
                                        <p:tav tm="100000">
                                          <p:val>
                                            <p:strVal val="#ppt_x"/>
                                          </p:val>
                                        </p:tav>
                                      </p:tavLst>
                                    </p:anim>
                                    <p:anim calcmode="lin" valueType="num">
                                      <p:cBhvr>
                                        <p:cTn id="38" dur="900" decel="100000" fill="hold"/>
                                        <p:tgtEl>
                                          <p:spTgt spid="32"/>
                                        </p:tgtEl>
                                        <p:attrNameLst>
                                          <p:attrName>ppt_y</p:attrName>
                                        </p:attrNameLst>
                                      </p:cBhvr>
                                      <p:tavLst>
                                        <p:tav tm="0">
                                          <p:val>
                                            <p:strVal val="#ppt_y+1"/>
                                          </p:val>
                                        </p:tav>
                                        <p:tav tm="100000">
                                          <p:val>
                                            <p:strVal val="#ppt_y-.03"/>
                                          </p:val>
                                        </p:tav>
                                      </p:tavLst>
                                    </p:anim>
                                    <p:anim calcmode="lin" valueType="num">
                                      <p:cBhvr>
                                        <p:cTn id="39" dur="100" accel="100000" fill="hold">
                                          <p:stCondLst>
                                            <p:cond delay="900"/>
                                          </p:stCondLst>
                                        </p:cTn>
                                        <p:tgtEl>
                                          <p:spTgt spid="3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p:bldP spid="3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3" y="2307459"/>
            <a:ext cx="548193" cy="937973"/>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83" y="3245552"/>
            <a:ext cx="548193" cy="937973"/>
          </a:xfrm>
          <a:prstGeom prst="rect">
            <a:avLst/>
          </a:prstGeom>
          <a:solidFill>
            <a:srgbClr val="275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393465" y="80814"/>
            <a:ext cx="1033207" cy="1033207"/>
            <a:chOff x="4157663" y="1490663"/>
            <a:chExt cx="3881438" cy="3881438"/>
          </a:xfrm>
        </p:grpSpPr>
        <p:sp>
          <p:nvSpPr>
            <p:cNvPr id="21" name="Freeform 5"/>
            <p:cNvSpPr>
              <a:spLocks noEditPoints="1"/>
            </p:cNvSpPr>
            <p:nvPr/>
          </p:nvSpPr>
          <p:spPr bwMode="auto">
            <a:xfrm>
              <a:off x="4157663" y="2365375"/>
              <a:ext cx="3103563" cy="3006725"/>
            </a:xfrm>
            <a:custGeom>
              <a:avLst/>
              <a:gdLst>
                <a:gd name="T0" fmla="*/ 17 w 731"/>
                <a:gd name="T1" fmla="*/ 578 h 708"/>
                <a:gd name="T2" fmla="*/ 33 w 731"/>
                <a:gd name="T3" fmla="*/ 512 h 708"/>
                <a:gd name="T4" fmla="*/ 65 w 731"/>
                <a:gd name="T5" fmla="*/ 469 h 708"/>
                <a:gd name="T6" fmla="*/ 112 w 731"/>
                <a:gd name="T7" fmla="*/ 436 h 708"/>
                <a:gd name="T8" fmla="*/ 153 w 731"/>
                <a:gd name="T9" fmla="*/ 323 h 708"/>
                <a:gd name="T10" fmla="*/ 177 w 731"/>
                <a:gd name="T11" fmla="*/ 280 h 708"/>
                <a:gd name="T12" fmla="*/ 266 w 731"/>
                <a:gd name="T13" fmla="*/ 77 h 708"/>
                <a:gd name="T14" fmla="*/ 618 w 731"/>
                <a:gd name="T15" fmla="*/ 65 h 708"/>
                <a:gd name="T16" fmla="*/ 627 w 731"/>
                <a:gd name="T17" fmla="*/ 74 h 708"/>
                <a:gd name="T18" fmla="*/ 631 w 731"/>
                <a:gd name="T19" fmla="*/ 442 h 708"/>
                <a:gd name="T20" fmla="*/ 428 w 731"/>
                <a:gd name="T21" fmla="*/ 531 h 708"/>
                <a:gd name="T22" fmla="*/ 385 w 731"/>
                <a:gd name="T23" fmla="*/ 555 h 708"/>
                <a:gd name="T24" fmla="*/ 272 w 731"/>
                <a:gd name="T25" fmla="*/ 595 h 708"/>
                <a:gd name="T26" fmla="*/ 239 w 731"/>
                <a:gd name="T27" fmla="*/ 642 h 708"/>
                <a:gd name="T28" fmla="*/ 196 w 731"/>
                <a:gd name="T29" fmla="*/ 675 h 708"/>
                <a:gd name="T30" fmla="*/ 130 w 731"/>
                <a:gd name="T31" fmla="*/ 691 h 708"/>
                <a:gd name="T32" fmla="*/ 20 w 731"/>
                <a:gd name="T33" fmla="*/ 644 h 708"/>
                <a:gd name="T34" fmla="*/ 616 w 731"/>
                <a:gd name="T35" fmla="*/ 86 h 708"/>
                <a:gd name="T36" fmla="*/ 607 w 731"/>
                <a:gd name="T37" fmla="*/ 78 h 708"/>
                <a:gd name="T38" fmla="*/ 278 w 731"/>
                <a:gd name="T39" fmla="*/ 89 h 708"/>
                <a:gd name="T40" fmla="*/ 193 w 731"/>
                <a:gd name="T41" fmla="*/ 283 h 708"/>
                <a:gd name="T42" fmla="*/ 166 w 731"/>
                <a:gd name="T43" fmla="*/ 333 h 708"/>
                <a:gd name="T44" fmla="*/ 129 w 731"/>
                <a:gd name="T45" fmla="*/ 441 h 708"/>
                <a:gd name="T46" fmla="*/ 133 w 731"/>
                <a:gd name="T47" fmla="*/ 459 h 708"/>
                <a:gd name="T48" fmla="*/ 89 w 731"/>
                <a:gd name="T49" fmla="*/ 461 h 708"/>
                <a:gd name="T50" fmla="*/ 80 w 731"/>
                <a:gd name="T51" fmla="*/ 483 h 708"/>
                <a:gd name="T52" fmla="*/ 58 w 731"/>
                <a:gd name="T53" fmla="*/ 492 h 708"/>
                <a:gd name="T54" fmla="*/ 50 w 731"/>
                <a:gd name="T55" fmla="*/ 522 h 708"/>
                <a:gd name="T56" fmla="*/ 36 w 731"/>
                <a:gd name="T57" fmla="*/ 531 h 708"/>
                <a:gd name="T58" fmla="*/ 40 w 731"/>
                <a:gd name="T59" fmla="*/ 580 h 708"/>
                <a:gd name="T60" fmla="*/ 31 w 731"/>
                <a:gd name="T61" fmla="*/ 587 h 708"/>
                <a:gd name="T62" fmla="*/ 75 w 731"/>
                <a:gd name="T63" fmla="*/ 676 h 708"/>
                <a:gd name="T64" fmla="*/ 126 w 731"/>
                <a:gd name="T65" fmla="*/ 671 h 708"/>
                <a:gd name="T66" fmla="*/ 131 w 731"/>
                <a:gd name="T67" fmla="*/ 672 h 708"/>
                <a:gd name="T68" fmla="*/ 185 w 731"/>
                <a:gd name="T69" fmla="*/ 660 h 708"/>
                <a:gd name="T70" fmla="*/ 188 w 731"/>
                <a:gd name="T71" fmla="*/ 658 h 708"/>
                <a:gd name="T72" fmla="*/ 225 w 731"/>
                <a:gd name="T73" fmla="*/ 630 h 708"/>
                <a:gd name="T74" fmla="*/ 227 w 731"/>
                <a:gd name="T75" fmla="*/ 628 h 708"/>
                <a:gd name="T76" fmla="*/ 252 w 731"/>
                <a:gd name="T77" fmla="*/ 580 h 708"/>
                <a:gd name="T78" fmla="*/ 255 w 731"/>
                <a:gd name="T79" fmla="*/ 576 h 708"/>
                <a:gd name="T80" fmla="*/ 348 w 731"/>
                <a:gd name="T81" fmla="*/ 560 h 708"/>
                <a:gd name="T82" fmla="*/ 423 w 731"/>
                <a:gd name="T83" fmla="*/ 515 h 708"/>
                <a:gd name="T84" fmla="*/ 558 w 731"/>
                <a:gd name="T85" fmla="*/ 475 h 708"/>
                <a:gd name="T86" fmla="*/ 619 w 731"/>
                <a:gd name="T87" fmla="*/ 8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6"/>
            <p:cNvSpPr/>
            <p:nvPr/>
          </p:nvSpPr>
          <p:spPr bwMode="auto">
            <a:xfrm>
              <a:off x="4959350" y="3660775"/>
              <a:ext cx="1554163" cy="1103313"/>
            </a:xfrm>
            <a:custGeom>
              <a:avLst/>
              <a:gdLst>
                <a:gd name="T0" fmla="*/ 366 w 366"/>
                <a:gd name="T1" fmla="*/ 153 h 260"/>
                <a:gd name="T2" fmla="*/ 361 w 366"/>
                <a:gd name="T3" fmla="*/ 156 h 260"/>
                <a:gd name="T4" fmla="*/ 233 w 366"/>
                <a:gd name="T5" fmla="*/ 193 h 260"/>
                <a:gd name="T6" fmla="*/ 231 w 366"/>
                <a:gd name="T7" fmla="*/ 193 h 260"/>
                <a:gd name="T8" fmla="*/ 175 w 366"/>
                <a:gd name="T9" fmla="*/ 224 h 260"/>
                <a:gd name="T10" fmla="*/ 151 w 366"/>
                <a:gd name="T11" fmla="*/ 241 h 260"/>
                <a:gd name="T12" fmla="*/ 79 w 366"/>
                <a:gd name="T13" fmla="*/ 257 h 260"/>
                <a:gd name="T14" fmla="*/ 11 w 366"/>
                <a:gd name="T15" fmla="*/ 224 h 260"/>
                <a:gd name="T16" fmla="*/ 0 w 366"/>
                <a:gd name="T17" fmla="*/ 213 h 260"/>
                <a:gd name="T18" fmla="*/ 83 w 366"/>
                <a:gd name="T19" fmla="*/ 130 h 260"/>
                <a:gd name="T20" fmla="*/ 98 w 366"/>
                <a:gd name="T21" fmla="*/ 95 h 260"/>
                <a:gd name="T22" fmla="*/ 69 w 366"/>
                <a:gd name="T23" fmla="*/ 89 h 260"/>
                <a:gd name="T24" fmla="*/ 80 w 366"/>
                <a:gd name="T25" fmla="*/ 48 h 260"/>
                <a:gd name="T26" fmla="*/ 117 w 366"/>
                <a:gd name="T27" fmla="*/ 38 h 260"/>
                <a:gd name="T28" fmla="*/ 128 w 366"/>
                <a:gd name="T29" fmla="*/ 70 h 260"/>
                <a:gd name="T30" fmla="*/ 153 w 366"/>
                <a:gd name="T31" fmla="*/ 61 h 260"/>
                <a:gd name="T32" fmla="*/ 213 w 366"/>
                <a:gd name="T33" fmla="*/ 0 h 260"/>
                <a:gd name="T34" fmla="*/ 255 w 366"/>
                <a:gd name="T35" fmla="*/ 42 h 260"/>
                <a:gd name="T36" fmla="*/ 259 w 366"/>
                <a:gd name="T37" fmla="*/ 63 h 260"/>
                <a:gd name="T38" fmla="*/ 227 w 366"/>
                <a:gd name="T39" fmla="*/ 72 h 260"/>
                <a:gd name="T40" fmla="*/ 238 w 366"/>
                <a:gd name="T41" fmla="*/ 110 h 260"/>
                <a:gd name="T42" fmla="*/ 273 w 366"/>
                <a:gd name="T43" fmla="*/ 120 h 260"/>
                <a:gd name="T44" fmla="*/ 280 w 366"/>
                <a:gd name="T45" fmla="*/ 95 h 260"/>
                <a:gd name="T46" fmla="*/ 313 w 366"/>
                <a:gd name="T47" fmla="*/ 100 h 260"/>
                <a:gd name="T48" fmla="*/ 366 w 366"/>
                <a:gd name="T49" fmla="*/ 1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7"/>
            <p:cNvSpPr/>
            <p:nvPr/>
          </p:nvSpPr>
          <p:spPr bwMode="auto">
            <a:xfrm>
              <a:off x="5218113" y="2505075"/>
              <a:ext cx="1517650" cy="1155700"/>
            </a:xfrm>
            <a:custGeom>
              <a:avLst/>
              <a:gdLst>
                <a:gd name="T0" fmla="*/ 284 w 357"/>
                <a:gd name="T1" fmla="*/ 222 h 272"/>
                <a:gd name="T2" fmla="*/ 240 w 357"/>
                <a:gd name="T3" fmla="*/ 233 h 272"/>
                <a:gd name="T4" fmla="*/ 232 w 357"/>
                <a:gd name="T5" fmla="*/ 205 h 272"/>
                <a:gd name="T6" fmla="*/ 209 w 357"/>
                <a:gd name="T7" fmla="*/ 215 h 272"/>
                <a:gd name="T8" fmla="*/ 152 w 357"/>
                <a:gd name="T9" fmla="*/ 272 h 272"/>
                <a:gd name="T10" fmla="*/ 111 w 357"/>
                <a:gd name="T11" fmla="*/ 231 h 272"/>
                <a:gd name="T12" fmla="*/ 101 w 357"/>
                <a:gd name="T13" fmla="*/ 208 h 272"/>
                <a:gd name="T14" fmla="*/ 133 w 357"/>
                <a:gd name="T15" fmla="*/ 194 h 272"/>
                <a:gd name="T16" fmla="*/ 115 w 357"/>
                <a:gd name="T17" fmla="*/ 154 h 272"/>
                <a:gd name="T18" fmla="*/ 76 w 357"/>
                <a:gd name="T19" fmla="*/ 147 h 272"/>
                <a:gd name="T20" fmla="*/ 67 w 357"/>
                <a:gd name="T21" fmla="*/ 175 h 272"/>
                <a:gd name="T22" fmla="*/ 37 w 357"/>
                <a:gd name="T23" fmla="*/ 157 h 272"/>
                <a:gd name="T24" fmla="*/ 0 w 357"/>
                <a:gd name="T25" fmla="*/ 120 h 272"/>
                <a:gd name="T26" fmla="*/ 40 w 357"/>
                <a:gd name="T27" fmla="*/ 68 h 272"/>
                <a:gd name="T28" fmla="*/ 191 w 357"/>
                <a:gd name="T29" fmla="*/ 2 h 272"/>
                <a:gd name="T30" fmla="*/ 346 w 357"/>
                <a:gd name="T31" fmla="*/ 57 h 272"/>
                <a:gd name="T32" fmla="*/ 352 w 357"/>
                <a:gd name="T33" fmla="*/ 62 h 272"/>
                <a:gd name="T34" fmla="*/ 354 w 357"/>
                <a:gd name="T35" fmla="*/ 65 h 272"/>
                <a:gd name="T36" fmla="*/ 357 w 357"/>
                <a:gd name="T37" fmla="*/ 68 h 272"/>
                <a:gd name="T38" fmla="*/ 271 w 357"/>
                <a:gd name="T39" fmla="*/ 154 h 272"/>
                <a:gd name="T40" fmla="*/ 262 w 357"/>
                <a:gd name="T41" fmla="*/ 173 h 272"/>
                <a:gd name="T42" fmla="*/ 288 w 357"/>
                <a:gd name="T43" fmla="*/ 178 h 272"/>
                <a:gd name="T44" fmla="*/ 284 w 357"/>
                <a:gd name="T45" fmla="*/ 22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8"/>
            <p:cNvSpPr/>
            <p:nvPr/>
          </p:nvSpPr>
          <p:spPr bwMode="auto">
            <a:xfrm>
              <a:off x="4556125" y="4348163"/>
              <a:ext cx="623888" cy="620713"/>
            </a:xfrm>
            <a:custGeom>
              <a:avLst/>
              <a:gdLst>
                <a:gd name="T0" fmla="*/ 7 w 147"/>
                <a:gd name="T1" fmla="*/ 29 h 146"/>
                <a:gd name="T2" fmla="*/ 7 w 147"/>
                <a:gd name="T3" fmla="*/ 6 h 146"/>
                <a:gd name="T4" fmla="*/ 29 w 147"/>
                <a:gd name="T5" fmla="*/ 6 h 146"/>
                <a:gd name="T6" fmla="*/ 140 w 147"/>
                <a:gd name="T7" fmla="*/ 118 h 146"/>
                <a:gd name="T8" fmla="*/ 141 w 147"/>
                <a:gd name="T9" fmla="*/ 140 h 146"/>
                <a:gd name="T10" fmla="*/ 118 w 147"/>
                <a:gd name="T11" fmla="*/ 140 h 146"/>
                <a:gd name="T12" fmla="*/ 7 w 147"/>
                <a:gd name="T13" fmla="*/ 29 h 146"/>
              </a:gdLst>
              <a:ahLst/>
              <a:cxnLst>
                <a:cxn ang="0">
                  <a:pos x="T0" y="T1"/>
                </a:cxn>
                <a:cxn ang="0">
                  <a:pos x="T2" y="T3"/>
                </a:cxn>
                <a:cxn ang="0">
                  <a:pos x="T4" y="T5"/>
                </a:cxn>
                <a:cxn ang="0">
                  <a:pos x="T6" y="T7"/>
                </a:cxn>
                <a:cxn ang="0">
                  <a:pos x="T8" y="T9"/>
                </a:cxn>
                <a:cxn ang="0">
                  <a:pos x="T10" y="T11"/>
                </a:cxn>
                <a:cxn ang="0">
                  <a:pos x="T12" y="T13"/>
                </a:cxn>
              </a:cxnLst>
              <a:rect l="0" t="0" r="r" b="b"/>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9"/>
            <p:cNvSpPr/>
            <p:nvPr/>
          </p:nvSpPr>
          <p:spPr bwMode="auto">
            <a:xfrm>
              <a:off x="4429125" y="4479925"/>
              <a:ext cx="619125" cy="620713"/>
            </a:xfrm>
            <a:custGeom>
              <a:avLst/>
              <a:gdLst>
                <a:gd name="T0" fmla="*/ 6 w 146"/>
                <a:gd name="T1" fmla="*/ 28 h 146"/>
                <a:gd name="T2" fmla="*/ 6 w 146"/>
                <a:gd name="T3" fmla="*/ 6 h 146"/>
                <a:gd name="T4" fmla="*/ 28 w 146"/>
                <a:gd name="T5" fmla="*/ 6 h 146"/>
                <a:gd name="T6" fmla="*/ 140 w 146"/>
                <a:gd name="T7" fmla="*/ 117 h 146"/>
                <a:gd name="T8" fmla="*/ 140 w 146"/>
                <a:gd name="T9" fmla="*/ 140 h 146"/>
                <a:gd name="T10" fmla="*/ 118 w 146"/>
                <a:gd name="T11" fmla="*/ 139 h 146"/>
                <a:gd name="T12" fmla="*/ 6 w 146"/>
                <a:gd name="T13" fmla="*/ 28 h 146"/>
              </a:gdLst>
              <a:ahLst/>
              <a:cxnLst>
                <a:cxn ang="0">
                  <a:pos x="T0" y="T1"/>
                </a:cxn>
                <a:cxn ang="0">
                  <a:pos x="T2" y="T3"/>
                </a:cxn>
                <a:cxn ang="0">
                  <a:pos x="T4" y="T5"/>
                </a:cxn>
                <a:cxn ang="0">
                  <a:pos x="T6" y="T7"/>
                </a:cxn>
                <a:cxn ang="0">
                  <a:pos x="T8" y="T9"/>
                </a:cxn>
                <a:cxn ang="0">
                  <a:pos x="T10" y="T11"/>
                </a:cxn>
                <a:cxn ang="0">
                  <a:pos x="T12" y="T13"/>
                </a:cxn>
              </a:cxnLst>
              <a:rect l="0" t="0" r="r" b="b"/>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0"/>
            <p:cNvSpPr/>
            <p:nvPr/>
          </p:nvSpPr>
          <p:spPr bwMode="auto">
            <a:xfrm>
              <a:off x="4330700" y="4641850"/>
              <a:ext cx="557213" cy="552450"/>
            </a:xfrm>
            <a:custGeom>
              <a:avLst/>
              <a:gdLst>
                <a:gd name="T0" fmla="*/ 7 w 131"/>
                <a:gd name="T1" fmla="*/ 29 h 130"/>
                <a:gd name="T2" fmla="*/ 7 w 131"/>
                <a:gd name="T3" fmla="*/ 6 h 130"/>
                <a:gd name="T4" fmla="*/ 29 w 131"/>
                <a:gd name="T5" fmla="*/ 7 h 130"/>
                <a:gd name="T6" fmla="*/ 124 w 131"/>
                <a:gd name="T7" fmla="*/ 102 h 130"/>
                <a:gd name="T8" fmla="*/ 125 w 131"/>
                <a:gd name="T9" fmla="*/ 124 h 130"/>
                <a:gd name="T10" fmla="*/ 102 w 131"/>
                <a:gd name="T11" fmla="*/ 124 h 130"/>
                <a:gd name="T12" fmla="*/ 7 w 131"/>
                <a:gd name="T13" fmla="*/ 29 h 130"/>
              </a:gdLst>
              <a:ahLst/>
              <a:cxnLst>
                <a:cxn ang="0">
                  <a:pos x="T0" y="T1"/>
                </a:cxn>
                <a:cxn ang="0">
                  <a:pos x="T2" y="T3"/>
                </a:cxn>
                <a:cxn ang="0">
                  <a:pos x="T4" y="T5"/>
                </a:cxn>
                <a:cxn ang="0">
                  <a:pos x="T6" y="T7"/>
                </a:cxn>
                <a:cxn ang="0">
                  <a:pos x="T8" y="T9"/>
                </a:cxn>
                <a:cxn ang="0">
                  <a:pos x="T10" y="T11"/>
                </a:cxn>
                <a:cxn ang="0">
                  <a:pos x="T12" y="T13"/>
                </a:cxn>
              </a:cxnLst>
              <a:rect l="0" t="0" r="r" b="b"/>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1"/>
            <p:cNvSpPr/>
            <p:nvPr/>
          </p:nvSpPr>
          <p:spPr bwMode="auto">
            <a:xfrm>
              <a:off x="4314825" y="4879975"/>
              <a:ext cx="330200" cy="334963"/>
            </a:xfrm>
            <a:custGeom>
              <a:avLst/>
              <a:gdLst>
                <a:gd name="T0" fmla="*/ 6 w 78"/>
                <a:gd name="T1" fmla="*/ 29 h 79"/>
                <a:gd name="T2" fmla="*/ 6 w 78"/>
                <a:gd name="T3" fmla="*/ 7 h 79"/>
                <a:gd name="T4" fmla="*/ 28 w 78"/>
                <a:gd name="T5" fmla="*/ 7 h 79"/>
                <a:gd name="T6" fmla="*/ 72 w 78"/>
                <a:gd name="T7" fmla="*/ 51 h 79"/>
                <a:gd name="T8" fmla="*/ 72 w 78"/>
                <a:gd name="T9" fmla="*/ 73 h 79"/>
                <a:gd name="T10" fmla="*/ 50 w 78"/>
                <a:gd name="T11" fmla="*/ 73 h 79"/>
                <a:gd name="T12" fmla="*/ 6 w 78"/>
                <a:gd name="T13" fmla="*/ 29 h 79"/>
              </a:gdLst>
              <a:ahLst/>
              <a:cxnLst>
                <a:cxn ang="0">
                  <a:pos x="T0" y="T1"/>
                </a:cxn>
                <a:cxn ang="0">
                  <a:pos x="T2" y="T3"/>
                </a:cxn>
                <a:cxn ang="0">
                  <a:pos x="T4" y="T5"/>
                </a:cxn>
                <a:cxn ang="0">
                  <a:pos x="T6" y="T7"/>
                </a:cxn>
                <a:cxn ang="0">
                  <a:pos x="T8" y="T9"/>
                </a:cxn>
                <a:cxn ang="0">
                  <a:pos x="T10" y="T11"/>
                </a:cxn>
                <a:cxn ang="0">
                  <a:pos x="T12" y="T13"/>
                </a:cxn>
              </a:cxnLst>
              <a:rect l="0" t="0" r="r" b="b"/>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2"/>
            <p:cNvSpPr>
              <a:spLocks noEditPoints="1"/>
            </p:cNvSpPr>
            <p:nvPr/>
          </p:nvSpPr>
          <p:spPr bwMode="auto">
            <a:xfrm>
              <a:off x="4157663" y="1490663"/>
              <a:ext cx="3881438" cy="3881438"/>
            </a:xfrm>
            <a:custGeom>
              <a:avLst/>
              <a:gdLst>
                <a:gd name="T0" fmla="*/ 427 w 914"/>
                <a:gd name="T1" fmla="*/ 910 h 914"/>
                <a:gd name="T2" fmla="*/ 424 w 914"/>
                <a:gd name="T3" fmla="*/ 903 h 914"/>
                <a:gd name="T4" fmla="*/ 424 w 914"/>
                <a:gd name="T5" fmla="*/ 874 h 914"/>
                <a:gd name="T6" fmla="*/ 435 w 914"/>
                <a:gd name="T7" fmla="*/ 863 h 914"/>
                <a:gd name="T8" fmla="*/ 443 w 914"/>
                <a:gd name="T9" fmla="*/ 866 h 914"/>
                <a:gd name="T10" fmla="*/ 446 w 914"/>
                <a:gd name="T11" fmla="*/ 874 h 914"/>
                <a:gd name="T12" fmla="*/ 446 w 914"/>
                <a:gd name="T13" fmla="*/ 903 h 914"/>
                <a:gd name="T14" fmla="*/ 435 w 914"/>
                <a:gd name="T15" fmla="*/ 914 h 914"/>
                <a:gd name="T16" fmla="*/ 427 w 914"/>
                <a:gd name="T17" fmla="*/ 910 h 914"/>
                <a:gd name="T18" fmla="*/ 3 w 914"/>
                <a:gd name="T19" fmla="*/ 487 h 914"/>
                <a:gd name="T20" fmla="*/ 0 w 914"/>
                <a:gd name="T21" fmla="*/ 479 h 914"/>
                <a:gd name="T22" fmla="*/ 11 w 914"/>
                <a:gd name="T23" fmla="*/ 468 h 914"/>
                <a:gd name="T24" fmla="*/ 40 w 914"/>
                <a:gd name="T25" fmla="*/ 468 h 914"/>
                <a:gd name="T26" fmla="*/ 48 w 914"/>
                <a:gd name="T27" fmla="*/ 471 h 914"/>
                <a:gd name="T28" fmla="*/ 51 w 914"/>
                <a:gd name="T29" fmla="*/ 479 h 914"/>
                <a:gd name="T30" fmla="*/ 48 w 914"/>
                <a:gd name="T31" fmla="*/ 487 h 914"/>
                <a:gd name="T32" fmla="*/ 40 w 914"/>
                <a:gd name="T33" fmla="*/ 490 h 914"/>
                <a:gd name="T34" fmla="*/ 11 w 914"/>
                <a:gd name="T35" fmla="*/ 490 h 914"/>
                <a:gd name="T36" fmla="*/ 3 w 914"/>
                <a:gd name="T37" fmla="*/ 487 h 914"/>
                <a:gd name="T38" fmla="*/ 707 w 914"/>
                <a:gd name="T39" fmla="*/ 766 h 914"/>
                <a:gd name="T40" fmla="*/ 707 w 914"/>
                <a:gd name="T41" fmla="*/ 750 h 914"/>
                <a:gd name="T42" fmla="*/ 722 w 914"/>
                <a:gd name="T43" fmla="*/ 750 h 914"/>
                <a:gd name="T44" fmla="*/ 758 w 914"/>
                <a:gd name="T45" fmla="*/ 786 h 914"/>
                <a:gd name="T46" fmla="*/ 758 w 914"/>
                <a:gd name="T47" fmla="*/ 802 h 914"/>
                <a:gd name="T48" fmla="*/ 742 w 914"/>
                <a:gd name="T49" fmla="*/ 802 h 914"/>
                <a:gd name="T50" fmla="*/ 707 w 914"/>
                <a:gd name="T51" fmla="*/ 766 h 914"/>
                <a:gd name="T52" fmla="*/ 112 w 914"/>
                <a:gd name="T53" fmla="*/ 171 h 914"/>
                <a:gd name="T54" fmla="*/ 112 w 914"/>
                <a:gd name="T55" fmla="*/ 156 h 914"/>
                <a:gd name="T56" fmla="*/ 127 w 914"/>
                <a:gd name="T57" fmla="*/ 156 h 914"/>
                <a:gd name="T58" fmla="*/ 163 w 914"/>
                <a:gd name="T59" fmla="*/ 192 h 914"/>
                <a:gd name="T60" fmla="*/ 163 w 914"/>
                <a:gd name="T61" fmla="*/ 207 h 914"/>
                <a:gd name="T62" fmla="*/ 148 w 914"/>
                <a:gd name="T63" fmla="*/ 207 h 914"/>
                <a:gd name="T64" fmla="*/ 112 w 914"/>
                <a:gd name="T65" fmla="*/ 171 h 914"/>
                <a:gd name="T66" fmla="*/ 427 w 914"/>
                <a:gd name="T67" fmla="*/ 91 h 914"/>
                <a:gd name="T68" fmla="*/ 424 w 914"/>
                <a:gd name="T69" fmla="*/ 84 h 914"/>
                <a:gd name="T70" fmla="*/ 424 w 914"/>
                <a:gd name="T71" fmla="*/ 11 h 914"/>
                <a:gd name="T72" fmla="*/ 435 w 914"/>
                <a:gd name="T73" fmla="*/ 0 h 914"/>
                <a:gd name="T74" fmla="*/ 443 w 914"/>
                <a:gd name="T75" fmla="*/ 3 h 914"/>
                <a:gd name="T76" fmla="*/ 446 w 914"/>
                <a:gd name="T77" fmla="*/ 11 h 914"/>
                <a:gd name="T78" fmla="*/ 446 w 914"/>
                <a:gd name="T79" fmla="*/ 84 h 914"/>
                <a:gd name="T80" fmla="*/ 443 w 914"/>
                <a:gd name="T81" fmla="*/ 91 h 914"/>
                <a:gd name="T82" fmla="*/ 435 w 914"/>
                <a:gd name="T83" fmla="*/ 95 h 914"/>
                <a:gd name="T84" fmla="*/ 427 w 914"/>
                <a:gd name="T85" fmla="*/ 91 h 914"/>
                <a:gd name="T86" fmla="*/ 822 w 914"/>
                <a:gd name="T87" fmla="*/ 485 h 914"/>
                <a:gd name="T88" fmla="*/ 819 w 914"/>
                <a:gd name="T89" fmla="*/ 477 h 914"/>
                <a:gd name="T90" fmla="*/ 831 w 914"/>
                <a:gd name="T91" fmla="*/ 466 h 914"/>
                <a:gd name="T92" fmla="*/ 903 w 914"/>
                <a:gd name="T93" fmla="*/ 469 h 914"/>
                <a:gd name="T94" fmla="*/ 911 w 914"/>
                <a:gd name="T95" fmla="*/ 472 h 914"/>
                <a:gd name="T96" fmla="*/ 914 w 914"/>
                <a:gd name="T97" fmla="*/ 481 h 914"/>
                <a:gd name="T98" fmla="*/ 902 w 914"/>
                <a:gd name="T99" fmla="*/ 491 h 914"/>
                <a:gd name="T100" fmla="*/ 830 w 914"/>
                <a:gd name="T101" fmla="*/ 489 h 914"/>
                <a:gd name="T102" fmla="*/ 822 w 914"/>
                <a:gd name="T103" fmla="*/ 485 h 914"/>
                <a:gd name="T104" fmla="*/ 707 w 914"/>
                <a:gd name="T105" fmla="*/ 207 h 914"/>
                <a:gd name="T106" fmla="*/ 707 w 914"/>
                <a:gd name="T107" fmla="*/ 192 h 914"/>
                <a:gd name="T108" fmla="*/ 770 w 914"/>
                <a:gd name="T109" fmla="*/ 128 h 914"/>
                <a:gd name="T110" fmla="*/ 786 w 914"/>
                <a:gd name="T111" fmla="*/ 128 h 914"/>
                <a:gd name="T112" fmla="*/ 786 w 914"/>
                <a:gd name="T113" fmla="*/ 143 h 914"/>
                <a:gd name="T114" fmla="*/ 722 w 914"/>
                <a:gd name="T115" fmla="*/ 207 h 914"/>
                <a:gd name="T116" fmla="*/ 707 w 914"/>
                <a:gd name="T117" fmla="*/ 207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9" name="文本框 28"/>
          <p:cNvSpPr txBox="1"/>
          <p:nvPr/>
        </p:nvSpPr>
        <p:spPr>
          <a:xfrm>
            <a:off x="1683751" y="179037"/>
            <a:ext cx="2631440" cy="829945"/>
          </a:xfrm>
          <a:prstGeom prst="rect">
            <a:avLst/>
          </a:prstGeom>
          <a:noFill/>
          <a:effectLst/>
        </p:spPr>
        <p:txBody>
          <a:bodyPr wrap="none" rtlCol="0">
            <a:spAutoFit/>
          </a:bodyPr>
          <a:lstStyle/>
          <a:p>
            <a:r>
              <a:rPr lang="zh-CN" altLang="en-US" sz="4800" b="1" dirty="0">
                <a:solidFill>
                  <a:srgbClr val="3976BD"/>
                </a:solidFill>
                <a:latin typeface="幼圆" panose="02010509060101010101" pitchFamily="49" charset="-122"/>
                <a:ea typeface="幼圆" panose="02010509060101010101" pitchFamily="49" charset="-122"/>
              </a:rPr>
              <a:t>选题</a:t>
            </a:r>
            <a:r>
              <a:rPr lang="zh-CN" altLang="en-US" sz="4800" b="1" dirty="0">
                <a:solidFill>
                  <a:srgbClr val="3976BD"/>
                </a:solidFill>
                <a:latin typeface="幼圆" panose="02010509060101010101" pitchFamily="49" charset="-122"/>
                <a:ea typeface="幼圆" panose="02010509060101010101" pitchFamily="49" charset="-122"/>
              </a:rPr>
              <a:t>背景</a:t>
            </a:r>
            <a:endParaRPr lang="zh-CN" altLang="en-US" sz="4800" b="1" dirty="0">
              <a:solidFill>
                <a:srgbClr val="3976BD"/>
              </a:solidFill>
              <a:latin typeface="幼圆" panose="02010509060101010101" pitchFamily="49" charset="-122"/>
              <a:ea typeface="幼圆" panose="02010509060101010101" pitchFamily="49" charset="-122"/>
            </a:endParaRPr>
          </a:p>
        </p:txBody>
      </p:sp>
      <p:sp>
        <p:nvSpPr>
          <p:cNvPr id="101" name="文本框 100"/>
          <p:cNvSpPr txBox="1"/>
          <p:nvPr/>
        </p:nvSpPr>
        <p:spPr>
          <a:xfrm>
            <a:off x="2349500" y="1514475"/>
            <a:ext cx="7493000" cy="4399915"/>
          </a:xfrm>
          <a:prstGeom prst="rect">
            <a:avLst/>
          </a:prstGeom>
          <a:noFill/>
          <a:ln w="9525">
            <a:noFill/>
          </a:ln>
        </p:spPr>
        <p:txBody>
          <a:bodyPr wrap="square">
            <a:spAutoFit/>
          </a:bodyPr>
          <a:p>
            <a:pPr indent="304800"/>
            <a:r>
              <a:rPr lang="zh-CN" altLang="en-US" sz="2000" b="0" dirty="0">
                <a:solidFill>
                  <a:schemeClr val="tx1">
                    <a:lumMod val="85000"/>
                    <a:lumOff val="15000"/>
                  </a:schemeClr>
                </a:solidFill>
                <a:latin typeface="微软雅黑" panose="020B0503020204020204" pitchFamily="34" charset="-122"/>
                <a:ea typeface="微软雅黑" panose="020B0503020204020204" pitchFamily="34" charset="-122"/>
              </a:rPr>
              <a:t>由于新型冠状病毒的扩散，导致人们在社会活动中需要格外的注意自己的活动情况。虽然疫情得到了有效的控制，但在有着来自五湖四海的同学的大学当中，仍是需要对同学们的身体状况以及进出校园的情况做好相应的记录。在互联网环境下结合校园疫情防控要求,开发了基于微信小程序的校园体温填报、信息预警管理平台。本系统采用微信开发工具和java语言实现平台客户端和后台管理端。该平台的开发不仅为全校师生提供了一个体温上报、数据汇总、简化工作的同时,也为学校在疫情防控期间开学做好安全保障。</a:t>
            </a:r>
            <a:endParaRPr lang="zh-CN" altLang="en-US" sz="2000" b="0" dirty="0">
              <a:solidFill>
                <a:schemeClr val="tx1">
                  <a:lumMod val="85000"/>
                  <a:lumOff val="15000"/>
                </a:schemeClr>
              </a:solidFill>
              <a:latin typeface="微软雅黑" panose="020B0503020204020204" pitchFamily="34" charset="-122"/>
              <a:ea typeface="微软雅黑" panose="020B0503020204020204" pitchFamily="34" charset="-122"/>
            </a:endParaRPr>
          </a:p>
          <a:p>
            <a:pPr indent="304800"/>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在校园防疫的工作中，主要的问题就是校方需要及时知道校内的情况，以及对学校的人员流动要做好管理和统计。该系统的开发正是为了解决这一问题应运而生，本系统是在微信上使用程序进行工作，用户不需要下载多余的app，只需要在微信中进行操作，方便学生登记和管理员管理。</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393465" y="80814"/>
            <a:ext cx="1033207" cy="1033207"/>
            <a:chOff x="4157663" y="1490663"/>
            <a:chExt cx="3881438" cy="3881438"/>
          </a:xfrm>
        </p:grpSpPr>
        <p:sp>
          <p:nvSpPr>
            <p:cNvPr id="21" name="Freeform 5"/>
            <p:cNvSpPr>
              <a:spLocks noEditPoints="1"/>
            </p:cNvSpPr>
            <p:nvPr/>
          </p:nvSpPr>
          <p:spPr bwMode="auto">
            <a:xfrm>
              <a:off x="4157663" y="2365375"/>
              <a:ext cx="3103563" cy="3006725"/>
            </a:xfrm>
            <a:custGeom>
              <a:avLst/>
              <a:gdLst>
                <a:gd name="T0" fmla="*/ 17 w 731"/>
                <a:gd name="T1" fmla="*/ 578 h 708"/>
                <a:gd name="T2" fmla="*/ 33 w 731"/>
                <a:gd name="T3" fmla="*/ 512 h 708"/>
                <a:gd name="T4" fmla="*/ 65 w 731"/>
                <a:gd name="T5" fmla="*/ 469 h 708"/>
                <a:gd name="T6" fmla="*/ 112 w 731"/>
                <a:gd name="T7" fmla="*/ 436 h 708"/>
                <a:gd name="T8" fmla="*/ 153 w 731"/>
                <a:gd name="T9" fmla="*/ 323 h 708"/>
                <a:gd name="T10" fmla="*/ 177 w 731"/>
                <a:gd name="T11" fmla="*/ 280 h 708"/>
                <a:gd name="T12" fmla="*/ 266 w 731"/>
                <a:gd name="T13" fmla="*/ 77 h 708"/>
                <a:gd name="T14" fmla="*/ 618 w 731"/>
                <a:gd name="T15" fmla="*/ 65 h 708"/>
                <a:gd name="T16" fmla="*/ 627 w 731"/>
                <a:gd name="T17" fmla="*/ 74 h 708"/>
                <a:gd name="T18" fmla="*/ 631 w 731"/>
                <a:gd name="T19" fmla="*/ 442 h 708"/>
                <a:gd name="T20" fmla="*/ 428 w 731"/>
                <a:gd name="T21" fmla="*/ 531 h 708"/>
                <a:gd name="T22" fmla="*/ 385 w 731"/>
                <a:gd name="T23" fmla="*/ 555 h 708"/>
                <a:gd name="T24" fmla="*/ 272 w 731"/>
                <a:gd name="T25" fmla="*/ 595 h 708"/>
                <a:gd name="T26" fmla="*/ 239 w 731"/>
                <a:gd name="T27" fmla="*/ 642 h 708"/>
                <a:gd name="T28" fmla="*/ 196 w 731"/>
                <a:gd name="T29" fmla="*/ 675 h 708"/>
                <a:gd name="T30" fmla="*/ 130 w 731"/>
                <a:gd name="T31" fmla="*/ 691 h 708"/>
                <a:gd name="T32" fmla="*/ 20 w 731"/>
                <a:gd name="T33" fmla="*/ 644 h 708"/>
                <a:gd name="T34" fmla="*/ 616 w 731"/>
                <a:gd name="T35" fmla="*/ 86 h 708"/>
                <a:gd name="T36" fmla="*/ 607 w 731"/>
                <a:gd name="T37" fmla="*/ 78 h 708"/>
                <a:gd name="T38" fmla="*/ 278 w 731"/>
                <a:gd name="T39" fmla="*/ 89 h 708"/>
                <a:gd name="T40" fmla="*/ 193 w 731"/>
                <a:gd name="T41" fmla="*/ 283 h 708"/>
                <a:gd name="T42" fmla="*/ 166 w 731"/>
                <a:gd name="T43" fmla="*/ 333 h 708"/>
                <a:gd name="T44" fmla="*/ 129 w 731"/>
                <a:gd name="T45" fmla="*/ 441 h 708"/>
                <a:gd name="T46" fmla="*/ 133 w 731"/>
                <a:gd name="T47" fmla="*/ 459 h 708"/>
                <a:gd name="T48" fmla="*/ 89 w 731"/>
                <a:gd name="T49" fmla="*/ 461 h 708"/>
                <a:gd name="T50" fmla="*/ 80 w 731"/>
                <a:gd name="T51" fmla="*/ 483 h 708"/>
                <a:gd name="T52" fmla="*/ 58 w 731"/>
                <a:gd name="T53" fmla="*/ 492 h 708"/>
                <a:gd name="T54" fmla="*/ 50 w 731"/>
                <a:gd name="T55" fmla="*/ 522 h 708"/>
                <a:gd name="T56" fmla="*/ 36 w 731"/>
                <a:gd name="T57" fmla="*/ 531 h 708"/>
                <a:gd name="T58" fmla="*/ 40 w 731"/>
                <a:gd name="T59" fmla="*/ 580 h 708"/>
                <a:gd name="T60" fmla="*/ 31 w 731"/>
                <a:gd name="T61" fmla="*/ 587 h 708"/>
                <a:gd name="T62" fmla="*/ 75 w 731"/>
                <a:gd name="T63" fmla="*/ 676 h 708"/>
                <a:gd name="T64" fmla="*/ 126 w 731"/>
                <a:gd name="T65" fmla="*/ 671 h 708"/>
                <a:gd name="T66" fmla="*/ 131 w 731"/>
                <a:gd name="T67" fmla="*/ 672 h 708"/>
                <a:gd name="T68" fmla="*/ 185 w 731"/>
                <a:gd name="T69" fmla="*/ 660 h 708"/>
                <a:gd name="T70" fmla="*/ 188 w 731"/>
                <a:gd name="T71" fmla="*/ 658 h 708"/>
                <a:gd name="T72" fmla="*/ 225 w 731"/>
                <a:gd name="T73" fmla="*/ 630 h 708"/>
                <a:gd name="T74" fmla="*/ 227 w 731"/>
                <a:gd name="T75" fmla="*/ 628 h 708"/>
                <a:gd name="T76" fmla="*/ 252 w 731"/>
                <a:gd name="T77" fmla="*/ 580 h 708"/>
                <a:gd name="T78" fmla="*/ 255 w 731"/>
                <a:gd name="T79" fmla="*/ 576 h 708"/>
                <a:gd name="T80" fmla="*/ 348 w 731"/>
                <a:gd name="T81" fmla="*/ 560 h 708"/>
                <a:gd name="T82" fmla="*/ 423 w 731"/>
                <a:gd name="T83" fmla="*/ 515 h 708"/>
                <a:gd name="T84" fmla="*/ 558 w 731"/>
                <a:gd name="T85" fmla="*/ 475 h 708"/>
                <a:gd name="T86" fmla="*/ 619 w 731"/>
                <a:gd name="T87" fmla="*/ 8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6"/>
            <p:cNvSpPr/>
            <p:nvPr/>
          </p:nvSpPr>
          <p:spPr bwMode="auto">
            <a:xfrm>
              <a:off x="4959350" y="3660775"/>
              <a:ext cx="1554163" cy="1103313"/>
            </a:xfrm>
            <a:custGeom>
              <a:avLst/>
              <a:gdLst>
                <a:gd name="T0" fmla="*/ 366 w 366"/>
                <a:gd name="T1" fmla="*/ 153 h 260"/>
                <a:gd name="T2" fmla="*/ 361 w 366"/>
                <a:gd name="T3" fmla="*/ 156 h 260"/>
                <a:gd name="T4" fmla="*/ 233 w 366"/>
                <a:gd name="T5" fmla="*/ 193 h 260"/>
                <a:gd name="T6" fmla="*/ 231 w 366"/>
                <a:gd name="T7" fmla="*/ 193 h 260"/>
                <a:gd name="T8" fmla="*/ 175 w 366"/>
                <a:gd name="T9" fmla="*/ 224 h 260"/>
                <a:gd name="T10" fmla="*/ 151 w 366"/>
                <a:gd name="T11" fmla="*/ 241 h 260"/>
                <a:gd name="T12" fmla="*/ 79 w 366"/>
                <a:gd name="T13" fmla="*/ 257 h 260"/>
                <a:gd name="T14" fmla="*/ 11 w 366"/>
                <a:gd name="T15" fmla="*/ 224 h 260"/>
                <a:gd name="T16" fmla="*/ 0 w 366"/>
                <a:gd name="T17" fmla="*/ 213 h 260"/>
                <a:gd name="T18" fmla="*/ 83 w 366"/>
                <a:gd name="T19" fmla="*/ 130 h 260"/>
                <a:gd name="T20" fmla="*/ 98 w 366"/>
                <a:gd name="T21" fmla="*/ 95 h 260"/>
                <a:gd name="T22" fmla="*/ 69 w 366"/>
                <a:gd name="T23" fmla="*/ 89 h 260"/>
                <a:gd name="T24" fmla="*/ 80 w 366"/>
                <a:gd name="T25" fmla="*/ 48 h 260"/>
                <a:gd name="T26" fmla="*/ 117 w 366"/>
                <a:gd name="T27" fmla="*/ 38 h 260"/>
                <a:gd name="T28" fmla="*/ 128 w 366"/>
                <a:gd name="T29" fmla="*/ 70 h 260"/>
                <a:gd name="T30" fmla="*/ 153 w 366"/>
                <a:gd name="T31" fmla="*/ 61 h 260"/>
                <a:gd name="T32" fmla="*/ 213 w 366"/>
                <a:gd name="T33" fmla="*/ 0 h 260"/>
                <a:gd name="T34" fmla="*/ 255 w 366"/>
                <a:gd name="T35" fmla="*/ 42 h 260"/>
                <a:gd name="T36" fmla="*/ 259 w 366"/>
                <a:gd name="T37" fmla="*/ 63 h 260"/>
                <a:gd name="T38" fmla="*/ 227 w 366"/>
                <a:gd name="T39" fmla="*/ 72 h 260"/>
                <a:gd name="T40" fmla="*/ 238 w 366"/>
                <a:gd name="T41" fmla="*/ 110 h 260"/>
                <a:gd name="T42" fmla="*/ 273 w 366"/>
                <a:gd name="T43" fmla="*/ 120 h 260"/>
                <a:gd name="T44" fmla="*/ 280 w 366"/>
                <a:gd name="T45" fmla="*/ 95 h 260"/>
                <a:gd name="T46" fmla="*/ 313 w 366"/>
                <a:gd name="T47" fmla="*/ 100 h 260"/>
                <a:gd name="T48" fmla="*/ 366 w 366"/>
                <a:gd name="T49" fmla="*/ 1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7"/>
            <p:cNvSpPr/>
            <p:nvPr/>
          </p:nvSpPr>
          <p:spPr bwMode="auto">
            <a:xfrm>
              <a:off x="5218113" y="2505075"/>
              <a:ext cx="1517650" cy="1155700"/>
            </a:xfrm>
            <a:custGeom>
              <a:avLst/>
              <a:gdLst>
                <a:gd name="T0" fmla="*/ 284 w 357"/>
                <a:gd name="T1" fmla="*/ 222 h 272"/>
                <a:gd name="T2" fmla="*/ 240 w 357"/>
                <a:gd name="T3" fmla="*/ 233 h 272"/>
                <a:gd name="T4" fmla="*/ 232 w 357"/>
                <a:gd name="T5" fmla="*/ 205 h 272"/>
                <a:gd name="T6" fmla="*/ 209 w 357"/>
                <a:gd name="T7" fmla="*/ 215 h 272"/>
                <a:gd name="T8" fmla="*/ 152 w 357"/>
                <a:gd name="T9" fmla="*/ 272 h 272"/>
                <a:gd name="T10" fmla="*/ 111 w 357"/>
                <a:gd name="T11" fmla="*/ 231 h 272"/>
                <a:gd name="T12" fmla="*/ 101 w 357"/>
                <a:gd name="T13" fmla="*/ 208 h 272"/>
                <a:gd name="T14" fmla="*/ 133 w 357"/>
                <a:gd name="T15" fmla="*/ 194 h 272"/>
                <a:gd name="T16" fmla="*/ 115 w 357"/>
                <a:gd name="T17" fmla="*/ 154 h 272"/>
                <a:gd name="T18" fmla="*/ 76 w 357"/>
                <a:gd name="T19" fmla="*/ 147 h 272"/>
                <a:gd name="T20" fmla="*/ 67 w 357"/>
                <a:gd name="T21" fmla="*/ 175 h 272"/>
                <a:gd name="T22" fmla="*/ 37 w 357"/>
                <a:gd name="T23" fmla="*/ 157 h 272"/>
                <a:gd name="T24" fmla="*/ 0 w 357"/>
                <a:gd name="T25" fmla="*/ 120 h 272"/>
                <a:gd name="T26" fmla="*/ 40 w 357"/>
                <a:gd name="T27" fmla="*/ 68 h 272"/>
                <a:gd name="T28" fmla="*/ 191 w 357"/>
                <a:gd name="T29" fmla="*/ 2 h 272"/>
                <a:gd name="T30" fmla="*/ 346 w 357"/>
                <a:gd name="T31" fmla="*/ 57 h 272"/>
                <a:gd name="T32" fmla="*/ 352 w 357"/>
                <a:gd name="T33" fmla="*/ 62 h 272"/>
                <a:gd name="T34" fmla="*/ 354 w 357"/>
                <a:gd name="T35" fmla="*/ 65 h 272"/>
                <a:gd name="T36" fmla="*/ 357 w 357"/>
                <a:gd name="T37" fmla="*/ 68 h 272"/>
                <a:gd name="T38" fmla="*/ 271 w 357"/>
                <a:gd name="T39" fmla="*/ 154 h 272"/>
                <a:gd name="T40" fmla="*/ 262 w 357"/>
                <a:gd name="T41" fmla="*/ 173 h 272"/>
                <a:gd name="T42" fmla="*/ 288 w 357"/>
                <a:gd name="T43" fmla="*/ 178 h 272"/>
                <a:gd name="T44" fmla="*/ 284 w 357"/>
                <a:gd name="T45" fmla="*/ 22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8"/>
            <p:cNvSpPr/>
            <p:nvPr/>
          </p:nvSpPr>
          <p:spPr bwMode="auto">
            <a:xfrm>
              <a:off x="4556125" y="4348163"/>
              <a:ext cx="623888" cy="620713"/>
            </a:xfrm>
            <a:custGeom>
              <a:avLst/>
              <a:gdLst>
                <a:gd name="T0" fmla="*/ 7 w 147"/>
                <a:gd name="T1" fmla="*/ 29 h 146"/>
                <a:gd name="T2" fmla="*/ 7 w 147"/>
                <a:gd name="T3" fmla="*/ 6 h 146"/>
                <a:gd name="T4" fmla="*/ 29 w 147"/>
                <a:gd name="T5" fmla="*/ 6 h 146"/>
                <a:gd name="T6" fmla="*/ 140 w 147"/>
                <a:gd name="T7" fmla="*/ 118 h 146"/>
                <a:gd name="T8" fmla="*/ 141 w 147"/>
                <a:gd name="T9" fmla="*/ 140 h 146"/>
                <a:gd name="T10" fmla="*/ 118 w 147"/>
                <a:gd name="T11" fmla="*/ 140 h 146"/>
                <a:gd name="T12" fmla="*/ 7 w 147"/>
                <a:gd name="T13" fmla="*/ 29 h 146"/>
              </a:gdLst>
              <a:ahLst/>
              <a:cxnLst>
                <a:cxn ang="0">
                  <a:pos x="T0" y="T1"/>
                </a:cxn>
                <a:cxn ang="0">
                  <a:pos x="T2" y="T3"/>
                </a:cxn>
                <a:cxn ang="0">
                  <a:pos x="T4" y="T5"/>
                </a:cxn>
                <a:cxn ang="0">
                  <a:pos x="T6" y="T7"/>
                </a:cxn>
                <a:cxn ang="0">
                  <a:pos x="T8" y="T9"/>
                </a:cxn>
                <a:cxn ang="0">
                  <a:pos x="T10" y="T11"/>
                </a:cxn>
                <a:cxn ang="0">
                  <a:pos x="T12" y="T13"/>
                </a:cxn>
              </a:cxnLst>
              <a:rect l="0" t="0" r="r" b="b"/>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9"/>
            <p:cNvSpPr/>
            <p:nvPr/>
          </p:nvSpPr>
          <p:spPr bwMode="auto">
            <a:xfrm>
              <a:off x="4429125" y="4479925"/>
              <a:ext cx="619125" cy="620713"/>
            </a:xfrm>
            <a:custGeom>
              <a:avLst/>
              <a:gdLst>
                <a:gd name="T0" fmla="*/ 6 w 146"/>
                <a:gd name="T1" fmla="*/ 28 h 146"/>
                <a:gd name="T2" fmla="*/ 6 w 146"/>
                <a:gd name="T3" fmla="*/ 6 h 146"/>
                <a:gd name="T4" fmla="*/ 28 w 146"/>
                <a:gd name="T5" fmla="*/ 6 h 146"/>
                <a:gd name="T6" fmla="*/ 140 w 146"/>
                <a:gd name="T7" fmla="*/ 117 h 146"/>
                <a:gd name="T8" fmla="*/ 140 w 146"/>
                <a:gd name="T9" fmla="*/ 140 h 146"/>
                <a:gd name="T10" fmla="*/ 118 w 146"/>
                <a:gd name="T11" fmla="*/ 139 h 146"/>
                <a:gd name="T12" fmla="*/ 6 w 146"/>
                <a:gd name="T13" fmla="*/ 28 h 146"/>
              </a:gdLst>
              <a:ahLst/>
              <a:cxnLst>
                <a:cxn ang="0">
                  <a:pos x="T0" y="T1"/>
                </a:cxn>
                <a:cxn ang="0">
                  <a:pos x="T2" y="T3"/>
                </a:cxn>
                <a:cxn ang="0">
                  <a:pos x="T4" y="T5"/>
                </a:cxn>
                <a:cxn ang="0">
                  <a:pos x="T6" y="T7"/>
                </a:cxn>
                <a:cxn ang="0">
                  <a:pos x="T8" y="T9"/>
                </a:cxn>
                <a:cxn ang="0">
                  <a:pos x="T10" y="T11"/>
                </a:cxn>
                <a:cxn ang="0">
                  <a:pos x="T12" y="T13"/>
                </a:cxn>
              </a:cxnLst>
              <a:rect l="0" t="0" r="r" b="b"/>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0"/>
            <p:cNvSpPr/>
            <p:nvPr/>
          </p:nvSpPr>
          <p:spPr bwMode="auto">
            <a:xfrm>
              <a:off x="4330700" y="4641850"/>
              <a:ext cx="557213" cy="552450"/>
            </a:xfrm>
            <a:custGeom>
              <a:avLst/>
              <a:gdLst>
                <a:gd name="T0" fmla="*/ 7 w 131"/>
                <a:gd name="T1" fmla="*/ 29 h 130"/>
                <a:gd name="T2" fmla="*/ 7 w 131"/>
                <a:gd name="T3" fmla="*/ 6 h 130"/>
                <a:gd name="T4" fmla="*/ 29 w 131"/>
                <a:gd name="T5" fmla="*/ 7 h 130"/>
                <a:gd name="T6" fmla="*/ 124 w 131"/>
                <a:gd name="T7" fmla="*/ 102 h 130"/>
                <a:gd name="T8" fmla="*/ 125 w 131"/>
                <a:gd name="T9" fmla="*/ 124 h 130"/>
                <a:gd name="T10" fmla="*/ 102 w 131"/>
                <a:gd name="T11" fmla="*/ 124 h 130"/>
                <a:gd name="T12" fmla="*/ 7 w 131"/>
                <a:gd name="T13" fmla="*/ 29 h 130"/>
              </a:gdLst>
              <a:ahLst/>
              <a:cxnLst>
                <a:cxn ang="0">
                  <a:pos x="T0" y="T1"/>
                </a:cxn>
                <a:cxn ang="0">
                  <a:pos x="T2" y="T3"/>
                </a:cxn>
                <a:cxn ang="0">
                  <a:pos x="T4" y="T5"/>
                </a:cxn>
                <a:cxn ang="0">
                  <a:pos x="T6" y="T7"/>
                </a:cxn>
                <a:cxn ang="0">
                  <a:pos x="T8" y="T9"/>
                </a:cxn>
                <a:cxn ang="0">
                  <a:pos x="T10" y="T11"/>
                </a:cxn>
                <a:cxn ang="0">
                  <a:pos x="T12" y="T13"/>
                </a:cxn>
              </a:cxnLst>
              <a:rect l="0" t="0" r="r" b="b"/>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1"/>
            <p:cNvSpPr/>
            <p:nvPr/>
          </p:nvSpPr>
          <p:spPr bwMode="auto">
            <a:xfrm>
              <a:off x="4314825" y="4879975"/>
              <a:ext cx="330200" cy="334963"/>
            </a:xfrm>
            <a:custGeom>
              <a:avLst/>
              <a:gdLst>
                <a:gd name="T0" fmla="*/ 6 w 78"/>
                <a:gd name="T1" fmla="*/ 29 h 79"/>
                <a:gd name="T2" fmla="*/ 6 w 78"/>
                <a:gd name="T3" fmla="*/ 7 h 79"/>
                <a:gd name="T4" fmla="*/ 28 w 78"/>
                <a:gd name="T5" fmla="*/ 7 h 79"/>
                <a:gd name="T6" fmla="*/ 72 w 78"/>
                <a:gd name="T7" fmla="*/ 51 h 79"/>
                <a:gd name="T8" fmla="*/ 72 w 78"/>
                <a:gd name="T9" fmla="*/ 73 h 79"/>
                <a:gd name="T10" fmla="*/ 50 w 78"/>
                <a:gd name="T11" fmla="*/ 73 h 79"/>
                <a:gd name="T12" fmla="*/ 6 w 78"/>
                <a:gd name="T13" fmla="*/ 29 h 79"/>
              </a:gdLst>
              <a:ahLst/>
              <a:cxnLst>
                <a:cxn ang="0">
                  <a:pos x="T0" y="T1"/>
                </a:cxn>
                <a:cxn ang="0">
                  <a:pos x="T2" y="T3"/>
                </a:cxn>
                <a:cxn ang="0">
                  <a:pos x="T4" y="T5"/>
                </a:cxn>
                <a:cxn ang="0">
                  <a:pos x="T6" y="T7"/>
                </a:cxn>
                <a:cxn ang="0">
                  <a:pos x="T8" y="T9"/>
                </a:cxn>
                <a:cxn ang="0">
                  <a:pos x="T10" y="T11"/>
                </a:cxn>
                <a:cxn ang="0">
                  <a:pos x="T12" y="T13"/>
                </a:cxn>
              </a:cxnLst>
              <a:rect l="0" t="0" r="r" b="b"/>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2"/>
            <p:cNvSpPr>
              <a:spLocks noEditPoints="1"/>
            </p:cNvSpPr>
            <p:nvPr/>
          </p:nvSpPr>
          <p:spPr bwMode="auto">
            <a:xfrm>
              <a:off x="4157663" y="1490663"/>
              <a:ext cx="3881438" cy="3881438"/>
            </a:xfrm>
            <a:custGeom>
              <a:avLst/>
              <a:gdLst>
                <a:gd name="T0" fmla="*/ 427 w 914"/>
                <a:gd name="T1" fmla="*/ 910 h 914"/>
                <a:gd name="T2" fmla="*/ 424 w 914"/>
                <a:gd name="T3" fmla="*/ 903 h 914"/>
                <a:gd name="T4" fmla="*/ 424 w 914"/>
                <a:gd name="T5" fmla="*/ 874 h 914"/>
                <a:gd name="T6" fmla="*/ 435 w 914"/>
                <a:gd name="T7" fmla="*/ 863 h 914"/>
                <a:gd name="T8" fmla="*/ 443 w 914"/>
                <a:gd name="T9" fmla="*/ 866 h 914"/>
                <a:gd name="T10" fmla="*/ 446 w 914"/>
                <a:gd name="T11" fmla="*/ 874 h 914"/>
                <a:gd name="T12" fmla="*/ 446 w 914"/>
                <a:gd name="T13" fmla="*/ 903 h 914"/>
                <a:gd name="T14" fmla="*/ 435 w 914"/>
                <a:gd name="T15" fmla="*/ 914 h 914"/>
                <a:gd name="T16" fmla="*/ 427 w 914"/>
                <a:gd name="T17" fmla="*/ 910 h 914"/>
                <a:gd name="T18" fmla="*/ 3 w 914"/>
                <a:gd name="T19" fmla="*/ 487 h 914"/>
                <a:gd name="T20" fmla="*/ 0 w 914"/>
                <a:gd name="T21" fmla="*/ 479 h 914"/>
                <a:gd name="T22" fmla="*/ 11 w 914"/>
                <a:gd name="T23" fmla="*/ 468 h 914"/>
                <a:gd name="T24" fmla="*/ 40 w 914"/>
                <a:gd name="T25" fmla="*/ 468 h 914"/>
                <a:gd name="T26" fmla="*/ 48 w 914"/>
                <a:gd name="T27" fmla="*/ 471 h 914"/>
                <a:gd name="T28" fmla="*/ 51 w 914"/>
                <a:gd name="T29" fmla="*/ 479 h 914"/>
                <a:gd name="T30" fmla="*/ 48 w 914"/>
                <a:gd name="T31" fmla="*/ 487 h 914"/>
                <a:gd name="T32" fmla="*/ 40 w 914"/>
                <a:gd name="T33" fmla="*/ 490 h 914"/>
                <a:gd name="T34" fmla="*/ 11 w 914"/>
                <a:gd name="T35" fmla="*/ 490 h 914"/>
                <a:gd name="T36" fmla="*/ 3 w 914"/>
                <a:gd name="T37" fmla="*/ 487 h 914"/>
                <a:gd name="T38" fmla="*/ 707 w 914"/>
                <a:gd name="T39" fmla="*/ 766 h 914"/>
                <a:gd name="T40" fmla="*/ 707 w 914"/>
                <a:gd name="T41" fmla="*/ 750 h 914"/>
                <a:gd name="T42" fmla="*/ 722 w 914"/>
                <a:gd name="T43" fmla="*/ 750 h 914"/>
                <a:gd name="T44" fmla="*/ 758 w 914"/>
                <a:gd name="T45" fmla="*/ 786 h 914"/>
                <a:gd name="T46" fmla="*/ 758 w 914"/>
                <a:gd name="T47" fmla="*/ 802 h 914"/>
                <a:gd name="T48" fmla="*/ 742 w 914"/>
                <a:gd name="T49" fmla="*/ 802 h 914"/>
                <a:gd name="T50" fmla="*/ 707 w 914"/>
                <a:gd name="T51" fmla="*/ 766 h 914"/>
                <a:gd name="T52" fmla="*/ 112 w 914"/>
                <a:gd name="T53" fmla="*/ 171 h 914"/>
                <a:gd name="T54" fmla="*/ 112 w 914"/>
                <a:gd name="T55" fmla="*/ 156 h 914"/>
                <a:gd name="T56" fmla="*/ 127 w 914"/>
                <a:gd name="T57" fmla="*/ 156 h 914"/>
                <a:gd name="T58" fmla="*/ 163 w 914"/>
                <a:gd name="T59" fmla="*/ 192 h 914"/>
                <a:gd name="T60" fmla="*/ 163 w 914"/>
                <a:gd name="T61" fmla="*/ 207 h 914"/>
                <a:gd name="T62" fmla="*/ 148 w 914"/>
                <a:gd name="T63" fmla="*/ 207 h 914"/>
                <a:gd name="T64" fmla="*/ 112 w 914"/>
                <a:gd name="T65" fmla="*/ 171 h 914"/>
                <a:gd name="T66" fmla="*/ 427 w 914"/>
                <a:gd name="T67" fmla="*/ 91 h 914"/>
                <a:gd name="T68" fmla="*/ 424 w 914"/>
                <a:gd name="T69" fmla="*/ 84 h 914"/>
                <a:gd name="T70" fmla="*/ 424 w 914"/>
                <a:gd name="T71" fmla="*/ 11 h 914"/>
                <a:gd name="T72" fmla="*/ 435 w 914"/>
                <a:gd name="T73" fmla="*/ 0 h 914"/>
                <a:gd name="T74" fmla="*/ 443 w 914"/>
                <a:gd name="T75" fmla="*/ 3 h 914"/>
                <a:gd name="T76" fmla="*/ 446 w 914"/>
                <a:gd name="T77" fmla="*/ 11 h 914"/>
                <a:gd name="T78" fmla="*/ 446 w 914"/>
                <a:gd name="T79" fmla="*/ 84 h 914"/>
                <a:gd name="T80" fmla="*/ 443 w 914"/>
                <a:gd name="T81" fmla="*/ 91 h 914"/>
                <a:gd name="T82" fmla="*/ 435 w 914"/>
                <a:gd name="T83" fmla="*/ 95 h 914"/>
                <a:gd name="T84" fmla="*/ 427 w 914"/>
                <a:gd name="T85" fmla="*/ 91 h 914"/>
                <a:gd name="T86" fmla="*/ 822 w 914"/>
                <a:gd name="T87" fmla="*/ 485 h 914"/>
                <a:gd name="T88" fmla="*/ 819 w 914"/>
                <a:gd name="T89" fmla="*/ 477 h 914"/>
                <a:gd name="T90" fmla="*/ 831 w 914"/>
                <a:gd name="T91" fmla="*/ 466 h 914"/>
                <a:gd name="T92" fmla="*/ 903 w 914"/>
                <a:gd name="T93" fmla="*/ 469 h 914"/>
                <a:gd name="T94" fmla="*/ 911 w 914"/>
                <a:gd name="T95" fmla="*/ 472 h 914"/>
                <a:gd name="T96" fmla="*/ 914 w 914"/>
                <a:gd name="T97" fmla="*/ 481 h 914"/>
                <a:gd name="T98" fmla="*/ 902 w 914"/>
                <a:gd name="T99" fmla="*/ 491 h 914"/>
                <a:gd name="T100" fmla="*/ 830 w 914"/>
                <a:gd name="T101" fmla="*/ 489 h 914"/>
                <a:gd name="T102" fmla="*/ 822 w 914"/>
                <a:gd name="T103" fmla="*/ 485 h 914"/>
                <a:gd name="T104" fmla="*/ 707 w 914"/>
                <a:gd name="T105" fmla="*/ 207 h 914"/>
                <a:gd name="T106" fmla="*/ 707 w 914"/>
                <a:gd name="T107" fmla="*/ 192 h 914"/>
                <a:gd name="T108" fmla="*/ 770 w 914"/>
                <a:gd name="T109" fmla="*/ 128 h 914"/>
                <a:gd name="T110" fmla="*/ 786 w 914"/>
                <a:gd name="T111" fmla="*/ 128 h 914"/>
                <a:gd name="T112" fmla="*/ 786 w 914"/>
                <a:gd name="T113" fmla="*/ 143 h 914"/>
                <a:gd name="T114" fmla="*/ 722 w 914"/>
                <a:gd name="T115" fmla="*/ 207 h 914"/>
                <a:gd name="T116" fmla="*/ 707 w 914"/>
                <a:gd name="T117" fmla="*/ 207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9" name="文本框 28"/>
          <p:cNvSpPr txBox="1"/>
          <p:nvPr/>
        </p:nvSpPr>
        <p:spPr>
          <a:xfrm>
            <a:off x="1683751" y="179037"/>
            <a:ext cx="3855720" cy="829945"/>
          </a:xfrm>
          <a:prstGeom prst="rect">
            <a:avLst/>
          </a:prstGeom>
          <a:noFill/>
          <a:effectLst/>
        </p:spPr>
        <p:txBody>
          <a:bodyPr wrap="none" rtlCol="0">
            <a:spAutoFit/>
          </a:bodyPr>
          <a:lstStyle/>
          <a:p>
            <a:r>
              <a:rPr lang="zh-CN" altLang="en-US" sz="4800" b="1" dirty="0" smtClean="0">
                <a:solidFill>
                  <a:srgbClr val="3976BD"/>
                </a:solidFill>
                <a:latin typeface="幼圆" panose="02010509060101010101" pitchFamily="49" charset="-122"/>
                <a:ea typeface="幼圆" panose="02010509060101010101" pitchFamily="49" charset="-122"/>
              </a:rPr>
              <a:t>拟解决的</a:t>
            </a:r>
            <a:r>
              <a:rPr lang="zh-CN" altLang="en-US" sz="4800" b="1" dirty="0" smtClean="0">
                <a:solidFill>
                  <a:srgbClr val="3976BD"/>
                </a:solidFill>
                <a:latin typeface="幼圆" panose="02010509060101010101" pitchFamily="49" charset="-122"/>
                <a:ea typeface="幼圆" panose="02010509060101010101" pitchFamily="49" charset="-122"/>
              </a:rPr>
              <a:t>问题</a:t>
            </a:r>
            <a:endParaRPr lang="zh-CN" altLang="en-US" sz="4800" b="1" dirty="0" smtClean="0">
              <a:solidFill>
                <a:srgbClr val="3976BD"/>
              </a:solidFill>
              <a:latin typeface="幼圆" panose="02010509060101010101" pitchFamily="49" charset="-122"/>
              <a:ea typeface="幼圆" panose="02010509060101010101" pitchFamily="49" charset="-122"/>
            </a:endParaRPr>
          </a:p>
        </p:txBody>
      </p:sp>
      <p:grpSp>
        <p:nvGrpSpPr>
          <p:cNvPr id="30" name="组合 29"/>
          <p:cNvGrpSpPr/>
          <p:nvPr/>
        </p:nvGrpSpPr>
        <p:grpSpPr>
          <a:xfrm>
            <a:off x="608405" y="3573039"/>
            <a:ext cx="1105795" cy="1106194"/>
            <a:chOff x="608405" y="3573039"/>
            <a:chExt cx="1105795" cy="1106194"/>
          </a:xfrm>
        </p:grpSpPr>
        <p:sp>
          <p:nvSpPr>
            <p:cNvPr id="31" name="Rounded Rectangle 6"/>
            <p:cNvSpPr/>
            <p:nvPr/>
          </p:nvSpPr>
          <p:spPr>
            <a:xfrm>
              <a:off x="608405" y="3573039"/>
              <a:ext cx="1105795" cy="1106194"/>
            </a:xfrm>
            <a:prstGeom prst="roundRect">
              <a:avLst/>
            </a:prstGeom>
            <a:gradFill flip="none" rotWithShape="1">
              <a:gsLst>
                <a:gs pos="0">
                  <a:srgbClr val="F0F0F0"/>
                </a:gs>
                <a:gs pos="100000">
                  <a:srgbClr val="F1F1F1"/>
                </a:gs>
              </a:gsLst>
              <a:lin ang="2700000" scaled="1"/>
              <a:tileRect/>
            </a:gradFill>
            <a:ln w="38100">
              <a:gradFill flip="none" rotWithShape="1">
                <a:gsLst>
                  <a:gs pos="100000">
                    <a:srgbClr val="FFFFFF"/>
                  </a:gs>
                  <a:gs pos="0">
                    <a:srgbClr val="CECED0"/>
                  </a:gs>
                </a:gsLst>
                <a:lin ang="13500000" scaled="1"/>
                <a:tileRect/>
              </a:gradFill>
            </a:ln>
            <a:effectLst>
              <a:outerShdw blurRad="1905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028" tIns="45514" rIns="91028" bIns="45514" anchor="ctr"/>
            <a:lstStyle/>
            <a:p>
              <a:pPr algn="ctr" defTabSz="1212215"/>
              <a:endParaRPr lang="en-GB" sz="2385">
                <a:solidFill>
                  <a:srgbClr val="FFFFFF"/>
                </a:solidFill>
              </a:endParaRPr>
            </a:p>
          </p:txBody>
        </p:sp>
        <p:sp>
          <p:nvSpPr>
            <p:cNvPr id="32" name="Rounded Rectangle 5"/>
            <p:cNvSpPr/>
            <p:nvPr/>
          </p:nvSpPr>
          <p:spPr>
            <a:xfrm>
              <a:off x="692983" y="3657647"/>
              <a:ext cx="936640" cy="936979"/>
            </a:xfrm>
            <a:prstGeom prst="roundRect">
              <a:avLst/>
            </a:prstGeom>
            <a:solidFill>
              <a:srgbClr val="275081"/>
            </a:solidFill>
            <a:ln>
              <a:noFill/>
            </a:ln>
            <a:effectLst>
              <a:outerShdw blurRad="127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1212215"/>
              <a:endParaRPr lang="en-GB" sz="3135">
                <a:solidFill>
                  <a:srgbClr val="FFFFFF"/>
                </a:solidFill>
                <a:ea typeface="方正超粗黑简体" panose="03000509000000000000" pitchFamily="65" charset="-122"/>
              </a:endParaRPr>
            </a:p>
          </p:txBody>
        </p:sp>
        <p:sp>
          <p:nvSpPr>
            <p:cNvPr id="33" name="Freeform 26"/>
            <p:cNvSpPr>
              <a:spLocks noEditPoints="1"/>
            </p:cNvSpPr>
            <p:nvPr/>
          </p:nvSpPr>
          <p:spPr bwMode="auto">
            <a:xfrm>
              <a:off x="946518" y="3912909"/>
              <a:ext cx="434060" cy="456038"/>
            </a:xfrm>
            <a:custGeom>
              <a:avLst/>
              <a:gdLst>
                <a:gd name="T0" fmla="*/ 139 w 577"/>
                <a:gd name="T1" fmla="*/ 87 h 609"/>
                <a:gd name="T2" fmla="*/ 27 w 577"/>
                <a:gd name="T3" fmla="*/ 87 h 609"/>
                <a:gd name="T4" fmla="*/ 27 w 577"/>
                <a:gd name="T5" fmla="*/ 48 h 609"/>
                <a:gd name="T6" fmla="*/ 139 w 577"/>
                <a:gd name="T7" fmla="*/ 48 h 609"/>
                <a:gd name="T8" fmla="*/ 139 w 577"/>
                <a:gd name="T9" fmla="*/ 87 h 609"/>
                <a:gd name="T10" fmla="*/ 139 w 577"/>
                <a:gd name="T11" fmla="*/ 179 h 609"/>
                <a:gd name="T12" fmla="*/ 27 w 577"/>
                <a:gd name="T13" fmla="*/ 179 h 609"/>
                <a:gd name="T14" fmla="*/ 27 w 577"/>
                <a:gd name="T15" fmla="*/ 140 h 609"/>
                <a:gd name="T16" fmla="*/ 139 w 577"/>
                <a:gd name="T17" fmla="*/ 140 h 609"/>
                <a:gd name="T18" fmla="*/ 139 w 577"/>
                <a:gd name="T19" fmla="*/ 179 h 609"/>
                <a:gd name="T20" fmla="*/ 139 w 577"/>
                <a:gd name="T21" fmla="*/ 271 h 609"/>
                <a:gd name="T22" fmla="*/ 27 w 577"/>
                <a:gd name="T23" fmla="*/ 271 h 609"/>
                <a:gd name="T24" fmla="*/ 27 w 577"/>
                <a:gd name="T25" fmla="*/ 232 h 609"/>
                <a:gd name="T26" fmla="*/ 139 w 577"/>
                <a:gd name="T27" fmla="*/ 232 h 609"/>
                <a:gd name="T28" fmla="*/ 139 w 577"/>
                <a:gd name="T29" fmla="*/ 271 h 609"/>
                <a:gd name="T30" fmla="*/ 0 w 577"/>
                <a:gd name="T31" fmla="*/ 609 h 609"/>
                <a:gd name="T32" fmla="*/ 166 w 577"/>
                <a:gd name="T33" fmla="*/ 609 h 609"/>
                <a:gd name="T34" fmla="*/ 166 w 577"/>
                <a:gd name="T35" fmla="*/ 0 h 609"/>
                <a:gd name="T36" fmla="*/ 0 w 577"/>
                <a:gd name="T37" fmla="*/ 0 h 609"/>
                <a:gd name="T38" fmla="*/ 0 w 577"/>
                <a:gd name="T39" fmla="*/ 609 h 609"/>
                <a:gd name="T40" fmla="*/ 344 w 577"/>
                <a:gd name="T41" fmla="*/ 87 h 609"/>
                <a:gd name="T42" fmla="*/ 232 w 577"/>
                <a:gd name="T43" fmla="*/ 87 h 609"/>
                <a:gd name="T44" fmla="*/ 232 w 577"/>
                <a:gd name="T45" fmla="*/ 48 h 609"/>
                <a:gd name="T46" fmla="*/ 344 w 577"/>
                <a:gd name="T47" fmla="*/ 48 h 609"/>
                <a:gd name="T48" fmla="*/ 344 w 577"/>
                <a:gd name="T49" fmla="*/ 87 h 609"/>
                <a:gd name="T50" fmla="*/ 344 w 577"/>
                <a:gd name="T51" fmla="*/ 179 h 609"/>
                <a:gd name="T52" fmla="*/ 232 w 577"/>
                <a:gd name="T53" fmla="*/ 179 h 609"/>
                <a:gd name="T54" fmla="*/ 232 w 577"/>
                <a:gd name="T55" fmla="*/ 140 h 609"/>
                <a:gd name="T56" fmla="*/ 344 w 577"/>
                <a:gd name="T57" fmla="*/ 140 h 609"/>
                <a:gd name="T58" fmla="*/ 344 w 577"/>
                <a:gd name="T59" fmla="*/ 179 h 609"/>
                <a:gd name="T60" fmla="*/ 344 w 577"/>
                <a:gd name="T61" fmla="*/ 271 h 609"/>
                <a:gd name="T62" fmla="*/ 232 w 577"/>
                <a:gd name="T63" fmla="*/ 271 h 609"/>
                <a:gd name="T64" fmla="*/ 232 w 577"/>
                <a:gd name="T65" fmla="*/ 232 h 609"/>
                <a:gd name="T66" fmla="*/ 344 w 577"/>
                <a:gd name="T67" fmla="*/ 232 h 609"/>
                <a:gd name="T68" fmla="*/ 344 w 577"/>
                <a:gd name="T69" fmla="*/ 271 h 609"/>
                <a:gd name="T70" fmla="*/ 205 w 577"/>
                <a:gd name="T71" fmla="*/ 609 h 609"/>
                <a:gd name="T72" fmla="*/ 371 w 577"/>
                <a:gd name="T73" fmla="*/ 609 h 609"/>
                <a:gd name="T74" fmla="*/ 371 w 577"/>
                <a:gd name="T75" fmla="*/ 0 h 609"/>
                <a:gd name="T76" fmla="*/ 205 w 577"/>
                <a:gd name="T77" fmla="*/ 0 h 609"/>
                <a:gd name="T78" fmla="*/ 205 w 577"/>
                <a:gd name="T79" fmla="*/ 609 h 609"/>
                <a:gd name="T80" fmla="*/ 549 w 577"/>
                <a:gd name="T81" fmla="*/ 87 h 609"/>
                <a:gd name="T82" fmla="*/ 437 w 577"/>
                <a:gd name="T83" fmla="*/ 87 h 609"/>
                <a:gd name="T84" fmla="*/ 437 w 577"/>
                <a:gd name="T85" fmla="*/ 48 h 609"/>
                <a:gd name="T86" fmla="*/ 549 w 577"/>
                <a:gd name="T87" fmla="*/ 48 h 609"/>
                <a:gd name="T88" fmla="*/ 549 w 577"/>
                <a:gd name="T89" fmla="*/ 87 h 609"/>
                <a:gd name="T90" fmla="*/ 549 w 577"/>
                <a:gd name="T91" fmla="*/ 179 h 609"/>
                <a:gd name="T92" fmla="*/ 437 w 577"/>
                <a:gd name="T93" fmla="*/ 179 h 609"/>
                <a:gd name="T94" fmla="*/ 437 w 577"/>
                <a:gd name="T95" fmla="*/ 140 h 609"/>
                <a:gd name="T96" fmla="*/ 549 w 577"/>
                <a:gd name="T97" fmla="*/ 140 h 609"/>
                <a:gd name="T98" fmla="*/ 549 w 577"/>
                <a:gd name="T99" fmla="*/ 179 h 609"/>
                <a:gd name="T100" fmla="*/ 549 w 577"/>
                <a:gd name="T101" fmla="*/ 271 h 609"/>
                <a:gd name="T102" fmla="*/ 437 w 577"/>
                <a:gd name="T103" fmla="*/ 271 h 609"/>
                <a:gd name="T104" fmla="*/ 437 w 577"/>
                <a:gd name="T105" fmla="*/ 232 h 609"/>
                <a:gd name="T106" fmla="*/ 549 w 577"/>
                <a:gd name="T107" fmla="*/ 232 h 609"/>
                <a:gd name="T108" fmla="*/ 549 w 577"/>
                <a:gd name="T109" fmla="*/ 271 h 609"/>
                <a:gd name="T110" fmla="*/ 410 w 577"/>
                <a:gd name="T111" fmla="*/ 609 h 609"/>
                <a:gd name="T112" fmla="*/ 577 w 577"/>
                <a:gd name="T113" fmla="*/ 609 h 609"/>
                <a:gd name="T114" fmla="*/ 577 w 577"/>
                <a:gd name="T115" fmla="*/ 0 h 609"/>
                <a:gd name="T116" fmla="*/ 410 w 577"/>
                <a:gd name="T117" fmla="*/ 0 h 609"/>
                <a:gd name="T118" fmla="*/ 410 w 577"/>
                <a:gd name="T119" fmla="*/ 609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7" h="609">
                  <a:moveTo>
                    <a:pt x="139" y="87"/>
                  </a:moveTo>
                  <a:lnTo>
                    <a:pt x="27" y="87"/>
                  </a:lnTo>
                  <a:lnTo>
                    <a:pt x="27" y="48"/>
                  </a:lnTo>
                  <a:lnTo>
                    <a:pt x="139" y="48"/>
                  </a:lnTo>
                  <a:lnTo>
                    <a:pt x="139" y="87"/>
                  </a:lnTo>
                  <a:close/>
                  <a:moveTo>
                    <a:pt x="139" y="179"/>
                  </a:moveTo>
                  <a:lnTo>
                    <a:pt x="27" y="179"/>
                  </a:lnTo>
                  <a:lnTo>
                    <a:pt x="27" y="140"/>
                  </a:lnTo>
                  <a:lnTo>
                    <a:pt x="139" y="140"/>
                  </a:lnTo>
                  <a:lnTo>
                    <a:pt x="139" y="179"/>
                  </a:lnTo>
                  <a:close/>
                  <a:moveTo>
                    <a:pt x="139" y="271"/>
                  </a:moveTo>
                  <a:lnTo>
                    <a:pt x="27" y="271"/>
                  </a:lnTo>
                  <a:lnTo>
                    <a:pt x="27" y="232"/>
                  </a:lnTo>
                  <a:lnTo>
                    <a:pt x="139" y="232"/>
                  </a:lnTo>
                  <a:lnTo>
                    <a:pt x="139" y="271"/>
                  </a:lnTo>
                  <a:close/>
                  <a:moveTo>
                    <a:pt x="0" y="609"/>
                  </a:moveTo>
                  <a:lnTo>
                    <a:pt x="166" y="609"/>
                  </a:lnTo>
                  <a:lnTo>
                    <a:pt x="166" y="0"/>
                  </a:lnTo>
                  <a:lnTo>
                    <a:pt x="0" y="0"/>
                  </a:lnTo>
                  <a:lnTo>
                    <a:pt x="0" y="609"/>
                  </a:lnTo>
                  <a:close/>
                  <a:moveTo>
                    <a:pt x="344" y="87"/>
                  </a:moveTo>
                  <a:lnTo>
                    <a:pt x="232" y="87"/>
                  </a:lnTo>
                  <a:lnTo>
                    <a:pt x="232" y="48"/>
                  </a:lnTo>
                  <a:lnTo>
                    <a:pt x="344" y="48"/>
                  </a:lnTo>
                  <a:lnTo>
                    <a:pt x="344" y="87"/>
                  </a:lnTo>
                  <a:close/>
                  <a:moveTo>
                    <a:pt x="344" y="179"/>
                  </a:moveTo>
                  <a:lnTo>
                    <a:pt x="232" y="179"/>
                  </a:lnTo>
                  <a:lnTo>
                    <a:pt x="232" y="140"/>
                  </a:lnTo>
                  <a:lnTo>
                    <a:pt x="344" y="140"/>
                  </a:lnTo>
                  <a:lnTo>
                    <a:pt x="344" y="179"/>
                  </a:lnTo>
                  <a:close/>
                  <a:moveTo>
                    <a:pt x="344" y="271"/>
                  </a:moveTo>
                  <a:lnTo>
                    <a:pt x="232" y="271"/>
                  </a:lnTo>
                  <a:lnTo>
                    <a:pt x="232" y="232"/>
                  </a:lnTo>
                  <a:lnTo>
                    <a:pt x="344" y="232"/>
                  </a:lnTo>
                  <a:lnTo>
                    <a:pt x="344" y="271"/>
                  </a:lnTo>
                  <a:close/>
                  <a:moveTo>
                    <a:pt x="205" y="609"/>
                  </a:moveTo>
                  <a:lnTo>
                    <a:pt x="371" y="609"/>
                  </a:lnTo>
                  <a:lnTo>
                    <a:pt x="371" y="0"/>
                  </a:lnTo>
                  <a:lnTo>
                    <a:pt x="205" y="0"/>
                  </a:lnTo>
                  <a:lnTo>
                    <a:pt x="205" y="609"/>
                  </a:lnTo>
                  <a:close/>
                  <a:moveTo>
                    <a:pt x="549" y="87"/>
                  </a:moveTo>
                  <a:lnTo>
                    <a:pt x="437" y="87"/>
                  </a:lnTo>
                  <a:lnTo>
                    <a:pt x="437" y="48"/>
                  </a:lnTo>
                  <a:lnTo>
                    <a:pt x="549" y="48"/>
                  </a:lnTo>
                  <a:lnTo>
                    <a:pt x="549" y="87"/>
                  </a:lnTo>
                  <a:close/>
                  <a:moveTo>
                    <a:pt x="549" y="179"/>
                  </a:moveTo>
                  <a:lnTo>
                    <a:pt x="437" y="179"/>
                  </a:lnTo>
                  <a:lnTo>
                    <a:pt x="437" y="140"/>
                  </a:lnTo>
                  <a:lnTo>
                    <a:pt x="549" y="140"/>
                  </a:lnTo>
                  <a:lnTo>
                    <a:pt x="549" y="179"/>
                  </a:lnTo>
                  <a:close/>
                  <a:moveTo>
                    <a:pt x="549" y="271"/>
                  </a:moveTo>
                  <a:lnTo>
                    <a:pt x="437" y="271"/>
                  </a:lnTo>
                  <a:lnTo>
                    <a:pt x="437" y="232"/>
                  </a:lnTo>
                  <a:lnTo>
                    <a:pt x="549" y="232"/>
                  </a:lnTo>
                  <a:lnTo>
                    <a:pt x="549" y="271"/>
                  </a:lnTo>
                  <a:close/>
                  <a:moveTo>
                    <a:pt x="410" y="609"/>
                  </a:moveTo>
                  <a:lnTo>
                    <a:pt x="577" y="609"/>
                  </a:lnTo>
                  <a:lnTo>
                    <a:pt x="577" y="0"/>
                  </a:lnTo>
                  <a:lnTo>
                    <a:pt x="410" y="0"/>
                  </a:lnTo>
                  <a:lnTo>
                    <a:pt x="410" y="609"/>
                  </a:lnTo>
                  <a:close/>
                </a:path>
              </a:pathLst>
            </a:custGeom>
            <a:solidFill>
              <a:srgbClr val="FEFEFE"/>
            </a:solidFill>
            <a:ln>
              <a:noFill/>
            </a:ln>
          </p:spPr>
          <p:txBody>
            <a:bodyPr vert="horz" wrap="square" lIns="91440" tIns="45720" rIns="91440" bIns="45720" numCol="1" anchor="t" anchorCtr="0" compatLnSpc="1"/>
            <a:lstStyle/>
            <a:p>
              <a:endParaRPr lang="zh-CN" altLang="en-US">
                <a:solidFill>
                  <a:schemeClr val="accent2"/>
                </a:solidFill>
              </a:endParaRPr>
            </a:p>
          </p:txBody>
        </p:sp>
      </p:grpSp>
      <p:grpSp>
        <p:nvGrpSpPr>
          <p:cNvPr id="34" name="组合 33"/>
          <p:cNvGrpSpPr/>
          <p:nvPr/>
        </p:nvGrpSpPr>
        <p:grpSpPr>
          <a:xfrm>
            <a:off x="608405" y="5368011"/>
            <a:ext cx="1105795" cy="1106194"/>
            <a:chOff x="608405" y="5368011"/>
            <a:chExt cx="1105795" cy="1106194"/>
          </a:xfrm>
        </p:grpSpPr>
        <p:sp>
          <p:nvSpPr>
            <p:cNvPr id="35" name="Rounded Rectangle 6"/>
            <p:cNvSpPr/>
            <p:nvPr/>
          </p:nvSpPr>
          <p:spPr>
            <a:xfrm>
              <a:off x="608405" y="5368011"/>
              <a:ext cx="1105795" cy="1106194"/>
            </a:xfrm>
            <a:prstGeom prst="roundRect">
              <a:avLst/>
            </a:prstGeom>
            <a:gradFill flip="none" rotWithShape="1">
              <a:gsLst>
                <a:gs pos="0">
                  <a:srgbClr val="F0F0F0"/>
                </a:gs>
                <a:gs pos="100000">
                  <a:srgbClr val="F1F1F1"/>
                </a:gs>
              </a:gsLst>
              <a:lin ang="2700000" scaled="1"/>
              <a:tileRect/>
            </a:gradFill>
            <a:ln w="38100">
              <a:gradFill flip="none" rotWithShape="1">
                <a:gsLst>
                  <a:gs pos="100000">
                    <a:srgbClr val="FFFFFF"/>
                  </a:gs>
                  <a:gs pos="0">
                    <a:srgbClr val="CECED0"/>
                  </a:gs>
                </a:gsLst>
                <a:lin ang="13500000" scaled="1"/>
                <a:tileRect/>
              </a:gradFill>
            </a:ln>
            <a:effectLst>
              <a:outerShdw blurRad="1905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028" tIns="45514" rIns="91028" bIns="45514" anchor="ctr"/>
            <a:lstStyle/>
            <a:p>
              <a:pPr algn="ctr" defTabSz="1212215"/>
              <a:endParaRPr lang="en-GB" sz="2385">
                <a:solidFill>
                  <a:srgbClr val="FFFFFF"/>
                </a:solidFill>
              </a:endParaRPr>
            </a:p>
          </p:txBody>
        </p:sp>
        <p:sp>
          <p:nvSpPr>
            <p:cNvPr id="36" name="Rounded Rectangle 6"/>
            <p:cNvSpPr/>
            <p:nvPr/>
          </p:nvSpPr>
          <p:spPr>
            <a:xfrm>
              <a:off x="693390" y="5452275"/>
              <a:ext cx="936640" cy="936979"/>
            </a:xfrm>
            <a:prstGeom prst="roundRect">
              <a:avLst/>
            </a:prstGeom>
            <a:solidFill>
              <a:srgbClr val="3976BD"/>
            </a:solidFill>
            <a:ln>
              <a:noFill/>
            </a:ln>
            <a:effectLst>
              <a:outerShdw blurRad="127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1212215"/>
              <a:endParaRPr lang="en-GB" sz="3135">
                <a:solidFill>
                  <a:srgbClr val="FFFFFF"/>
                </a:solidFill>
                <a:ea typeface="方正超粗黑简体" panose="03000509000000000000" pitchFamily="65" charset="-122"/>
              </a:endParaRPr>
            </a:p>
          </p:txBody>
        </p:sp>
        <p:sp>
          <p:nvSpPr>
            <p:cNvPr id="37" name="Freeform 36"/>
            <p:cNvSpPr>
              <a:spLocks noEditPoints="1"/>
            </p:cNvSpPr>
            <p:nvPr/>
          </p:nvSpPr>
          <p:spPr bwMode="auto">
            <a:xfrm>
              <a:off x="915539" y="5689115"/>
              <a:ext cx="459701" cy="454207"/>
            </a:xfrm>
            <a:custGeom>
              <a:avLst/>
              <a:gdLst>
                <a:gd name="T0" fmla="*/ 553 w 612"/>
                <a:gd name="T1" fmla="*/ 521 h 605"/>
                <a:gd name="T2" fmla="*/ 490 w 612"/>
                <a:gd name="T3" fmla="*/ 521 h 605"/>
                <a:gd name="T4" fmla="*/ 590 w 612"/>
                <a:gd name="T5" fmla="*/ 58 h 605"/>
                <a:gd name="T6" fmla="*/ 508 w 612"/>
                <a:gd name="T7" fmla="*/ 0 h 605"/>
                <a:gd name="T8" fmla="*/ 288 w 612"/>
                <a:gd name="T9" fmla="*/ 196 h 605"/>
                <a:gd name="T10" fmla="*/ 256 w 612"/>
                <a:gd name="T11" fmla="*/ 241 h 605"/>
                <a:gd name="T12" fmla="*/ 229 w 612"/>
                <a:gd name="T13" fmla="*/ 254 h 605"/>
                <a:gd name="T14" fmla="*/ 232 w 612"/>
                <a:gd name="T15" fmla="*/ 338 h 605"/>
                <a:gd name="T16" fmla="*/ 55 w 612"/>
                <a:gd name="T17" fmla="*/ 492 h 605"/>
                <a:gd name="T18" fmla="*/ 35 w 612"/>
                <a:gd name="T19" fmla="*/ 605 h 605"/>
                <a:gd name="T20" fmla="*/ 127 w 612"/>
                <a:gd name="T21" fmla="*/ 513 h 605"/>
                <a:gd name="T22" fmla="*/ 271 w 612"/>
                <a:gd name="T23" fmla="*/ 377 h 605"/>
                <a:gd name="T24" fmla="*/ 352 w 612"/>
                <a:gd name="T25" fmla="*/ 377 h 605"/>
                <a:gd name="T26" fmla="*/ 375 w 612"/>
                <a:gd name="T27" fmla="*/ 326 h 605"/>
                <a:gd name="T28" fmla="*/ 410 w 612"/>
                <a:gd name="T29" fmla="*/ 319 h 605"/>
                <a:gd name="T30" fmla="*/ 590 w 612"/>
                <a:gd name="T31" fmla="*/ 58 h 605"/>
                <a:gd name="T32" fmla="*/ 239 w 612"/>
                <a:gd name="T33" fmla="*/ 197 h 605"/>
                <a:gd name="T34" fmla="*/ 246 w 612"/>
                <a:gd name="T35" fmla="*/ 190 h 605"/>
                <a:gd name="T36" fmla="*/ 266 w 612"/>
                <a:gd name="T37" fmla="*/ 171 h 605"/>
                <a:gd name="T38" fmla="*/ 131 w 612"/>
                <a:gd name="T39" fmla="*/ 1 h 605"/>
                <a:gd name="T40" fmla="*/ 171 w 612"/>
                <a:gd name="T41" fmla="*/ 97 h 605"/>
                <a:gd name="T42" fmla="*/ 13 w 612"/>
                <a:gd name="T43" fmla="*/ 118 h 605"/>
                <a:gd name="T44" fmla="*/ 141 w 612"/>
                <a:gd name="T45" fmla="*/ 272 h 605"/>
                <a:gd name="T46" fmla="*/ 185 w 612"/>
                <a:gd name="T47" fmla="*/ 263 h 605"/>
                <a:gd name="T48" fmla="*/ 221 w 612"/>
                <a:gd name="T49" fmla="*/ 215 h 605"/>
                <a:gd name="T50" fmla="*/ 409 w 612"/>
                <a:gd name="T51" fmla="*/ 368 h 605"/>
                <a:gd name="T52" fmla="*/ 376 w 612"/>
                <a:gd name="T53" fmla="*/ 401 h 605"/>
                <a:gd name="T54" fmla="*/ 451 w 612"/>
                <a:gd name="T55" fmla="*/ 529 h 605"/>
                <a:gd name="T56" fmla="*/ 529 w 612"/>
                <a:gd name="T57" fmla="*/ 605 h 605"/>
                <a:gd name="T58" fmla="*/ 597 w 612"/>
                <a:gd name="T59" fmla="*/ 502 h 605"/>
                <a:gd name="T60" fmla="*/ 427 w 612"/>
                <a:gd name="T61" fmla="*/ 350 h 605"/>
                <a:gd name="T62" fmla="*/ 401 w 612"/>
                <a:gd name="T63" fmla="*/ 352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12" h="605">
                  <a:moveTo>
                    <a:pt x="522" y="490"/>
                  </a:moveTo>
                  <a:cubicBezTo>
                    <a:pt x="539" y="490"/>
                    <a:pt x="553" y="504"/>
                    <a:pt x="553" y="521"/>
                  </a:cubicBezTo>
                  <a:cubicBezTo>
                    <a:pt x="553" y="539"/>
                    <a:pt x="539" y="553"/>
                    <a:pt x="522" y="553"/>
                  </a:cubicBezTo>
                  <a:cubicBezTo>
                    <a:pt x="504" y="553"/>
                    <a:pt x="490" y="539"/>
                    <a:pt x="490" y="521"/>
                  </a:cubicBezTo>
                  <a:cubicBezTo>
                    <a:pt x="490" y="504"/>
                    <a:pt x="504" y="490"/>
                    <a:pt x="522" y="490"/>
                  </a:cubicBezTo>
                  <a:close/>
                  <a:moveTo>
                    <a:pt x="590" y="58"/>
                  </a:moveTo>
                  <a:lnTo>
                    <a:pt x="548" y="17"/>
                  </a:lnTo>
                  <a:cubicBezTo>
                    <a:pt x="537" y="5"/>
                    <a:pt x="522" y="0"/>
                    <a:pt x="508" y="0"/>
                  </a:cubicBezTo>
                  <a:cubicBezTo>
                    <a:pt x="493" y="0"/>
                    <a:pt x="478" y="5"/>
                    <a:pt x="467" y="17"/>
                  </a:cubicBezTo>
                  <a:lnTo>
                    <a:pt x="288" y="196"/>
                  </a:lnTo>
                  <a:cubicBezTo>
                    <a:pt x="293" y="207"/>
                    <a:pt x="289" y="223"/>
                    <a:pt x="281" y="231"/>
                  </a:cubicBezTo>
                  <a:cubicBezTo>
                    <a:pt x="275" y="237"/>
                    <a:pt x="265" y="241"/>
                    <a:pt x="256" y="241"/>
                  </a:cubicBezTo>
                  <a:cubicBezTo>
                    <a:pt x="252" y="241"/>
                    <a:pt x="249" y="240"/>
                    <a:pt x="245" y="239"/>
                  </a:cubicBezTo>
                  <a:lnTo>
                    <a:pt x="229" y="254"/>
                  </a:lnTo>
                  <a:cubicBezTo>
                    <a:pt x="207" y="277"/>
                    <a:pt x="207" y="313"/>
                    <a:pt x="229" y="335"/>
                  </a:cubicBezTo>
                  <a:lnTo>
                    <a:pt x="232" y="338"/>
                  </a:lnTo>
                  <a:lnTo>
                    <a:pt x="92" y="478"/>
                  </a:lnTo>
                  <a:lnTo>
                    <a:pt x="55" y="492"/>
                  </a:lnTo>
                  <a:lnTo>
                    <a:pt x="0" y="570"/>
                  </a:lnTo>
                  <a:lnTo>
                    <a:pt x="35" y="605"/>
                  </a:lnTo>
                  <a:lnTo>
                    <a:pt x="113" y="551"/>
                  </a:lnTo>
                  <a:lnTo>
                    <a:pt x="127" y="513"/>
                  </a:lnTo>
                  <a:lnTo>
                    <a:pt x="267" y="373"/>
                  </a:lnTo>
                  <a:lnTo>
                    <a:pt x="271" y="377"/>
                  </a:lnTo>
                  <a:cubicBezTo>
                    <a:pt x="283" y="388"/>
                    <a:pt x="297" y="394"/>
                    <a:pt x="312" y="394"/>
                  </a:cubicBezTo>
                  <a:cubicBezTo>
                    <a:pt x="326" y="394"/>
                    <a:pt x="341" y="388"/>
                    <a:pt x="352" y="377"/>
                  </a:cubicBezTo>
                  <a:lnTo>
                    <a:pt x="368" y="361"/>
                  </a:lnTo>
                  <a:cubicBezTo>
                    <a:pt x="363" y="351"/>
                    <a:pt x="367" y="335"/>
                    <a:pt x="375" y="326"/>
                  </a:cubicBezTo>
                  <a:cubicBezTo>
                    <a:pt x="381" y="320"/>
                    <a:pt x="391" y="317"/>
                    <a:pt x="399" y="317"/>
                  </a:cubicBezTo>
                  <a:cubicBezTo>
                    <a:pt x="403" y="317"/>
                    <a:pt x="407" y="317"/>
                    <a:pt x="410" y="319"/>
                  </a:cubicBezTo>
                  <a:lnTo>
                    <a:pt x="590" y="139"/>
                  </a:lnTo>
                  <a:cubicBezTo>
                    <a:pt x="612" y="117"/>
                    <a:pt x="612" y="81"/>
                    <a:pt x="590" y="58"/>
                  </a:cubicBezTo>
                  <a:close/>
                  <a:moveTo>
                    <a:pt x="221" y="215"/>
                  </a:moveTo>
                  <a:lnTo>
                    <a:pt x="239" y="197"/>
                  </a:lnTo>
                  <a:lnTo>
                    <a:pt x="255" y="206"/>
                  </a:lnTo>
                  <a:lnTo>
                    <a:pt x="246" y="190"/>
                  </a:lnTo>
                  <a:lnTo>
                    <a:pt x="264" y="172"/>
                  </a:lnTo>
                  <a:lnTo>
                    <a:pt x="266" y="171"/>
                  </a:lnTo>
                  <a:cubicBezTo>
                    <a:pt x="270" y="160"/>
                    <a:pt x="272" y="151"/>
                    <a:pt x="272" y="141"/>
                  </a:cubicBezTo>
                  <a:cubicBezTo>
                    <a:pt x="272" y="69"/>
                    <a:pt x="203" y="0"/>
                    <a:pt x="131" y="1"/>
                  </a:cubicBezTo>
                  <a:cubicBezTo>
                    <a:pt x="131" y="1"/>
                    <a:pt x="123" y="9"/>
                    <a:pt x="118" y="13"/>
                  </a:cubicBezTo>
                  <a:cubicBezTo>
                    <a:pt x="176" y="71"/>
                    <a:pt x="171" y="61"/>
                    <a:pt x="171" y="97"/>
                  </a:cubicBezTo>
                  <a:cubicBezTo>
                    <a:pt x="171" y="126"/>
                    <a:pt x="125" y="171"/>
                    <a:pt x="97" y="171"/>
                  </a:cubicBezTo>
                  <a:cubicBezTo>
                    <a:pt x="61" y="171"/>
                    <a:pt x="72" y="177"/>
                    <a:pt x="13" y="118"/>
                  </a:cubicBezTo>
                  <a:cubicBezTo>
                    <a:pt x="9" y="123"/>
                    <a:pt x="1" y="131"/>
                    <a:pt x="1" y="131"/>
                  </a:cubicBezTo>
                  <a:cubicBezTo>
                    <a:pt x="2" y="203"/>
                    <a:pt x="70" y="272"/>
                    <a:pt x="141" y="272"/>
                  </a:cubicBezTo>
                  <a:cubicBezTo>
                    <a:pt x="154" y="272"/>
                    <a:pt x="168" y="267"/>
                    <a:pt x="182" y="261"/>
                  </a:cubicBezTo>
                  <a:lnTo>
                    <a:pt x="185" y="263"/>
                  </a:lnTo>
                  <a:cubicBezTo>
                    <a:pt x="189" y="251"/>
                    <a:pt x="196" y="240"/>
                    <a:pt x="206" y="230"/>
                  </a:cubicBezTo>
                  <a:lnTo>
                    <a:pt x="221" y="215"/>
                  </a:lnTo>
                  <a:close/>
                  <a:moveTo>
                    <a:pt x="401" y="352"/>
                  </a:moveTo>
                  <a:lnTo>
                    <a:pt x="409" y="368"/>
                  </a:lnTo>
                  <a:lnTo>
                    <a:pt x="392" y="385"/>
                  </a:lnTo>
                  <a:lnTo>
                    <a:pt x="376" y="401"/>
                  </a:lnTo>
                  <a:cubicBezTo>
                    <a:pt x="367" y="410"/>
                    <a:pt x="356" y="417"/>
                    <a:pt x="343" y="422"/>
                  </a:cubicBezTo>
                  <a:lnTo>
                    <a:pt x="451" y="529"/>
                  </a:lnTo>
                  <a:lnTo>
                    <a:pt x="502" y="597"/>
                  </a:lnTo>
                  <a:lnTo>
                    <a:pt x="529" y="605"/>
                  </a:lnTo>
                  <a:lnTo>
                    <a:pt x="604" y="529"/>
                  </a:lnTo>
                  <a:lnTo>
                    <a:pt x="597" y="502"/>
                  </a:lnTo>
                  <a:lnTo>
                    <a:pt x="529" y="451"/>
                  </a:lnTo>
                  <a:lnTo>
                    <a:pt x="427" y="350"/>
                  </a:lnTo>
                  <a:lnTo>
                    <a:pt x="417" y="360"/>
                  </a:lnTo>
                  <a:lnTo>
                    <a:pt x="401" y="352"/>
                  </a:lnTo>
                  <a:close/>
                </a:path>
              </a:pathLst>
            </a:custGeom>
            <a:solidFill>
              <a:srgbClr val="FEFEFE"/>
            </a:solidFill>
            <a:ln>
              <a:noFill/>
            </a:ln>
          </p:spPr>
          <p:txBody>
            <a:bodyPr vert="horz" wrap="square" lIns="91440" tIns="45720" rIns="91440" bIns="45720" numCol="1" anchor="t" anchorCtr="0" compatLnSpc="1"/>
            <a:lstStyle/>
            <a:p>
              <a:endParaRPr lang="zh-CN" altLang="en-US">
                <a:solidFill>
                  <a:schemeClr val="accent2"/>
                </a:solidFill>
              </a:endParaRPr>
            </a:p>
          </p:txBody>
        </p:sp>
      </p:grpSp>
      <p:grpSp>
        <p:nvGrpSpPr>
          <p:cNvPr id="38" name="组合 37"/>
          <p:cNvGrpSpPr/>
          <p:nvPr/>
        </p:nvGrpSpPr>
        <p:grpSpPr>
          <a:xfrm>
            <a:off x="626048" y="1829577"/>
            <a:ext cx="1105795" cy="1106194"/>
            <a:chOff x="626048" y="1829577"/>
            <a:chExt cx="1105795" cy="1106194"/>
          </a:xfrm>
        </p:grpSpPr>
        <p:sp>
          <p:nvSpPr>
            <p:cNvPr id="39" name="Rounded Rectangle 6"/>
            <p:cNvSpPr/>
            <p:nvPr/>
          </p:nvSpPr>
          <p:spPr>
            <a:xfrm>
              <a:off x="626048" y="1829577"/>
              <a:ext cx="1105795" cy="1106194"/>
            </a:xfrm>
            <a:prstGeom prst="roundRect">
              <a:avLst/>
            </a:prstGeom>
            <a:gradFill flip="none" rotWithShape="1">
              <a:gsLst>
                <a:gs pos="0">
                  <a:srgbClr val="F0F0F0"/>
                </a:gs>
                <a:gs pos="100000">
                  <a:srgbClr val="F1F1F1"/>
                </a:gs>
              </a:gsLst>
              <a:lin ang="2700000" scaled="1"/>
              <a:tileRect/>
            </a:gradFill>
            <a:ln w="38100">
              <a:gradFill flip="none" rotWithShape="1">
                <a:gsLst>
                  <a:gs pos="100000">
                    <a:srgbClr val="FFFFFF"/>
                  </a:gs>
                  <a:gs pos="0">
                    <a:srgbClr val="CECED0"/>
                  </a:gs>
                </a:gsLst>
                <a:lin ang="13500000" scaled="1"/>
                <a:tileRect/>
              </a:gradFill>
            </a:ln>
            <a:effectLst>
              <a:outerShdw blurRad="1905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028" tIns="45514" rIns="91028" bIns="45514" anchor="ctr"/>
            <a:lstStyle/>
            <a:p>
              <a:pPr algn="ctr" defTabSz="1212215"/>
              <a:endParaRPr lang="en-GB" sz="2385">
                <a:solidFill>
                  <a:srgbClr val="FFFFFF"/>
                </a:solidFill>
              </a:endParaRPr>
            </a:p>
          </p:txBody>
        </p:sp>
        <p:sp>
          <p:nvSpPr>
            <p:cNvPr id="40" name="Rounded Rectangle 4"/>
            <p:cNvSpPr/>
            <p:nvPr/>
          </p:nvSpPr>
          <p:spPr>
            <a:xfrm>
              <a:off x="710626" y="1914185"/>
              <a:ext cx="936640" cy="936979"/>
            </a:xfrm>
            <a:prstGeom prst="roundRect">
              <a:avLst/>
            </a:prstGeom>
            <a:solidFill>
              <a:srgbClr val="3976BD"/>
            </a:solidFill>
            <a:ln>
              <a:noFill/>
            </a:ln>
            <a:effectLst>
              <a:outerShdw blurRad="127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1212215"/>
              <a:endParaRPr lang="en-GB" sz="3135">
                <a:solidFill>
                  <a:srgbClr val="FFFFFF"/>
                </a:solidFill>
                <a:ea typeface="方正超粗黑简体" panose="03000509000000000000" pitchFamily="65" charset="-122"/>
              </a:endParaRPr>
            </a:p>
          </p:txBody>
        </p:sp>
        <p:sp>
          <p:nvSpPr>
            <p:cNvPr id="41" name="Freeform 48"/>
            <p:cNvSpPr>
              <a:spLocks noEditPoints="1"/>
            </p:cNvSpPr>
            <p:nvPr/>
          </p:nvSpPr>
          <p:spPr bwMode="auto">
            <a:xfrm>
              <a:off x="939995" y="2127924"/>
              <a:ext cx="470690" cy="450544"/>
            </a:xfrm>
            <a:custGeom>
              <a:avLst/>
              <a:gdLst>
                <a:gd name="T0" fmla="*/ 419 w 628"/>
                <a:gd name="T1" fmla="*/ 232 h 600"/>
                <a:gd name="T2" fmla="*/ 411 w 628"/>
                <a:gd name="T3" fmla="*/ 249 h 600"/>
                <a:gd name="T4" fmla="*/ 408 w 628"/>
                <a:gd name="T5" fmla="*/ 261 h 600"/>
                <a:gd name="T6" fmla="*/ 409 w 628"/>
                <a:gd name="T7" fmla="*/ 283 h 600"/>
                <a:gd name="T8" fmla="*/ 417 w 628"/>
                <a:gd name="T9" fmla="*/ 304 h 600"/>
                <a:gd name="T10" fmla="*/ 424 w 628"/>
                <a:gd name="T11" fmla="*/ 315 h 600"/>
                <a:gd name="T12" fmla="*/ 441 w 628"/>
                <a:gd name="T13" fmla="*/ 330 h 600"/>
                <a:gd name="T14" fmla="*/ 453 w 628"/>
                <a:gd name="T15" fmla="*/ 335 h 600"/>
                <a:gd name="T16" fmla="*/ 478 w 628"/>
                <a:gd name="T17" fmla="*/ 200 h 600"/>
                <a:gd name="T18" fmla="*/ 449 w 628"/>
                <a:gd name="T19" fmla="*/ 206 h 600"/>
                <a:gd name="T20" fmla="*/ 433 w 628"/>
                <a:gd name="T21" fmla="*/ 216 h 600"/>
                <a:gd name="T22" fmla="*/ 425 w 628"/>
                <a:gd name="T23" fmla="*/ 224 h 600"/>
                <a:gd name="T24" fmla="*/ 384 w 628"/>
                <a:gd name="T25" fmla="*/ 70 h 600"/>
                <a:gd name="T26" fmla="*/ 314 w 628"/>
                <a:gd name="T27" fmla="*/ 140 h 600"/>
                <a:gd name="T28" fmla="*/ 379 w 628"/>
                <a:gd name="T29" fmla="*/ 283 h 600"/>
                <a:gd name="T30" fmla="*/ 379 w 628"/>
                <a:gd name="T31" fmla="*/ 254 h 600"/>
                <a:gd name="T32" fmla="*/ 359 w 628"/>
                <a:gd name="T33" fmla="*/ 154 h 600"/>
                <a:gd name="T34" fmla="*/ 250 w 628"/>
                <a:gd name="T35" fmla="*/ 270 h 600"/>
                <a:gd name="T36" fmla="*/ 314 w 628"/>
                <a:gd name="T37" fmla="*/ 396 h 600"/>
                <a:gd name="T38" fmla="*/ 282 w 628"/>
                <a:gd name="T39" fmla="*/ 400 h 600"/>
                <a:gd name="T40" fmla="*/ 267 w 628"/>
                <a:gd name="T41" fmla="*/ 382 h 600"/>
                <a:gd name="T42" fmla="*/ 257 w 628"/>
                <a:gd name="T43" fmla="*/ 374 h 600"/>
                <a:gd name="T44" fmla="*/ 214 w 628"/>
                <a:gd name="T45" fmla="*/ 356 h 600"/>
                <a:gd name="T46" fmla="*/ 195 w 628"/>
                <a:gd name="T47" fmla="*/ 354 h 600"/>
                <a:gd name="T48" fmla="*/ 0 w 628"/>
                <a:gd name="T49" fmla="*/ 600 h 600"/>
                <a:gd name="T50" fmla="*/ 83 w 628"/>
                <a:gd name="T51" fmla="*/ 454 h 600"/>
                <a:gd name="T52" fmla="*/ 216 w 628"/>
                <a:gd name="T53" fmla="*/ 454 h 600"/>
                <a:gd name="T54" fmla="*/ 301 w 628"/>
                <a:gd name="T55" fmla="*/ 600 h 600"/>
                <a:gd name="T56" fmla="*/ 282 w 628"/>
                <a:gd name="T57" fmla="*/ 400 h 600"/>
                <a:gd name="T58" fmla="*/ 433 w 628"/>
                <a:gd name="T59" fmla="*/ 354 h 600"/>
                <a:gd name="T60" fmla="*/ 413 w 628"/>
                <a:gd name="T61" fmla="*/ 356 h 600"/>
                <a:gd name="T62" fmla="*/ 361 w 628"/>
                <a:gd name="T63" fmla="*/ 382 h 600"/>
                <a:gd name="T64" fmla="*/ 353 w 628"/>
                <a:gd name="T65" fmla="*/ 391 h 600"/>
                <a:gd name="T66" fmla="*/ 389 w 628"/>
                <a:gd name="T67" fmla="*/ 600 h 600"/>
                <a:gd name="T68" fmla="*/ 410 w 628"/>
                <a:gd name="T69" fmla="*/ 600 h 600"/>
                <a:gd name="T70" fmla="*/ 564 w 628"/>
                <a:gd name="T71" fmla="*/ 454 h 600"/>
                <a:gd name="T72" fmla="*/ 628 w 628"/>
                <a:gd name="T73" fmla="*/ 460 h 600"/>
                <a:gd name="T74" fmla="*/ 151 w 628"/>
                <a:gd name="T75" fmla="*/ 340 h 600"/>
                <a:gd name="T76" fmla="*/ 186 w 628"/>
                <a:gd name="T77" fmla="*/ 330 h 600"/>
                <a:gd name="T78" fmla="*/ 196 w 628"/>
                <a:gd name="T79" fmla="*/ 323 h 600"/>
                <a:gd name="T80" fmla="*/ 216 w 628"/>
                <a:gd name="T81" fmla="*/ 295 h 600"/>
                <a:gd name="T82" fmla="*/ 219 w 628"/>
                <a:gd name="T83" fmla="*/ 281 h 600"/>
                <a:gd name="T84" fmla="*/ 219 w 628"/>
                <a:gd name="T85" fmla="*/ 258 h 600"/>
                <a:gd name="T86" fmla="*/ 214 w 628"/>
                <a:gd name="T87" fmla="*/ 241 h 600"/>
                <a:gd name="T88" fmla="*/ 208 w 628"/>
                <a:gd name="T89" fmla="*/ 231 h 600"/>
                <a:gd name="T90" fmla="*/ 195 w 628"/>
                <a:gd name="T91" fmla="*/ 217 h 600"/>
                <a:gd name="T92" fmla="*/ 186 w 628"/>
                <a:gd name="T93" fmla="*/ 210 h 600"/>
                <a:gd name="T94" fmla="*/ 151 w 628"/>
                <a:gd name="T95" fmla="*/ 20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28" h="600">
                  <a:moveTo>
                    <a:pt x="425" y="224"/>
                  </a:moveTo>
                  <a:cubicBezTo>
                    <a:pt x="423" y="226"/>
                    <a:pt x="421" y="229"/>
                    <a:pt x="420" y="231"/>
                  </a:cubicBezTo>
                  <a:cubicBezTo>
                    <a:pt x="419" y="231"/>
                    <a:pt x="419" y="232"/>
                    <a:pt x="419" y="232"/>
                  </a:cubicBezTo>
                  <a:cubicBezTo>
                    <a:pt x="418" y="234"/>
                    <a:pt x="416" y="236"/>
                    <a:pt x="415" y="239"/>
                  </a:cubicBezTo>
                  <a:cubicBezTo>
                    <a:pt x="415" y="240"/>
                    <a:pt x="414" y="240"/>
                    <a:pt x="414" y="241"/>
                  </a:cubicBezTo>
                  <a:cubicBezTo>
                    <a:pt x="413" y="244"/>
                    <a:pt x="412" y="246"/>
                    <a:pt x="411" y="249"/>
                  </a:cubicBezTo>
                  <a:cubicBezTo>
                    <a:pt x="411" y="249"/>
                    <a:pt x="411" y="250"/>
                    <a:pt x="411" y="250"/>
                  </a:cubicBezTo>
                  <a:cubicBezTo>
                    <a:pt x="410" y="253"/>
                    <a:pt x="409" y="255"/>
                    <a:pt x="409" y="258"/>
                  </a:cubicBezTo>
                  <a:cubicBezTo>
                    <a:pt x="409" y="259"/>
                    <a:pt x="409" y="260"/>
                    <a:pt x="408" y="261"/>
                  </a:cubicBezTo>
                  <a:cubicBezTo>
                    <a:pt x="408" y="264"/>
                    <a:pt x="408" y="267"/>
                    <a:pt x="408" y="270"/>
                  </a:cubicBezTo>
                  <a:cubicBezTo>
                    <a:pt x="408" y="274"/>
                    <a:pt x="408" y="278"/>
                    <a:pt x="409" y="281"/>
                  </a:cubicBezTo>
                  <a:cubicBezTo>
                    <a:pt x="409" y="282"/>
                    <a:pt x="409" y="283"/>
                    <a:pt x="409" y="283"/>
                  </a:cubicBezTo>
                  <a:cubicBezTo>
                    <a:pt x="410" y="287"/>
                    <a:pt x="411" y="290"/>
                    <a:pt x="412" y="293"/>
                  </a:cubicBezTo>
                  <a:cubicBezTo>
                    <a:pt x="412" y="294"/>
                    <a:pt x="412" y="294"/>
                    <a:pt x="412" y="295"/>
                  </a:cubicBezTo>
                  <a:cubicBezTo>
                    <a:pt x="414" y="298"/>
                    <a:pt x="415" y="301"/>
                    <a:pt x="417" y="304"/>
                  </a:cubicBezTo>
                  <a:cubicBezTo>
                    <a:pt x="417" y="305"/>
                    <a:pt x="417" y="305"/>
                    <a:pt x="418" y="306"/>
                  </a:cubicBezTo>
                  <a:cubicBezTo>
                    <a:pt x="420" y="309"/>
                    <a:pt x="422" y="312"/>
                    <a:pt x="424" y="315"/>
                  </a:cubicBezTo>
                  <a:cubicBezTo>
                    <a:pt x="424" y="315"/>
                    <a:pt x="424" y="315"/>
                    <a:pt x="424" y="315"/>
                  </a:cubicBezTo>
                  <a:cubicBezTo>
                    <a:pt x="427" y="318"/>
                    <a:pt x="429" y="320"/>
                    <a:pt x="432" y="323"/>
                  </a:cubicBezTo>
                  <a:cubicBezTo>
                    <a:pt x="432" y="323"/>
                    <a:pt x="432" y="323"/>
                    <a:pt x="432" y="323"/>
                  </a:cubicBezTo>
                  <a:cubicBezTo>
                    <a:pt x="435" y="326"/>
                    <a:pt x="438" y="328"/>
                    <a:pt x="441" y="330"/>
                  </a:cubicBezTo>
                  <a:cubicBezTo>
                    <a:pt x="442" y="330"/>
                    <a:pt x="442" y="330"/>
                    <a:pt x="442" y="330"/>
                  </a:cubicBezTo>
                  <a:cubicBezTo>
                    <a:pt x="446" y="332"/>
                    <a:pt x="449" y="334"/>
                    <a:pt x="452" y="335"/>
                  </a:cubicBezTo>
                  <a:cubicBezTo>
                    <a:pt x="453" y="335"/>
                    <a:pt x="453" y="335"/>
                    <a:pt x="453" y="335"/>
                  </a:cubicBezTo>
                  <a:cubicBezTo>
                    <a:pt x="461" y="338"/>
                    <a:pt x="469" y="340"/>
                    <a:pt x="478" y="340"/>
                  </a:cubicBezTo>
                  <a:cubicBezTo>
                    <a:pt x="516" y="340"/>
                    <a:pt x="547" y="309"/>
                    <a:pt x="547" y="270"/>
                  </a:cubicBezTo>
                  <a:cubicBezTo>
                    <a:pt x="547" y="231"/>
                    <a:pt x="516" y="200"/>
                    <a:pt x="478" y="200"/>
                  </a:cubicBezTo>
                  <a:cubicBezTo>
                    <a:pt x="468" y="200"/>
                    <a:pt x="458" y="202"/>
                    <a:pt x="450" y="206"/>
                  </a:cubicBezTo>
                  <a:cubicBezTo>
                    <a:pt x="450" y="206"/>
                    <a:pt x="450" y="206"/>
                    <a:pt x="450" y="206"/>
                  </a:cubicBezTo>
                  <a:cubicBezTo>
                    <a:pt x="449" y="206"/>
                    <a:pt x="449" y="206"/>
                    <a:pt x="449" y="206"/>
                  </a:cubicBezTo>
                  <a:cubicBezTo>
                    <a:pt x="446" y="208"/>
                    <a:pt x="444" y="209"/>
                    <a:pt x="442" y="210"/>
                  </a:cubicBezTo>
                  <a:cubicBezTo>
                    <a:pt x="441" y="210"/>
                    <a:pt x="441" y="211"/>
                    <a:pt x="440" y="211"/>
                  </a:cubicBezTo>
                  <a:cubicBezTo>
                    <a:pt x="438" y="213"/>
                    <a:pt x="435" y="215"/>
                    <a:pt x="433" y="216"/>
                  </a:cubicBezTo>
                  <a:cubicBezTo>
                    <a:pt x="433" y="217"/>
                    <a:pt x="432" y="217"/>
                    <a:pt x="432" y="217"/>
                  </a:cubicBezTo>
                  <a:cubicBezTo>
                    <a:pt x="430" y="219"/>
                    <a:pt x="428" y="221"/>
                    <a:pt x="426" y="223"/>
                  </a:cubicBezTo>
                  <a:cubicBezTo>
                    <a:pt x="426" y="223"/>
                    <a:pt x="425" y="224"/>
                    <a:pt x="425" y="224"/>
                  </a:cubicBezTo>
                  <a:close/>
                  <a:moveTo>
                    <a:pt x="314" y="140"/>
                  </a:moveTo>
                  <a:lnTo>
                    <a:pt x="314" y="140"/>
                  </a:lnTo>
                  <a:cubicBezTo>
                    <a:pt x="353" y="140"/>
                    <a:pt x="384" y="108"/>
                    <a:pt x="384" y="70"/>
                  </a:cubicBezTo>
                  <a:cubicBezTo>
                    <a:pt x="384" y="31"/>
                    <a:pt x="353" y="0"/>
                    <a:pt x="314" y="0"/>
                  </a:cubicBezTo>
                  <a:cubicBezTo>
                    <a:pt x="275" y="0"/>
                    <a:pt x="244" y="31"/>
                    <a:pt x="244" y="70"/>
                  </a:cubicBezTo>
                  <a:cubicBezTo>
                    <a:pt x="244" y="108"/>
                    <a:pt x="275" y="140"/>
                    <a:pt x="314" y="140"/>
                  </a:cubicBezTo>
                  <a:close/>
                  <a:moveTo>
                    <a:pt x="379" y="336"/>
                  </a:moveTo>
                  <a:lnTo>
                    <a:pt x="379" y="336"/>
                  </a:lnTo>
                  <a:lnTo>
                    <a:pt x="379" y="283"/>
                  </a:lnTo>
                  <a:cubicBezTo>
                    <a:pt x="379" y="279"/>
                    <a:pt x="378" y="274"/>
                    <a:pt x="378" y="270"/>
                  </a:cubicBezTo>
                  <a:cubicBezTo>
                    <a:pt x="378" y="266"/>
                    <a:pt x="379" y="262"/>
                    <a:pt x="379" y="257"/>
                  </a:cubicBezTo>
                  <a:lnTo>
                    <a:pt x="379" y="254"/>
                  </a:lnTo>
                  <a:lnTo>
                    <a:pt x="380" y="254"/>
                  </a:lnTo>
                  <a:cubicBezTo>
                    <a:pt x="385" y="223"/>
                    <a:pt x="404" y="197"/>
                    <a:pt x="431" y="183"/>
                  </a:cubicBezTo>
                  <a:cubicBezTo>
                    <a:pt x="412" y="165"/>
                    <a:pt x="387" y="154"/>
                    <a:pt x="359" y="154"/>
                  </a:cubicBezTo>
                  <a:lnTo>
                    <a:pt x="269" y="154"/>
                  </a:lnTo>
                  <a:cubicBezTo>
                    <a:pt x="241" y="154"/>
                    <a:pt x="216" y="165"/>
                    <a:pt x="197" y="183"/>
                  </a:cubicBezTo>
                  <a:cubicBezTo>
                    <a:pt x="228" y="199"/>
                    <a:pt x="250" y="232"/>
                    <a:pt x="250" y="270"/>
                  </a:cubicBezTo>
                  <a:cubicBezTo>
                    <a:pt x="250" y="278"/>
                    <a:pt x="249" y="285"/>
                    <a:pt x="247" y="293"/>
                  </a:cubicBezTo>
                  <a:lnTo>
                    <a:pt x="247" y="335"/>
                  </a:lnTo>
                  <a:cubicBezTo>
                    <a:pt x="276" y="347"/>
                    <a:pt x="299" y="369"/>
                    <a:pt x="314" y="396"/>
                  </a:cubicBezTo>
                  <a:cubicBezTo>
                    <a:pt x="328" y="369"/>
                    <a:pt x="352" y="348"/>
                    <a:pt x="379" y="336"/>
                  </a:cubicBezTo>
                  <a:close/>
                  <a:moveTo>
                    <a:pt x="282" y="400"/>
                  </a:moveTo>
                  <a:lnTo>
                    <a:pt x="282" y="400"/>
                  </a:lnTo>
                  <a:cubicBezTo>
                    <a:pt x="280" y="397"/>
                    <a:pt x="278" y="394"/>
                    <a:pt x="275" y="391"/>
                  </a:cubicBezTo>
                  <a:cubicBezTo>
                    <a:pt x="275" y="390"/>
                    <a:pt x="274" y="390"/>
                    <a:pt x="274" y="390"/>
                  </a:cubicBezTo>
                  <a:cubicBezTo>
                    <a:pt x="272" y="387"/>
                    <a:pt x="270" y="385"/>
                    <a:pt x="267" y="382"/>
                  </a:cubicBezTo>
                  <a:cubicBezTo>
                    <a:pt x="267" y="382"/>
                    <a:pt x="266" y="382"/>
                    <a:pt x="266" y="381"/>
                  </a:cubicBezTo>
                  <a:cubicBezTo>
                    <a:pt x="263" y="379"/>
                    <a:pt x="261" y="377"/>
                    <a:pt x="258" y="375"/>
                  </a:cubicBezTo>
                  <a:cubicBezTo>
                    <a:pt x="257" y="374"/>
                    <a:pt x="257" y="374"/>
                    <a:pt x="257" y="374"/>
                  </a:cubicBezTo>
                  <a:cubicBezTo>
                    <a:pt x="247" y="367"/>
                    <a:pt x="237" y="362"/>
                    <a:pt x="225" y="359"/>
                  </a:cubicBezTo>
                  <a:cubicBezTo>
                    <a:pt x="223" y="358"/>
                    <a:pt x="220" y="357"/>
                    <a:pt x="218" y="357"/>
                  </a:cubicBezTo>
                  <a:cubicBezTo>
                    <a:pt x="217" y="356"/>
                    <a:pt x="215" y="356"/>
                    <a:pt x="214" y="356"/>
                  </a:cubicBezTo>
                  <a:cubicBezTo>
                    <a:pt x="212" y="356"/>
                    <a:pt x="210" y="355"/>
                    <a:pt x="208" y="355"/>
                  </a:cubicBezTo>
                  <a:cubicBezTo>
                    <a:pt x="207" y="355"/>
                    <a:pt x="206" y="355"/>
                    <a:pt x="205" y="355"/>
                  </a:cubicBezTo>
                  <a:cubicBezTo>
                    <a:pt x="202" y="354"/>
                    <a:pt x="199" y="354"/>
                    <a:pt x="195" y="354"/>
                  </a:cubicBezTo>
                  <a:lnTo>
                    <a:pt x="105" y="354"/>
                  </a:lnTo>
                  <a:cubicBezTo>
                    <a:pt x="47" y="354"/>
                    <a:pt x="0" y="401"/>
                    <a:pt x="0" y="460"/>
                  </a:cubicBezTo>
                  <a:lnTo>
                    <a:pt x="0" y="600"/>
                  </a:lnTo>
                  <a:lnTo>
                    <a:pt x="62" y="600"/>
                  </a:lnTo>
                  <a:lnTo>
                    <a:pt x="62" y="454"/>
                  </a:lnTo>
                  <a:lnTo>
                    <a:pt x="83" y="454"/>
                  </a:lnTo>
                  <a:lnTo>
                    <a:pt x="83" y="600"/>
                  </a:lnTo>
                  <a:lnTo>
                    <a:pt x="216" y="600"/>
                  </a:lnTo>
                  <a:lnTo>
                    <a:pt x="216" y="454"/>
                  </a:lnTo>
                  <a:lnTo>
                    <a:pt x="237" y="454"/>
                  </a:lnTo>
                  <a:lnTo>
                    <a:pt x="237" y="600"/>
                  </a:lnTo>
                  <a:lnTo>
                    <a:pt x="301" y="600"/>
                  </a:lnTo>
                  <a:lnTo>
                    <a:pt x="301" y="460"/>
                  </a:lnTo>
                  <a:cubicBezTo>
                    <a:pt x="301" y="437"/>
                    <a:pt x="294" y="417"/>
                    <a:pt x="282" y="400"/>
                  </a:cubicBezTo>
                  <a:cubicBezTo>
                    <a:pt x="282" y="400"/>
                    <a:pt x="282" y="400"/>
                    <a:pt x="282" y="400"/>
                  </a:cubicBezTo>
                  <a:close/>
                  <a:moveTo>
                    <a:pt x="523" y="354"/>
                  </a:moveTo>
                  <a:lnTo>
                    <a:pt x="523" y="354"/>
                  </a:lnTo>
                  <a:lnTo>
                    <a:pt x="433" y="354"/>
                  </a:lnTo>
                  <a:cubicBezTo>
                    <a:pt x="429" y="354"/>
                    <a:pt x="426" y="354"/>
                    <a:pt x="423" y="355"/>
                  </a:cubicBezTo>
                  <a:cubicBezTo>
                    <a:pt x="422" y="355"/>
                    <a:pt x="421" y="355"/>
                    <a:pt x="420" y="355"/>
                  </a:cubicBezTo>
                  <a:cubicBezTo>
                    <a:pt x="418" y="355"/>
                    <a:pt x="415" y="356"/>
                    <a:pt x="413" y="356"/>
                  </a:cubicBezTo>
                  <a:cubicBezTo>
                    <a:pt x="412" y="356"/>
                    <a:pt x="411" y="356"/>
                    <a:pt x="410" y="357"/>
                  </a:cubicBezTo>
                  <a:cubicBezTo>
                    <a:pt x="408" y="357"/>
                    <a:pt x="405" y="358"/>
                    <a:pt x="403" y="358"/>
                  </a:cubicBezTo>
                  <a:cubicBezTo>
                    <a:pt x="387" y="363"/>
                    <a:pt x="373" y="371"/>
                    <a:pt x="361" y="382"/>
                  </a:cubicBezTo>
                  <a:cubicBezTo>
                    <a:pt x="361" y="382"/>
                    <a:pt x="361" y="382"/>
                    <a:pt x="361" y="383"/>
                  </a:cubicBezTo>
                  <a:cubicBezTo>
                    <a:pt x="358" y="385"/>
                    <a:pt x="356" y="388"/>
                    <a:pt x="353" y="390"/>
                  </a:cubicBezTo>
                  <a:cubicBezTo>
                    <a:pt x="353" y="390"/>
                    <a:pt x="353" y="391"/>
                    <a:pt x="353" y="391"/>
                  </a:cubicBezTo>
                  <a:cubicBezTo>
                    <a:pt x="337" y="409"/>
                    <a:pt x="327" y="433"/>
                    <a:pt x="327" y="460"/>
                  </a:cubicBezTo>
                  <a:lnTo>
                    <a:pt x="327" y="600"/>
                  </a:lnTo>
                  <a:lnTo>
                    <a:pt x="389" y="600"/>
                  </a:lnTo>
                  <a:lnTo>
                    <a:pt x="389" y="454"/>
                  </a:lnTo>
                  <a:lnTo>
                    <a:pt x="410" y="454"/>
                  </a:lnTo>
                  <a:lnTo>
                    <a:pt x="410" y="600"/>
                  </a:lnTo>
                  <a:lnTo>
                    <a:pt x="543" y="600"/>
                  </a:lnTo>
                  <a:lnTo>
                    <a:pt x="543" y="454"/>
                  </a:lnTo>
                  <a:lnTo>
                    <a:pt x="564" y="454"/>
                  </a:lnTo>
                  <a:lnTo>
                    <a:pt x="564" y="600"/>
                  </a:lnTo>
                  <a:lnTo>
                    <a:pt x="628" y="600"/>
                  </a:lnTo>
                  <a:lnTo>
                    <a:pt x="628" y="460"/>
                  </a:lnTo>
                  <a:cubicBezTo>
                    <a:pt x="628" y="401"/>
                    <a:pt x="581" y="354"/>
                    <a:pt x="523" y="354"/>
                  </a:cubicBezTo>
                  <a:close/>
                  <a:moveTo>
                    <a:pt x="151" y="340"/>
                  </a:moveTo>
                  <a:lnTo>
                    <a:pt x="151" y="340"/>
                  </a:lnTo>
                  <a:cubicBezTo>
                    <a:pt x="159" y="340"/>
                    <a:pt x="167" y="338"/>
                    <a:pt x="175" y="335"/>
                  </a:cubicBezTo>
                  <a:cubicBezTo>
                    <a:pt x="175" y="335"/>
                    <a:pt x="175" y="335"/>
                    <a:pt x="176" y="335"/>
                  </a:cubicBezTo>
                  <a:cubicBezTo>
                    <a:pt x="179" y="334"/>
                    <a:pt x="183" y="332"/>
                    <a:pt x="186" y="330"/>
                  </a:cubicBezTo>
                  <a:cubicBezTo>
                    <a:pt x="186" y="330"/>
                    <a:pt x="186" y="330"/>
                    <a:pt x="186" y="330"/>
                  </a:cubicBezTo>
                  <a:cubicBezTo>
                    <a:pt x="190" y="328"/>
                    <a:pt x="193" y="326"/>
                    <a:pt x="196" y="323"/>
                  </a:cubicBezTo>
                  <a:cubicBezTo>
                    <a:pt x="196" y="323"/>
                    <a:pt x="196" y="323"/>
                    <a:pt x="196" y="323"/>
                  </a:cubicBezTo>
                  <a:cubicBezTo>
                    <a:pt x="202" y="318"/>
                    <a:pt x="206" y="312"/>
                    <a:pt x="210" y="306"/>
                  </a:cubicBezTo>
                  <a:cubicBezTo>
                    <a:pt x="211" y="305"/>
                    <a:pt x="211" y="305"/>
                    <a:pt x="211" y="304"/>
                  </a:cubicBezTo>
                  <a:cubicBezTo>
                    <a:pt x="213" y="301"/>
                    <a:pt x="214" y="298"/>
                    <a:pt x="216" y="295"/>
                  </a:cubicBezTo>
                  <a:cubicBezTo>
                    <a:pt x="216" y="294"/>
                    <a:pt x="216" y="294"/>
                    <a:pt x="216" y="293"/>
                  </a:cubicBezTo>
                  <a:cubicBezTo>
                    <a:pt x="217" y="290"/>
                    <a:pt x="218" y="287"/>
                    <a:pt x="219" y="283"/>
                  </a:cubicBezTo>
                  <a:cubicBezTo>
                    <a:pt x="219" y="282"/>
                    <a:pt x="219" y="282"/>
                    <a:pt x="219" y="281"/>
                  </a:cubicBezTo>
                  <a:cubicBezTo>
                    <a:pt x="220" y="278"/>
                    <a:pt x="220" y="274"/>
                    <a:pt x="220" y="270"/>
                  </a:cubicBezTo>
                  <a:cubicBezTo>
                    <a:pt x="220" y="267"/>
                    <a:pt x="220" y="264"/>
                    <a:pt x="220" y="261"/>
                  </a:cubicBezTo>
                  <a:cubicBezTo>
                    <a:pt x="219" y="260"/>
                    <a:pt x="219" y="259"/>
                    <a:pt x="219" y="258"/>
                  </a:cubicBezTo>
                  <a:cubicBezTo>
                    <a:pt x="219" y="255"/>
                    <a:pt x="218" y="252"/>
                    <a:pt x="217" y="250"/>
                  </a:cubicBezTo>
                  <a:cubicBezTo>
                    <a:pt x="217" y="249"/>
                    <a:pt x="217" y="249"/>
                    <a:pt x="217" y="249"/>
                  </a:cubicBezTo>
                  <a:cubicBezTo>
                    <a:pt x="216" y="246"/>
                    <a:pt x="215" y="244"/>
                    <a:pt x="214" y="241"/>
                  </a:cubicBezTo>
                  <a:cubicBezTo>
                    <a:pt x="214" y="240"/>
                    <a:pt x="213" y="240"/>
                    <a:pt x="213" y="239"/>
                  </a:cubicBezTo>
                  <a:cubicBezTo>
                    <a:pt x="212" y="236"/>
                    <a:pt x="210" y="234"/>
                    <a:pt x="209" y="231"/>
                  </a:cubicBezTo>
                  <a:lnTo>
                    <a:pt x="208" y="231"/>
                  </a:lnTo>
                  <a:cubicBezTo>
                    <a:pt x="207" y="229"/>
                    <a:pt x="205" y="226"/>
                    <a:pt x="203" y="224"/>
                  </a:cubicBezTo>
                  <a:cubicBezTo>
                    <a:pt x="203" y="224"/>
                    <a:pt x="202" y="223"/>
                    <a:pt x="202" y="223"/>
                  </a:cubicBezTo>
                  <a:cubicBezTo>
                    <a:pt x="200" y="221"/>
                    <a:pt x="198" y="219"/>
                    <a:pt x="195" y="217"/>
                  </a:cubicBezTo>
                  <a:cubicBezTo>
                    <a:pt x="195" y="217"/>
                    <a:pt x="195" y="217"/>
                    <a:pt x="195" y="216"/>
                  </a:cubicBezTo>
                  <a:cubicBezTo>
                    <a:pt x="193" y="215"/>
                    <a:pt x="190" y="213"/>
                    <a:pt x="188" y="211"/>
                  </a:cubicBezTo>
                  <a:cubicBezTo>
                    <a:pt x="187" y="211"/>
                    <a:pt x="187" y="210"/>
                    <a:pt x="186" y="210"/>
                  </a:cubicBezTo>
                  <a:cubicBezTo>
                    <a:pt x="184" y="209"/>
                    <a:pt x="181" y="207"/>
                    <a:pt x="179" y="206"/>
                  </a:cubicBezTo>
                  <a:cubicBezTo>
                    <a:pt x="179" y="206"/>
                    <a:pt x="178" y="206"/>
                    <a:pt x="178" y="206"/>
                  </a:cubicBezTo>
                  <a:cubicBezTo>
                    <a:pt x="170" y="202"/>
                    <a:pt x="160" y="200"/>
                    <a:pt x="151" y="200"/>
                  </a:cubicBezTo>
                  <a:cubicBezTo>
                    <a:pt x="112" y="200"/>
                    <a:pt x="81" y="231"/>
                    <a:pt x="81" y="270"/>
                  </a:cubicBezTo>
                  <a:cubicBezTo>
                    <a:pt x="81" y="309"/>
                    <a:pt x="112" y="340"/>
                    <a:pt x="151" y="340"/>
                  </a:cubicBezTo>
                  <a:close/>
                </a:path>
              </a:pathLst>
            </a:custGeom>
            <a:solidFill>
              <a:srgbClr val="FEFEFE"/>
            </a:solidFill>
            <a:ln>
              <a:noFill/>
            </a:ln>
          </p:spPr>
          <p:txBody>
            <a:bodyPr vert="horz" wrap="square" lIns="91440" tIns="45720" rIns="91440" bIns="45720" numCol="1" anchor="t" anchorCtr="0" compatLnSpc="1"/>
            <a:lstStyle/>
            <a:p>
              <a:endParaRPr lang="zh-CN" altLang="en-US">
                <a:solidFill>
                  <a:schemeClr val="accent2"/>
                </a:solidFill>
              </a:endParaRPr>
            </a:p>
          </p:txBody>
        </p:sp>
      </p:grpSp>
      <p:grpSp>
        <p:nvGrpSpPr>
          <p:cNvPr id="42" name="组合 41"/>
          <p:cNvGrpSpPr/>
          <p:nvPr/>
        </p:nvGrpSpPr>
        <p:grpSpPr>
          <a:xfrm>
            <a:off x="6190514" y="1828615"/>
            <a:ext cx="1105795" cy="1106194"/>
            <a:chOff x="6190514" y="1828615"/>
            <a:chExt cx="1105795" cy="1106194"/>
          </a:xfrm>
        </p:grpSpPr>
        <p:sp>
          <p:nvSpPr>
            <p:cNvPr id="43" name="Rounded Rectangle 6"/>
            <p:cNvSpPr/>
            <p:nvPr/>
          </p:nvSpPr>
          <p:spPr>
            <a:xfrm>
              <a:off x="6190514" y="1828615"/>
              <a:ext cx="1105795" cy="1106194"/>
            </a:xfrm>
            <a:prstGeom prst="roundRect">
              <a:avLst/>
            </a:prstGeom>
            <a:gradFill flip="none" rotWithShape="1">
              <a:gsLst>
                <a:gs pos="0">
                  <a:srgbClr val="F0F0F0"/>
                </a:gs>
                <a:gs pos="100000">
                  <a:srgbClr val="F1F1F1"/>
                </a:gs>
              </a:gsLst>
              <a:lin ang="2700000" scaled="1"/>
              <a:tileRect/>
            </a:gradFill>
            <a:ln w="38100">
              <a:gradFill flip="none" rotWithShape="1">
                <a:gsLst>
                  <a:gs pos="100000">
                    <a:srgbClr val="FFFFFF"/>
                  </a:gs>
                  <a:gs pos="0">
                    <a:srgbClr val="CECED0"/>
                  </a:gs>
                </a:gsLst>
                <a:lin ang="13500000" scaled="1"/>
                <a:tileRect/>
              </a:gradFill>
            </a:ln>
            <a:effectLst>
              <a:outerShdw blurRad="1905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028" tIns="45514" rIns="91028" bIns="45514" anchor="ctr"/>
            <a:lstStyle/>
            <a:p>
              <a:pPr algn="ctr" defTabSz="1212215"/>
              <a:endParaRPr lang="en-GB" sz="2385">
                <a:solidFill>
                  <a:srgbClr val="FFFFFF"/>
                </a:solidFill>
              </a:endParaRPr>
            </a:p>
          </p:txBody>
        </p:sp>
        <p:sp>
          <p:nvSpPr>
            <p:cNvPr id="44" name="Rounded Rectangle 7"/>
            <p:cNvSpPr/>
            <p:nvPr/>
          </p:nvSpPr>
          <p:spPr>
            <a:xfrm>
              <a:off x="6276801" y="1907106"/>
              <a:ext cx="936640" cy="936979"/>
            </a:xfrm>
            <a:prstGeom prst="roundRect">
              <a:avLst/>
            </a:prstGeom>
            <a:solidFill>
              <a:srgbClr val="275081"/>
            </a:solidFill>
            <a:ln>
              <a:noFill/>
            </a:ln>
            <a:effectLst>
              <a:outerShdw blurRad="127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1212215"/>
              <a:endParaRPr lang="en-GB" sz="3135">
                <a:solidFill>
                  <a:srgbClr val="FFFFFF"/>
                </a:solidFill>
                <a:ea typeface="方正超粗黑简体" panose="03000509000000000000" pitchFamily="65" charset="-122"/>
              </a:endParaRPr>
            </a:p>
          </p:txBody>
        </p:sp>
        <p:sp>
          <p:nvSpPr>
            <p:cNvPr id="45" name="Freeform 31"/>
            <p:cNvSpPr>
              <a:spLocks noEditPoints="1"/>
            </p:cNvSpPr>
            <p:nvPr/>
          </p:nvSpPr>
          <p:spPr bwMode="auto">
            <a:xfrm>
              <a:off x="6609372" y="2165726"/>
              <a:ext cx="362633" cy="456039"/>
            </a:xfrm>
            <a:custGeom>
              <a:avLst/>
              <a:gdLst>
                <a:gd name="T0" fmla="*/ 82 w 484"/>
                <a:gd name="T1" fmla="*/ 166 h 606"/>
                <a:gd name="T2" fmla="*/ 82 w 484"/>
                <a:gd name="T3" fmla="*/ 186 h 606"/>
                <a:gd name="T4" fmla="*/ 331 w 484"/>
                <a:gd name="T5" fmla="*/ 193 h 606"/>
                <a:gd name="T6" fmla="*/ 331 w 484"/>
                <a:gd name="T7" fmla="*/ 173 h 606"/>
                <a:gd name="T8" fmla="*/ 387 w 484"/>
                <a:gd name="T9" fmla="*/ 556 h 606"/>
                <a:gd name="T10" fmla="*/ 388 w 484"/>
                <a:gd name="T11" fmla="*/ 564 h 606"/>
                <a:gd name="T12" fmla="*/ 418 w 484"/>
                <a:gd name="T13" fmla="*/ 594 h 606"/>
                <a:gd name="T14" fmla="*/ 474 w 484"/>
                <a:gd name="T15" fmla="*/ 581 h 606"/>
                <a:gd name="T16" fmla="*/ 474 w 484"/>
                <a:gd name="T17" fmla="*/ 531 h 606"/>
                <a:gd name="T18" fmla="*/ 444 w 484"/>
                <a:gd name="T19" fmla="*/ 501 h 606"/>
                <a:gd name="T20" fmla="*/ 418 w 484"/>
                <a:gd name="T21" fmla="*/ 519 h 606"/>
                <a:gd name="T22" fmla="*/ 384 w 484"/>
                <a:gd name="T23" fmla="*/ 553 h 606"/>
                <a:gd name="T24" fmla="*/ 218 w 484"/>
                <a:gd name="T25" fmla="*/ 354 h 606"/>
                <a:gd name="T26" fmla="*/ 229 w 484"/>
                <a:gd name="T27" fmla="*/ 336 h 606"/>
                <a:gd name="T28" fmla="*/ 207 w 484"/>
                <a:gd name="T29" fmla="*/ 320 h 606"/>
                <a:gd name="T30" fmla="*/ 207 w 484"/>
                <a:gd name="T31" fmla="*/ 327 h 606"/>
                <a:gd name="T32" fmla="*/ 246 w 484"/>
                <a:gd name="T33" fmla="*/ 422 h 606"/>
                <a:gd name="T34" fmla="*/ 297 w 484"/>
                <a:gd name="T35" fmla="*/ 364 h 606"/>
                <a:gd name="T36" fmla="*/ 296 w 484"/>
                <a:gd name="T37" fmla="*/ 357 h 606"/>
                <a:gd name="T38" fmla="*/ 224 w 484"/>
                <a:gd name="T39" fmla="*/ 362 h 606"/>
                <a:gd name="T40" fmla="*/ 224 w 484"/>
                <a:gd name="T41" fmla="*/ 368 h 606"/>
                <a:gd name="T42" fmla="*/ 246 w 484"/>
                <a:gd name="T43" fmla="*/ 422 h 606"/>
                <a:gd name="T44" fmla="*/ 429 w 484"/>
                <a:gd name="T45" fmla="*/ 493 h 606"/>
                <a:gd name="T46" fmla="*/ 429 w 484"/>
                <a:gd name="T47" fmla="*/ 487 h 606"/>
                <a:gd name="T48" fmla="*/ 394 w 484"/>
                <a:gd name="T49" fmla="*/ 451 h 606"/>
                <a:gd name="T50" fmla="*/ 256 w 484"/>
                <a:gd name="T51" fmla="*/ 425 h 606"/>
                <a:gd name="T52" fmla="*/ 256 w 484"/>
                <a:gd name="T53" fmla="*/ 432 h 606"/>
                <a:gd name="T54" fmla="*/ 354 w 484"/>
                <a:gd name="T55" fmla="*/ 530 h 606"/>
                <a:gd name="T56" fmla="*/ 395 w 484"/>
                <a:gd name="T57" fmla="*/ 528 h 606"/>
                <a:gd name="T58" fmla="*/ 20 w 484"/>
                <a:gd name="T59" fmla="*/ 150 h 606"/>
                <a:gd name="T60" fmla="*/ 89 w 484"/>
                <a:gd name="T61" fmla="*/ 152 h 606"/>
                <a:gd name="T62" fmla="*/ 141 w 484"/>
                <a:gd name="T63" fmla="*/ 100 h 606"/>
                <a:gd name="T64" fmla="*/ 141 w 484"/>
                <a:gd name="T65" fmla="*/ 93 h 606"/>
                <a:gd name="T66" fmla="*/ 383 w 484"/>
                <a:gd name="T67" fmla="*/ 27 h 606"/>
                <a:gd name="T68" fmla="*/ 394 w 484"/>
                <a:gd name="T69" fmla="*/ 422 h 606"/>
                <a:gd name="T70" fmla="*/ 414 w 484"/>
                <a:gd name="T71" fmla="*/ 449 h 606"/>
                <a:gd name="T72" fmla="*/ 414 w 484"/>
                <a:gd name="T73" fmla="*/ 39 h 606"/>
                <a:gd name="T74" fmla="*/ 383 w 484"/>
                <a:gd name="T75" fmla="*/ 0 h 606"/>
                <a:gd name="T76" fmla="*/ 121 w 484"/>
                <a:gd name="T77" fmla="*/ 2 h 606"/>
                <a:gd name="T78" fmla="*/ 0 w 484"/>
                <a:gd name="T79" fmla="*/ 123 h 606"/>
                <a:gd name="T80" fmla="*/ 0 w 484"/>
                <a:gd name="T81" fmla="*/ 492 h 606"/>
                <a:gd name="T82" fmla="*/ 32 w 484"/>
                <a:gd name="T83" fmla="*/ 530 h 606"/>
                <a:gd name="T84" fmla="*/ 319 w 484"/>
                <a:gd name="T85" fmla="*/ 524 h 606"/>
                <a:gd name="T86" fmla="*/ 305 w 484"/>
                <a:gd name="T87" fmla="*/ 503 h 606"/>
                <a:gd name="T88" fmla="*/ 20 w 484"/>
                <a:gd name="T89" fmla="*/ 492 h 606"/>
                <a:gd name="T90" fmla="*/ 20 w 484"/>
                <a:gd name="T91" fmla="*/ 150 h 606"/>
                <a:gd name="T92" fmla="*/ 156 w 484"/>
                <a:gd name="T93" fmla="*/ 321 h 606"/>
                <a:gd name="T94" fmla="*/ 156 w 484"/>
                <a:gd name="T95" fmla="*/ 301 h 606"/>
                <a:gd name="T96" fmla="*/ 82 w 484"/>
                <a:gd name="T97" fmla="*/ 294 h 606"/>
                <a:gd name="T98" fmla="*/ 82 w 484"/>
                <a:gd name="T99" fmla="*/ 315 h 606"/>
                <a:gd name="T100" fmla="*/ 82 w 484"/>
                <a:gd name="T101" fmla="*/ 272 h 606"/>
                <a:gd name="T102" fmla="*/ 331 w 484"/>
                <a:gd name="T103" fmla="*/ 279 h 606"/>
                <a:gd name="T104" fmla="*/ 331 w 484"/>
                <a:gd name="T105" fmla="*/ 258 h 606"/>
                <a:gd name="T106" fmla="*/ 82 w 484"/>
                <a:gd name="T107" fmla="*/ 252 h 606"/>
                <a:gd name="T108" fmla="*/ 82 w 484"/>
                <a:gd name="T109" fmla="*/ 272 h 606"/>
                <a:gd name="T110" fmla="*/ 82 w 484"/>
                <a:gd name="T111" fmla="*/ 236 h 606"/>
                <a:gd name="T112" fmla="*/ 331 w 484"/>
                <a:gd name="T113" fmla="*/ 229 h 606"/>
                <a:gd name="T114" fmla="*/ 331 w 484"/>
                <a:gd name="T115" fmla="*/ 209 h 606"/>
                <a:gd name="T116" fmla="*/ 82 w 484"/>
                <a:gd name="T117" fmla="*/ 216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4" h="606">
                  <a:moveTo>
                    <a:pt x="331" y="166"/>
                  </a:moveTo>
                  <a:lnTo>
                    <a:pt x="82" y="166"/>
                  </a:lnTo>
                  <a:lnTo>
                    <a:pt x="82" y="173"/>
                  </a:lnTo>
                  <a:lnTo>
                    <a:pt x="82" y="186"/>
                  </a:lnTo>
                  <a:lnTo>
                    <a:pt x="82" y="193"/>
                  </a:lnTo>
                  <a:lnTo>
                    <a:pt x="331" y="193"/>
                  </a:lnTo>
                  <a:lnTo>
                    <a:pt x="331" y="186"/>
                  </a:lnTo>
                  <a:lnTo>
                    <a:pt x="331" y="173"/>
                  </a:lnTo>
                  <a:lnTo>
                    <a:pt x="331" y="166"/>
                  </a:lnTo>
                  <a:close/>
                  <a:moveTo>
                    <a:pt x="387" y="556"/>
                  </a:moveTo>
                  <a:lnTo>
                    <a:pt x="384" y="560"/>
                  </a:lnTo>
                  <a:lnTo>
                    <a:pt x="388" y="564"/>
                  </a:lnTo>
                  <a:lnTo>
                    <a:pt x="408" y="583"/>
                  </a:lnTo>
                  <a:lnTo>
                    <a:pt x="418" y="594"/>
                  </a:lnTo>
                  <a:cubicBezTo>
                    <a:pt x="430" y="606"/>
                    <a:pt x="450" y="606"/>
                    <a:pt x="462" y="594"/>
                  </a:cubicBezTo>
                  <a:lnTo>
                    <a:pt x="474" y="581"/>
                  </a:lnTo>
                  <a:cubicBezTo>
                    <a:pt x="481" y="575"/>
                    <a:pt x="484" y="565"/>
                    <a:pt x="483" y="556"/>
                  </a:cubicBezTo>
                  <a:cubicBezTo>
                    <a:pt x="484" y="547"/>
                    <a:pt x="481" y="538"/>
                    <a:pt x="474" y="531"/>
                  </a:cubicBezTo>
                  <a:lnTo>
                    <a:pt x="462" y="519"/>
                  </a:lnTo>
                  <a:lnTo>
                    <a:pt x="444" y="501"/>
                  </a:lnTo>
                  <a:lnTo>
                    <a:pt x="440" y="497"/>
                  </a:lnTo>
                  <a:lnTo>
                    <a:pt x="418" y="519"/>
                  </a:lnTo>
                  <a:lnTo>
                    <a:pt x="412" y="525"/>
                  </a:lnTo>
                  <a:lnTo>
                    <a:pt x="384" y="553"/>
                  </a:lnTo>
                  <a:lnTo>
                    <a:pt x="387" y="556"/>
                  </a:lnTo>
                  <a:close/>
                  <a:moveTo>
                    <a:pt x="218" y="354"/>
                  </a:moveTo>
                  <a:lnTo>
                    <a:pt x="234" y="338"/>
                  </a:lnTo>
                  <a:lnTo>
                    <a:pt x="229" y="336"/>
                  </a:lnTo>
                  <a:lnTo>
                    <a:pt x="234" y="331"/>
                  </a:lnTo>
                  <a:lnTo>
                    <a:pt x="207" y="320"/>
                  </a:lnTo>
                  <a:lnTo>
                    <a:pt x="211" y="328"/>
                  </a:lnTo>
                  <a:lnTo>
                    <a:pt x="207" y="327"/>
                  </a:lnTo>
                  <a:lnTo>
                    <a:pt x="218" y="354"/>
                  </a:lnTo>
                  <a:close/>
                  <a:moveTo>
                    <a:pt x="246" y="422"/>
                  </a:moveTo>
                  <a:lnTo>
                    <a:pt x="302" y="366"/>
                  </a:lnTo>
                  <a:lnTo>
                    <a:pt x="297" y="364"/>
                  </a:lnTo>
                  <a:lnTo>
                    <a:pt x="302" y="359"/>
                  </a:lnTo>
                  <a:lnTo>
                    <a:pt x="296" y="357"/>
                  </a:lnTo>
                  <a:lnTo>
                    <a:pt x="249" y="337"/>
                  </a:lnTo>
                  <a:lnTo>
                    <a:pt x="224" y="362"/>
                  </a:lnTo>
                  <a:lnTo>
                    <a:pt x="226" y="366"/>
                  </a:lnTo>
                  <a:lnTo>
                    <a:pt x="224" y="368"/>
                  </a:lnTo>
                  <a:lnTo>
                    <a:pt x="243" y="416"/>
                  </a:lnTo>
                  <a:lnTo>
                    <a:pt x="246" y="422"/>
                  </a:lnTo>
                  <a:close/>
                  <a:moveTo>
                    <a:pt x="412" y="511"/>
                  </a:moveTo>
                  <a:lnTo>
                    <a:pt x="429" y="493"/>
                  </a:lnTo>
                  <a:lnTo>
                    <a:pt x="426" y="490"/>
                  </a:lnTo>
                  <a:lnTo>
                    <a:pt x="429" y="487"/>
                  </a:lnTo>
                  <a:lnTo>
                    <a:pt x="414" y="472"/>
                  </a:lnTo>
                  <a:lnTo>
                    <a:pt x="394" y="451"/>
                  </a:lnTo>
                  <a:lnTo>
                    <a:pt x="312" y="369"/>
                  </a:lnTo>
                  <a:lnTo>
                    <a:pt x="256" y="425"/>
                  </a:lnTo>
                  <a:lnTo>
                    <a:pt x="260" y="429"/>
                  </a:lnTo>
                  <a:lnTo>
                    <a:pt x="256" y="432"/>
                  </a:lnTo>
                  <a:lnTo>
                    <a:pt x="334" y="510"/>
                  </a:lnTo>
                  <a:lnTo>
                    <a:pt x="354" y="530"/>
                  </a:lnTo>
                  <a:lnTo>
                    <a:pt x="374" y="549"/>
                  </a:lnTo>
                  <a:lnTo>
                    <a:pt x="395" y="528"/>
                  </a:lnTo>
                  <a:lnTo>
                    <a:pt x="412" y="511"/>
                  </a:lnTo>
                  <a:close/>
                  <a:moveTo>
                    <a:pt x="20" y="150"/>
                  </a:moveTo>
                  <a:lnTo>
                    <a:pt x="89" y="152"/>
                  </a:lnTo>
                  <a:lnTo>
                    <a:pt x="89" y="152"/>
                  </a:lnTo>
                  <a:lnTo>
                    <a:pt x="89" y="152"/>
                  </a:lnTo>
                  <a:cubicBezTo>
                    <a:pt x="118" y="152"/>
                    <a:pt x="141" y="129"/>
                    <a:pt x="141" y="100"/>
                  </a:cubicBezTo>
                  <a:lnTo>
                    <a:pt x="141" y="94"/>
                  </a:lnTo>
                  <a:lnTo>
                    <a:pt x="141" y="93"/>
                  </a:lnTo>
                  <a:lnTo>
                    <a:pt x="141" y="27"/>
                  </a:lnTo>
                  <a:lnTo>
                    <a:pt x="383" y="27"/>
                  </a:lnTo>
                  <a:cubicBezTo>
                    <a:pt x="389" y="27"/>
                    <a:pt x="394" y="32"/>
                    <a:pt x="394" y="38"/>
                  </a:cubicBezTo>
                  <a:lnTo>
                    <a:pt x="394" y="422"/>
                  </a:lnTo>
                  <a:lnTo>
                    <a:pt x="394" y="429"/>
                  </a:lnTo>
                  <a:lnTo>
                    <a:pt x="414" y="449"/>
                  </a:lnTo>
                  <a:lnTo>
                    <a:pt x="414" y="443"/>
                  </a:lnTo>
                  <a:lnTo>
                    <a:pt x="414" y="39"/>
                  </a:lnTo>
                  <a:lnTo>
                    <a:pt x="414" y="32"/>
                  </a:lnTo>
                  <a:cubicBezTo>
                    <a:pt x="414" y="14"/>
                    <a:pt x="400" y="0"/>
                    <a:pt x="383" y="0"/>
                  </a:cubicBezTo>
                  <a:lnTo>
                    <a:pt x="123" y="0"/>
                  </a:lnTo>
                  <a:lnTo>
                    <a:pt x="121" y="2"/>
                  </a:lnTo>
                  <a:lnTo>
                    <a:pt x="1" y="122"/>
                  </a:lnTo>
                  <a:lnTo>
                    <a:pt x="0" y="123"/>
                  </a:lnTo>
                  <a:lnTo>
                    <a:pt x="0" y="130"/>
                  </a:lnTo>
                  <a:lnTo>
                    <a:pt x="0" y="492"/>
                  </a:lnTo>
                  <a:lnTo>
                    <a:pt x="0" y="499"/>
                  </a:lnTo>
                  <a:cubicBezTo>
                    <a:pt x="0" y="516"/>
                    <a:pt x="14" y="530"/>
                    <a:pt x="32" y="530"/>
                  </a:cubicBezTo>
                  <a:lnTo>
                    <a:pt x="326" y="530"/>
                  </a:lnTo>
                  <a:lnTo>
                    <a:pt x="319" y="524"/>
                  </a:lnTo>
                  <a:lnTo>
                    <a:pt x="326" y="524"/>
                  </a:lnTo>
                  <a:lnTo>
                    <a:pt x="305" y="503"/>
                  </a:lnTo>
                  <a:lnTo>
                    <a:pt x="32" y="503"/>
                  </a:lnTo>
                  <a:cubicBezTo>
                    <a:pt x="25" y="503"/>
                    <a:pt x="21" y="498"/>
                    <a:pt x="20" y="492"/>
                  </a:cubicBezTo>
                  <a:lnTo>
                    <a:pt x="20" y="492"/>
                  </a:lnTo>
                  <a:lnTo>
                    <a:pt x="20" y="150"/>
                  </a:lnTo>
                  <a:close/>
                  <a:moveTo>
                    <a:pt x="82" y="321"/>
                  </a:moveTo>
                  <a:lnTo>
                    <a:pt x="156" y="321"/>
                  </a:lnTo>
                  <a:lnTo>
                    <a:pt x="156" y="315"/>
                  </a:lnTo>
                  <a:lnTo>
                    <a:pt x="156" y="301"/>
                  </a:lnTo>
                  <a:lnTo>
                    <a:pt x="156" y="294"/>
                  </a:lnTo>
                  <a:lnTo>
                    <a:pt x="82" y="294"/>
                  </a:lnTo>
                  <a:lnTo>
                    <a:pt x="82" y="301"/>
                  </a:lnTo>
                  <a:lnTo>
                    <a:pt x="82" y="315"/>
                  </a:lnTo>
                  <a:lnTo>
                    <a:pt x="82" y="321"/>
                  </a:lnTo>
                  <a:close/>
                  <a:moveTo>
                    <a:pt x="82" y="272"/>
                  </a:moveTo>
                  <a:lnTo>
                    <a:pt x="82" y="279"/>
                  </a:lnTo>
                  <a:lnTo>
                    <a:pt x="331" y="279"/>
                  </a:lnTo>
                  <a:lnTo>
                    <a:pt x="331" y="272"/>
                  </a:lnTo>
                  <a:lnTo>
                    <a:pt x="331" y="258"/>
                  </a:lnTo>
                  <a:lnTo>
                    <a:pt x="331" y="252"/>
                  </a:lnTo>
                  <a:lnTo>
                    <a:pt x="82" y="252"/>
                  </a:lnTo>
                  <a:lnTo>
                    <a:pt x="82" y="258"/>
                  </a:lnTo>
                  <a:lnTo>
                    <a:pt x="82" y="272"/>
                  </a:lnTo>
                  <a:close/>
                  <a:moveTo>
                    <a:pt x="82" y="229"/>
                  </a:moveTo>
                  <a:lnTo>
                    <a:pt x="82" y="236"/>
                  </a:lnTo>
                  <a:lnTo>
                    <a:pt x="331" y="236"/>
                  </a:lnTo>
                  <a:lnTo>
                    <a:pt x="331" y="229"/>
                  </a:lnTo>
                  <a:lnTo>
                    <a:pt x="331" y="216"/>
                  </a:lnTo>
                  <a:lnTo>
                    <a:pt x="331" y="209"/>
                  </a:lnTo>
                  <a:lnTo>
                    <a:pt x="82" y="209"/>
                  </a:lnTo>
                  <a:lnTo>
                    <a:pt x="82" y="216"/>
                  </a:lnTo>
                  <a:lnTo>
                    <a:pt x="82" y="229"/>
                  </a:lnTo>
                  <a:close/>
                </a:path>
              </a:pathLst>
            </a:custGeom>
            <a:solidFill>
              <a:srgbClr val="FEFEFE"/>
            </a:solidFill>
            <a:ln>
              <a:noFill/>
            </a:ln>
          </p:spPr>
          <p:txBody>
            <a:bodyPr vert="horz" wrap="square" lIns="91440" tIns="45720" rIns="91440" bIns="45720" numCol="1" anchor="t" anchorCtr="0" compatLnSpc="1"/>
            <a:lstStyle/>
            <a:p>
              <a:endParaRPr lang="zh-CN" altLang="en-US">
                <a:solidFill>
                  <a:schemeClr val="accent2"/>
                </a:solidFill>
              </a:endParaRPr>
            </a:p>
          </p:txBody>
        </p:sp>
      </p:grpSp>
      <p:grpSp>
        <p:nvGrpSpPr>
          <p:cNvPr id="46" name="组合 45"/>
          <p:cNvGrpSpPr/>
          <p:nvPr/>
        </p:nvGrpSpPr>
        <p:grpSpPr>
          <a:xfrm>
            <a:off x="6164503" y="5375344"/>
            <a:ext cx="1105795" cy="1106194"/>
            <a:chOff x="6164503" y="5375344"/>
            <a:chExt cx="1105795" cy="1106194"/>
          </a:xfrm>
        </p:grpSpPr>
        <p:sp>
          <p:nvSpPr>
            <p:cNvPr id="47" name="Rounded Rectangle 6"/>
            <p:cNvSpPr/>
            <p:nvPr/>
          </p:nvSpPr>
          <p:spPr>
            <a:xfrm>
              <a:off x="6164503" y="5375344"/>
              <a:ext cx="1105795" cy="1106194"/>
            </a:xfrm>
            <a:prstGeom prst="roundRect">
              <a:avLst/>
            </a:prstGeom>
            <a:gradFill flip="none" rotWithShape="1">
              <a:gsLst>
                <a:gs pos="0">
                  <a:srgbClr val="F0F0F0"/>
                </a:gs>
                <a:gs pos="100000">
                  <a:srgbClr val="F1F1F1"/>
                </a:gs>
              </a:gsLst>
              <a:lin ang="2700000" scaled="1"/>
              <a:tileRect/>
            </a:gradFill>
            <a:ln w="38100">
              <a:gradFill flip="none" rotWithShape="1">
                <a:gsLst>
                  <a:gs pos="100000">
                    <a:srgbClr val="FFFFFF"/>
                  </a:gs>
                  <a:gs pos="0">
                    <a:srgbClr val="CECED0"/>
                  </a:gs>
                </a:gsLst>
                <a:lin ang="13500000" scaled="1"/>
                <a:tileRect/>
              </a:gradFill>
            </a:ln>
            <a:effectLst>
              <a:outerShdw blurRad="1905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028" tIns="45514" rIns="91028" bIns="45514" anchor="ctr"/>
            <a:lstStyle/>
            <a:p>
              <a:pPr algn="ctr" defTabSz="1212215"/>
              <a:endParaRPr lang="en-GB" sz="2385">
                <a:solidFill>
                  <a:srgbClr val="FFFFFF"/>
                </a:solidFill>
              </a:endParaRPr>
            </a:p>
          </p:txBody>
        </p:sp>
        <p:sp>
          <p:nvSpPr>
            <p:cNvPr id="48" name="Rounded Rectangle 8"/>
            <p:cNvSpPr/>
            <p:nvPr/>
          </p:nvSpPr>
          <p:spPr>
            <a:xfrm>
              <a:off x="6273193" y="5457277"/>
              <a:ext cx="936640" cy="936979"/>
            </a:xfrm>
            <a:prstGeom prst="roundRect">
              <a:avLst/>
            </a:prstGeom>
            <a:solidFill>
              <a:srgbClr val="275081"/>
            </a:solidFill>
            <a:ln>
              <a:noFill/>
            </a:ln>
            <a:effectLst>
              <a:outerShdw blurRad="127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1212215"/>
              <a:endParaRPr lang="en-GB" sz="3135">
                <a:solidFill>
                  <a:srgbClr val="FFFFFF"/>
                </a:solidFill>
                <a:ea typeface="方正超粗黑简体" panose="03000509000000000000" pitchFamily="65" charset="-122"/>
              </a:endParaRPr>
            </a:p>
          </p:txBody>
        </p:sp>
        <p:sp>
          <p:nvSpPr>
            <p:cNvPr id="49" name="Freeform 44"/>
            <p:cNvSpPr>
              <a:spLocks noEditPoints="1"/>
            </p:cNvSpPr>
            <p:nvPr/>
          </p:nvSpPr>
          <p:spPr bwMode="auto">
            <a:xfrm>
              <a:off x="6544240" y="5683620"/>
              <a:ext cx="423072" cy="459702"/>
            </a:xfrm>
            <a:custGeom>
              <a:avLst/>
              <a:gdLst>
                <a:gd name="T0" fmla="*/ 38 w 566"/>
                <a:gd name="T1" fmla="*/ 38 h 613"/>
                <a:gd name="T2" fmla="*/ 151 w 566"/>
                <a:gd name="T3" fmla="*/ 37 h 613"/>
                <a:gd name="T4" fmla="*/ 271 w 566"/>
                <a:gd name="T5" fmla="*/ 5 h 613"/>
                <a:gd name="T6" fmla="*/ 283 w 566"/>
                <a:gd name="T7" fmla="*/ 0 h 613"/>
                <a:gd name="T8" fmla="*/ 294 w 566"/>
                <a:gd name="T9" fmla="*/ 5 h 613"/>
                <a:gd name="T10" fmla="*/ 415 w 566"/>
                <a:gd name="T11" fmla="*/ 37 h 613"/>
                <a:gd name="T12" fmla="*/ 528 w 566"/>
                <a:gd name="T13" fmla="*/ 38 h 613"/>
                <a:gd name="T14" fmla="*/ 566 w 566"/>
                <a:gd name="T15" fmla="*/ 33 h 613"/>
                <a:gd name="T16" fmla="*/ 566 w 566"/>
                <a:gd name="T17" fmla="*/ 76 h 613"/>
                <a:gd name="T18" fmla="*/ 486 w 566"/>
                <a:gd name="T19" fmla="*/ 464 h 613"/>
                <a:gd name="T20" fmla="*/ 291 w 566"/>
                <a:gd name="T21" fmla="*/ 611 h 613"/>
                <a:gd name="T22" fmla="*/ 283 w 566"/>
                <a:gd name="T23" fmla="*/ 613 h 613"/>
                <a:gd name="T24" fmla="*/ 275 w 566"/>
                <a:gd name="T25" fmla="*/ 611 h 613"/>
                <a:gd name="T26" fmla="*/ 80 w 566"/>
                <a:gd name="T27" fmla="*/ 464 h 613"/>
                <a:gd name="T28" fmla="*/ 0 w 566"/>
                <a:gd name="T29" fmla="*/ 76 h 613"/>
                <a:gd name="T30" fmla="*/ 0 w 566"/>
                <a:gd name="T31" fmla="*/ 33 h 613"/>
                <a:gd name="T32" fmla="*/ 38 w 566"/>
                <a:gd name="T33" fmla="*/ 38 h 613"/>
                <a:gd name="T34" fmla="*/ 283 w 566"/>
                <a:gd name="T35" fmla="*/ 312 h 613"/>
                <a:gd name="T36" fmla="*/ 283 w 566"/>
                <a:gd name="T37" fmla="*/ 312 h 613"/>
                <a:gd name="T38" fmla="*/ 472 w 566"/>
                <a:gd name="T39" fmla="*/ 312 h 613"/>
                <a:gd name="T40" fmla="*/ 496 w 566"/>
                <a:gd name="T41" fmla="*/ 117 h 613"/>
                <a:gd name="T42" fmla="*/ 407 w 566"/>
                <a:gd name="T43" fmla="*/ 113 h 613"/>
                <a:gd name="T44" fmla="*/ 283 w 566"/>
                <a:gd name="T45" fmla="*/ 81 h 613"/>
                <a:gd name="T46" fmla="*/ 283 w 566"/>
                <a:gd name="T47" fmla="*/ 312 h 613"/>
                <a:gd name="T48" fmla="*/ 283 w 566"/>
                <a:gd name="T49" fmla="*/ 535 h 613"/>
                <a:gd name="T50" fmla="*/ 283 w 566"/>
                <a:gd name="T51" fmla="*/ 535 h 613"/>
                <a:gd name="T52" fmla="*/ 283 w 566"/>
                <a:gd name="T53" fmla="*/ 312 h 613"/>
                <a:gd name="T54" fmla="*/ 94 w 566"/>
                <a:gd name="T55" fmla="*/ 312 h 613"/>
                <a:gd name="T56" fmla="*/ 137 w 566"/>
                <a:gd name="T57" fmla="*/ 423 h 613"/>
                <a:gd name="T58" fmla="*/ 283 w 566"/>
                <a:gd name="T59" fmla="*/ 535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6" h="613">
                  <a:moveTo>
                    <a:pt x="38" y="38"/>
                  </a:moveTo>
                  <a:cubicBezTo>
                    <a:pt x="74" y="43"/>
                    <a:pt x="112" y="42"/>
                    <a:pt x="151" y="37"/>
                  </a:cubicBezTo>
                  <a:cubicBezTo>
                    <a:pt x="190" y="32"/>
                    <a:pt x="230" y="21"/>
                    <a:pt x="271" y="5"/>
                  </a:cubicBezTo>
                  <a:lnTo>
                    <a:pt x="283" y="0"/>
                  </a:lnTo>
                  <a:lnTo>
                    <a:pt x="294" y="5"/>
                  </a:lnTo>
                  <a:cubicBezTo>
                    <a:pt x="336" y="21"/>
                    <a:pt x="376" y="32"/>
                    <a:pt x="415" y="37"/>
                  </a:cubicBezTo>
                  <a:cubicBezTo>
                    <a:pt x="454" y="42"/>
                    <a:pt x="491" y="43"/>
                    <a:pt x="528" y="38"/>
                  </a:cubicBezTo>
                  <a:lnTo>
                    <a:pt x="566" y="33"/>
                  </a:lnTo>
                  <a:lnTo>
                    <a:pt x="566" y="76"/>
                  </a:lnTo>
                  <a:cubicBezTo>
                    <a:pt x="564" y="260"/>
                    <a:pt x="534" y="382"/>
                    <a:pt x="486" y="464"/>
                  </a:cubicBezTo>
                  <a:cubicBezTo>
                    <a:pt x="436" y="550"/>
                    <a:pt x="368" y="591"/>
                    <a:pt x="291" y="611"/>
                  </a:cubicBezTo>
                  <a:lnTo>
                    <a:pt x="283" y="613"/>
                  </a:lnTo>
                  <a:lnTo>
                    <a:pt x="275" y="611"/>
                  </a:lnTo>
                  <a:cubicBezTo>
                    <a:pt x="198" y="591"/>
                    <a:pt x="130" y="550"/>
                    <a:pt x="80" y="464"/>
                  </a:cubicBezTo>
                  <a:cubicBezTo>
                    <a:pt x="32" y="382"/>
                    <a:pt x="2" y="260"/>
                    <a:pt x="0" y="76"/>
                  </a:cubicBezTo>
                  <a:lnTo>
                    <a:pt x="0" y="33"/>
                  </a:lnTo>
                  <a:lnTo>
                    <a:pt x="38" y="38"/>
                  </a:lnTo>
                  <a:close/>
                  <a:moveTo>
                    <a:pt x="283" y="312"/>
                  </a:moveTo>
                  <a:lnTo>
                    <a:pt x="283" y="312"/>
                  </a:lnTo>
                  <a:lnTo>
                    <a:pt x="472" y="312"/>
                  </a:lnTo>
                  <a:cubicBezTo>
                    <a:pt x="485" y="259"/>
                    <a:pt x="493" y="195"/>
                    <a:pt x="496" y="117"/>
                  </a:cubicBezTo>
                  <a:cubicBezTo>
                    <a:pt x="467" y="119"/>
                    <a:pt x="437" y="117"/>
                    <a:pt x="407" y="113"/>
                  </a:cubicBezTo>
                  <a:cubicBezTo>
                    <a:pt x="367" y="108"/>
                    <a:pt x="325" y="97"/>
                    <a:pt x="283" y="81"/>
                  </a:cubicBezTo>
                  <a:lnTo>
                    <a:pt x="283" y="312"/>
                  </a:lnTo>
                  <a:close/>
                  <a:moveTo>
                    <a:pt x="283" y="535"/>
                  </a:moveTo>
                  <a:lnTo>
                    <a:pt x="283" y="535"/>
                  </a:lnTo>
                  <a:lnTo>
                    <a:pt x="283" y="312"/>
                  </a:lnTo>
                  <a:lnTo>
                    <a:pt x="94" y="312"/>
                  </a:lnTo>
                  <a:cubicBezTo>
                    <a:pt x="105" y="357"/>
                    <a:pt x="120" y="393"/>
                    <a:pt x="137" y="423"/>
                  </a:cubicBezTo>
                  <a:cubicBezTo>
                    <a:pt x="174" y="486"/>
                    <a:pt x="225" y="518"/>
                    <a:pt x="283" y="535"/>
                  </a:cubicBezTo>
                  <a:close/>
                </a:path>
              </a:pathLst>
            </a:custGeom>
            <a:solidFill>
              <a:srgbClr val="FEFEFE"/>
            </a:solidFill>
            <a:ln>
              <a:noFill/>
            </a:ln>
          </p:spPr>
          <p:txBody>
            <a:bodyPr vert="horz" wrap="square" lIns="91440" tIns="45720" rIns="91440" bIns="45720" numCol="1" anchor="t" anchorCtr="0" compatLnSpc="1"/>
            <a:lstStyle/>
            <a:p>
              <a:endParaRPr lang="zh-CN" altLang="en-US">
                <a:solidFill>
                  <a:schemeClr val="accent2"/>
                </a:solidFill>
              </a:endParaRPr>
            </a:p>
          </p:txBody>
        </p:sp>
      </p:grpSp>
      <p:grpSp>
        <p:nvGrpSpPr>
          <p:cNvPr id="50" name="组合 49"/>
          <p:cNvGrpSpPr/>
          <p:nvPr/>
        </p:nvGrpSpPr>
        <p:grpSpPr>
          <a:xfrm>
            <a:off x="6174953" y="3568544"/>
            <a:ext cx="1105795" cy="1106194"/>
            <a:chOff x="6174953" y="3568544"/>
            <a:chExt cx="1105795" cy="1106194"/>
          </a:xfrm>
        </p:grpSpPr>
        <p:sp>
          <p:nvSpPr>
            <p:cNvPr id="51" name="Rounded Rectangle 6"/>
            <p:cNvSpPr/>
            <p:nvPr/>
          </p:nvSpPr>
          <p:spPr>
            <a:xfrm>
              <a:off x="6174953" y="3568544"/>
              <a:ext cx="1105795" cy="1106194"/>
            </a:xfrm>
            <a:prstGeom prst="roundRect">
              <a:avLst/>
            </a:prstGeom>
            <a:gradFill flip="none" rotWithShape="1">
              <a:gsLst>
                <a:gs pos="0">
                  <a:srgbClr val="F0F0F0"/>
                </a:gs>
                <a:gs pos="100000">
                  <a:srgbClr val="F1F1F1"/>
                </a:gs>
              </a:gsLst>
              <a:lin ang="2700000" scaled="1"/>
              <a:tileRect/>
            </a:gradFill>
            <a:ln w="38100">
              <a:gradFill flip="none" rotWithShape="1">
                <a:gsLst>
                  <a:gs pos="100000">
                    <a:srgbClr val="FFFFFF"/>
                  </a:gs>
                  <a:gs pos="0">
                    <a:srgbClr val="CECED0"/>
                  </a:gs>
                </a:gsLst>
                <a:lin ang="13500000" scaled="1"/>
                <a:tileRect/>
              </a:gradFill>
            </a:ln>
            <a:effectLst>
              <a:outerShdw blurRad="1905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028" tIns="45514" rIns="91028" bIns="45514" anchor="ctr"/>
            <a:lstStyle/>
            <a:p>
              <a:pPr algn="ctr" defTabSz="1212215"/>
              <a:endParaRPr lang="en-GB" sz="2385">
                <a:solidFill>
                  <a:srgbClr val="FFFFFF"/>
                </a:solidFill>
              </a:endParaRPr>
            </a:p>
          </p:txBody>
        </p:sp>
        <p:sp>
          <p:nvSpPr>
            <p:cNvPr id="52" name="Rounded Rectangle 8"/>
            <p:cNvSpPr/>
            <p:nvPr/>
          </p:nvSpPr>
          <p:spPr>
            <a:xfrm>
              <a:off x="6273951" y="3656823"/>
              <a:ext cx="936640" cy="936979"/>
            </a:xfrm>
            <a:prstGeom prst="roundRect">
              <a:avLst/>
            </a:prstGeom>
            <a:solidFill>
              <a:srgbClr val="3976BD"/>
            </a:solidFill>
            <a:ln>
              <a:noFill/>
            </a:ln>
            <a:effectLst>
              <a:outerShdw blurRad="127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1212215"/>
              <a:endParaRPr lang="en-GB" sz="3135">
                <a:solidFill>
                  <a:srgbClr val="FFFFFF"/>
                </a:solidFill>
                <a:ea typeface="方正超粗黑简体" panose="03000509000000000000" pitchFamily="65" charset="-122"/>
              </a:endParaRPr>
            </a:p>
          </p:txBody>
        </p:sp>
        <p:sp>
          <p:nvSpPr>
            <p:cNvPr id="53" name="Freeform 16"/>
            <p:cNvSpPr>
              <a:spLocks noEditPoints="1"/>
            </p:cNvSpPr>
            <p:nvPr/>
          </p:nvSpPr>
          <p:spPr bwMode="auto">
            <a:xfrm>
              <a:off x="6489016" y="3908908"/>
              <a:ext cx="533520" cy="425465"/>
            </a:xfrm>
            <a:custGeom>
              <a:avLst/>
              <a:gdLst>
                <a:gd name="T0" fmla="*/ 1238 w 1238"/>
                <a:gd name="T1" fmla="*/ 579 h 986"/>
                <a:gd name="T2" fmla="*/ 424 w 1238"/>
                <a:gd name="T3" fmla="*/ 579 h 986"/>
                <a:gd name="T4" fmla="*/ 443 w 1238"/>
                <a:gd name="T5" fmla="*/ 209 h 986"/>
                <a:gd name="T6" fmla="*/ 357 w 1238"/>
                <a:gd name="T7" fmla="*/ 223 h 986"/>
                <a:gd name="T8" fmla="*/ 329 w 1238"/>
                <a:gd name="T9" fmla="*/ 254 h 986"/>
                <a:gd name="T10" fmla="*/ 441 w 1238"/>
                <a:gd name="T11" fmla="*/ 316 h 986"/>
                <a:gd name="T12" fmla="*/ 311 w 1238"/>
                <a:gd name="T13" fmla="*/ 0 h 986"/>
                <a:gd name="T14" fmla="*/ 311 w 1238"/>
                <a:gd name="T15" fmla="*/ 620 h 986"/>
                <a:gd name="T16" fmla="*/ 367 w 1238"/>
                <a:gd name="T17" fmla="*/ 550 h 986"/>
                <a:gd name="T18" fmla="*/ 329 w 1238"/>
                <a:gd name="T19" fmla="*/ 473 h 986"/>
                <a:gd name="T20" fmla="*/ 295 w 1238"/>
                <a:gd name="T21" fmla="*/ 516 h 986"/>
                <a:gd name="T22" fmla="*/ 168 w 1238"/>
                <a:gd name="T23" fmla="*/ 370 h 986"/>
                <a:gd name="T24" fmla="*/ 295 w 1238"/>
                <a:gd name="T25" fmla="*/ 410 h 986"/>
                <a:gd name="T26" fmla="*/ 229 w 1238"/>
                <a:gd name="T27" fmla="*/ 307 h 986"/>
                <a:gd name="T28" fmla="*/ 295 w 1238"/>
                <a:gd name="T29" fmla="*/ 127 h 986"/>
                <a:gd name="T30" fmla="*/ 329 w 1238"/>
                <a:gd name="T31" fmla="*/ 104 h 986"/>
                <a:gd name="T32" fmla="*/ 443 w 1238"/>
                <a:gd name="T33" fmla="*/ 209 h 986"/>
                <a:gd name="T34" fmla="*/ 295 w 1238"/>
                <a:gd name="T35" fmla="*/ 186 h 986"/>
                <a:gd name="T36" fmla="*/ 295 w 1238"/>
                <a:gd name="T37" fmla="*/ 245 h 986"/>
                <a:gd name="T38" fmla="*/ 329 w 1238"/>
                <a:gd name="T39" fmla="*/ 413 h 986"/>
                <a:gd name="T40" fmla="*/ 357 w 1238"/>
                <a:gd name="T41" fmla="*/ 398 h 986"/>
                <a:gd name="T42" fmla="*/ 359 w 1238"/>
                <a:gd name="T43" fmla="*/ 356 h 986"/>
                <a:gd name="T44" fmla="*/ 329 w 1238"/>
                <a:gd name="T45" fmla="*/ 413 h 986"/>
                <a:gd name="T46" fmla="*/ 854 w 1238"/>
                <a:gd name="T47" fmla="*/ 713 h 986"/>
                <a:gd name="T48" fmla="*/ 904 w 1238"/>
                <a:gd name="T49" fmla="*/ 665 h 986"/>
                <a:gd name="T50" fmla="*/ 854 w 1238"/>
                <a:gd name="T51" fmla="*/ 617 h 986"/>
                <a:gd name="T52" fmla="*/ 810 w 1238"/>
                <a:gd name="T53" fmla="*/ 416 h 986"/>
                <a:gd name="T54" fmla="*/ 784 w 1238"/>
                <a:gd name="T55" fmla="*/ 477 h 986"/>
                <a:gd name="T56" fmla="*/ 810 w 1238"/>
                <a:gd name="T57" fmla="*/ 416 h 986"/>
                <a:gd name="T58" fmla="*/ 1004 w 1238"/>
                <a:gd name="T59" fmla="*/ 447 h 986"/>
                <a:gd name="T60" fmla="*/ 854 w 1238"/>
                <a:gd name="T61" fmla="*/ 418 h 986"/>
                <a:gd name="T62" fmla="*/ 977 w 1238"/>
                <a:gd name="T63" fmla="*/ 557 h 986"/>
                <a:gd name="T64" fmla="*/ 854 w 1238"/>
                <a:gd name="T65" fmla="*/ 792 h 986"/>
                <a:gd name="T66" fmla="*/ 810 w 1238"/>
                <a:gd name="T67" fmla="*/ 849 h 986"/>
                <a:gd name="T68" fmla="*/ 643 w 1238"/>
                <a:gd name="T69" fmla="*/ 658 h 986"/>
                <a:gd name="T70" fmla="*/ 810 w 1238"/>
                <a:gd name="T71" fmla="*/ 710 h 986"/>
                <a:gd name="T72" fmla="*/ 724 w 1238"/>
                <a:gd name="T73" fmla="*/ 575 h 986"/>
                <a:gd name="T74" fmla="*/ 810 w 1238"/>
                <a:gd name="T75" fmla="*/ 339 h 986"/>
                <a:gd name="T76" fmla="*/ 854 w 1238"/>
                <a:gd name="T77" fmla="*/ 309 h 986"/>
                <a:gd name="T78" fmla="*/ 1004 w 1238"/>
                <a:gd name="T79" fmla="*/ 447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38" h="986">
                  <a:moveTo>
                    <a:pt x="831" y="172"/>
                  </a:moveTo>
                  <a:cubicBezTo>
                    <a:pt x="1055" y="172"/>
                    <a:pt x="1238" y="354"/>
                    <a:pt x="1238" y="579"/>
                  </a:cubicBezTo>
                  <a:cubicBezTo>
                    <a:pt x="1238" y="804"/>
                    <a:pt x="1055" y="986"/>
                    <a:pt x="831" y="986"/>
                  </a:cubicBezTo>
                  <a:cubicBezTo>
                    <a:pt x="606" y="986"/>
                    <a:pt x="424" y="804"/>
                    <a:pt x="424" y="579"/>
                  </a:cubicBezTo>
                  <a:cubicBezTo>
                    <a:pt x="424" y="354"/>
                    <a:pt x="606" y="172"/>
                    <a:pt x="831" y="172"/>
                  </a:cubicBezTo>
                  <a:close/>
                  <a:moveTo>
                    <a:pt x="443" y="209"/>
                  </a:moveTo>
                  <a:lnTo>
                    <a:pt x="443" y="209"/>
                  </a:lnTo>
                  <a:lnTo>
                    <a:pt x="357" y="223"/>
                  </a:lnTo>
                  <a:cubicBezTo>
                    <a:pt x="350" y="204"/>
                    <a:pt x="346" y="197"/>
                    <a:pt x="329" y="187"/>
                  </a:cubicBezTo>
                  <a:lnTo>
                    <a:pt x="329" y="254"/>
                  </a:lnTo>
                  <a:cubicBezTo>
                    <a:pt x="375" y="266"/>
                    <a:pt x="406" y="279"/>
                    <a:pt x="422" y="293"/>
                  </a:cubicBezTo>
                  <a:cubicBezTo>
                    <a:pt x="430" y="300"/>
                    <a:pt x="436" y="308"/>
                    <a:pt x="441" y="316"/>
                  </a:cubicBezTo>
                  <a:cubicBezTo>
                    <a:pt x="480" y="260"/>
                    <a:pt x="533" y="215"/>
                    <a:pt x="594" y="185"/>
                  </a:cubicBezTo>
                  <a:cubicBezTo>
                    <a:pt x="546" y="76"/>
                    <a:pt x="437" y="0"/>
                    <a:pt x="311" y="0"/>
                  </a:cubicBezTo>
                  <a:cubicBezTo>
                    <a:pt x="139" y="0"/>
                    <a:pt x="0" y="139"/>
                    <a:pt x="0" y="310"/>
                  </a:cubicBezTo>
                  <a:cubicBezTo>
                    <a:pt x="0" y="481"/>
                    <a:pt x="139" y="620"/>
                    <a:pt x="311" y="620"/>
                  </a:cubicBezTo>
                  <a:cubicBezTo>
                    <a:pt x="331" y="620"/>
                    <a:pt x="352" y="618"/>
                    <a:pt x="372" y="614"/>
                  </a:cubicBezTo>
                  <a:cubicBezTo>
                    <a:pt x="368" y="593"/>
                    <a:pt x="367" y="572"/>
                    <a:pt x="367" y="550"/>
                  </a:cubicBezTo>
                  <a:cubicBezTo>
                    <a:pt x="367" y="521"/>
                    <a:pt x="370" y="493"/>
                    <a:pt x="376" y="465"/>
                  </a:cubicBezTo>
                  <a:cubicBezTo>
                    <a:pt x="361" y="470"/>
                    <a:pt x="345" y="472"/>
                    <a:pt x="329" y="473"/>
                  </a:cubicBezTo>
                  <a:lnTo>
                    <a:pt x="329" y="516"/>
                  </a:lnTo>
                  <a:lnTo>
                    <a:pt x="295" y="516"/>
                  </a:lnTo>
                  <a:lnTo>
                    <a:pt x="295" y="473"/>
                  </a:lnTo>
                  <a:cubicBezTo>
                    <a:pt x="226" y="467"/>
                    <a:pt x="180" y="440"/>
                    <a:pt x="168" y="370"/>
                  </a:cubicBezTo>
                  <a:lnTo>
                    <a:pt x="261" y="359"/>
                  </a:lnTo>
                  <a:cubicBezTo>
                    <a:pt x="265" y="385"/>
                    <a:pt x="271" y="398"/>
                    <a:pt x="295" y="410"/>
                  </a:cubicBezTo>
                  <a:lnTo>
                    <a:pt x="295" y="329"/>
                  </a:lnTo>
                  <a:cubicBezTo>
                    <a:pt x="264" y="320"/>
                    <a:pt x="242" y="313"/>
                    <a:pt x="229" y="307"/>
                  </a:cubicBezTo>
                  <a:cubicBezTo>
                    <a:pt x="173" y="279"/>
                    <a:pt x="166" y="200"/>
                    <a:pt x="210" y="157"/>
                  </a:cubicBezTo>
                  <a:cubicBezTo>
                    <a:pt x="229" y="139"/>
                    <a:pt x="257" y="129"/>
                    <a:pt x="295" y="127"/>
                  </a:cubicBezTo>
                  <a:lnTo>
                    <a:pt x="295" y="104"/>
                  </a:lnTo>
                  <a:lnTo>
                    <a:pt x="329" y="104"/>
                  </a:lnTo>
                  <a:lnTo>
                    <a:pt x="329" y="127"/>
                  </a:lnTo>
                  <a:cubicBezTo>
                    <a:pt x="384" y="130"/>
                    <a:pt x="430" y="151"/>
                    <a:pt x="443" y="209"/>
                  </a:cubicBezTo>
                  <a:close/>
                  <a:moveTo>
                    <a:pt x="295" y="186"/>
                  </a:moveTo>
                  <a:lnTo>
                    <a:pt x="295" y="186"/>
                  </a:lnTo>
                  <a:cubicBezTo>
                    <a:pt x="274" y="193"/>
                    <a:pt x="259" y="212"/>
                    <a:pt x="275" y="233"/>
                  </a:cubicBezTo>
                  <a:cubicBezTo>
                    <a:pt x="279" y="238"/>
                    <a:pt x="285" y="242"/>
                    <a:pt x="295" y="245"/>
                  </a:cubicBezTo>
                  <a:lnTo>
                    <a:pt x="295" y="186"/>
                  </a:lnTo>
                  <a:close/>
                  <a:moveTo>
                    <a:pt x="329" y="413"/>
                  </a:moveTo>
                  <a:lnTo>
                    <a:pt x="329" y="413"/>
                  </a:lnTo>
                  <a:cubicBezTo>
                    <a:pt x="342" y="410"/>
                    <a:pt x="351" y="405"/>
                    <a:pt x="357" y="398"/>
                  </a:cubicBezTo>
                  <a:cubicBezTo>
                    <a:pt x="363" y="392"/>
                    <a:pt x="366" y="384"/>
                    <a:pt x="366" y="376"/>
                  </a:cubicBezTo>
                  <a:cubicBezTo>
                    <a:pt x="366" y="368"/>
                    <a:pt x="364" y="362"/>
                    <a:pt x="359" y="356"/>
                  </a:cubicBezTo>
                  <a:cubicBezTo>
                    <a:pt x="354" y="350"/>
                    <a:pt x="344" y="344"/>
                    <a:pt x="329" y="339"/>
                  </a:cubicBezTo>
                  <a:lnTo>
                    <a:pt x="329" y="413"/>
                  </a:lnTo>
                  <a:close/>
                  <a:moveTo>
                    <a:pt x="854" y="713"/>
                  </a:moveTo>
                  <a:lnTo>
                    <a:pt x="854" y="713"/>
                  </a:lnTo>
                  <a:cubicBezTo>
                    <a:pt x="871" y="710"/>
                    <a:pt x="884" y="703"/>
                    <a:pt x="892" y="695"/>
                  </a:cubicBezTo>
                  <a:cubicBezTo>
                    <a:pt x="900" y="686"/>
                    <a:pt x="904" y="676"/>
                    <a:pt x="904" y="665"/>
                  </a:cubicBezTo>
                  <a:cubicBezTo>
                    <a:pt x="904" y="656"/>
                    <a:pt x="901" y="647"/>
                    <a:pt x="894" y="639"/>
                  </a:cubicBezTo>
                  <a:cubicBezTo>
                    <a:pt x="887" y="631"/>
                    <a:pt x="874" y="624"/>
                    <a:pt x="854" y="617"/>
                  </a:cubicBezTo>
                  <a:lnTo>
                    <a:pt x="854" y="713"/>
                  </a:lnTo>
                  <a:close/>
                  <a:moveTo>
                    <a:pt x="810" y="416"/>
                  </a:moveTo>
                  <a:lnTo>
                    <a:pt x="810" y="416"/>
                  </a:lnTo>
                  <a:cubicBezTo>
                    <a:pt x="783" y="426"/>
                    <a:pt x="763" y="451"/>
                    <a:pt x="784" y="477"/>
                  </a:cubicBezTo>
                  <a:cubicBezTo>
                    <a:pt x="789" y="484"/>
                    <a:pt x="798" y="489"/>
                    <a:pt x="810" y="494"/>
                  </a:cubicBezTo>
                  <a:lnTo>
                    <a:pt x="810" y="416"/>
                  </a:lnTo>
                  <a:close/>
                  <a:moveTo>
                    <a:pt x="1004" y="447"/>
                  </a:moveTo>
                  <a:lnTo>
                    <a:pt x="1004" y="447"/>
                  </a:lnTo>
                  <a:lnTo>
                    <a:pt x="892" y="464"/>
                  </a:lnTo>
                  <a:cubicBezTo>
                    <a:pt x="883" y="440"/>
                    <a:pt x="877" y="430"/>
                    <a:pt x="854" y="418"/>
                  </a:cubicBezTo>
                  <a:lnTo>
                    <a:pt x="854" y="505"/>
                  </a:lnTo>
                  <a:cubicBezTo>
                    <a:pt x="916" y="521"/>
                    <a:pt x="956" y="539"/>
                    <a:pt x="977" y="557"/>
                  </a:cubicBezTo>
                  <a:cubicBezTo>
                    <a:pt x="1043" y="616"/>
                    <a:pt x="1024" y="719"/>
                    <a:pt x="953" y="765"/>
                  </a:cubicBezTo>
                  <a:cubicBezTo>
                    <a:pt x="925" y="783"/>
                    <a:pt x="892" y="791"/>
                    <a:pt x="854" y="792"/>
                  </a:cubicBezTo>
                  <a:lnTo>
                    <a:pt x="854" y="849"/>
                  </a:lnTo>
                  <a:lnTo>
                    <a:pt x="810" y="849"/>
                  </a:lnTo>
                  <a:lnTo>
                    <a:pt x="810" y="792"/>
                  </a:lnTo>
                  <a:cubicBezTo>
                    <a:pt x="720" y="784"/>
                    <a:pt x="660" y="750"/>
                    <a:pt x="643" y="658"/>
                  </a:cubicBezTo>
                  <a:lnTo>
                    <a:pt x="765" y="644"/>
                  </a:lnTo>
                  <a:cubicBezTo>
                    <a:pt x="772" y="677"/>
                    <a:pt x="779" y="695"/>
                    <a:pt x="810" y="710"/>
                  </a:cubicBezTo>
                  <a:lnTo>
                    <a:pt x="810" y="604"/>
                  </a:lnTo>
                  <a:cubicBezTo>
                    <a:pt x="770" y="593"/>
                    <a:pt x="741" y="583"/>
                    <a:pt x="724" y="575"/>
                  </a:cubicBezTo>
                  <a:cubicBezTo>
                    <a:pt x="650" y="539"/>
                    <a:pt x="641" y="434"/>
                    <a:pt x="699" y="379"/>
                  </a:cubicBezTo>
                  <a:cubicBezTo>
                    <a:pt x="724" y="355"/>
                    <a:pt x="761" y="341"/>
                    <a:pt x="810" y="339"/>
                  </a:cubicBezTo>
                  <a:lnTo>
                    <a:pt x="810" y="309"/>
                  </a:lnTo>
                  <a:lnTo>
                    <a:pt x="854" y="309"/>
                  </a:lnTo>
                  <a:lnTo>
                    <a:pt x="854" y="339"/>
                  </a:lnTo>
                  <a:cubicBezTo>
                    <a:pt x="927" y="343"/>
                    <a:pt x="987" y="370"/>
                    <a:pt x="1004" y="447"/>
                  </a:cubicBezTo>
                  <a:close/>
                </a:path>
              </a:pathLst>
            </a:custGeom>
            <a:solidFill>
              <a:srgbClr val="FEFEFE"/>
            </a:solidFill>
            <a:ln>
              <a:noFill/>
            </a:ln>
          </p:spPr>
          <p:txBody>
            <a:bodyPr vert="horz" wrap="square" lIns="91440" tIns="45720" rIns="91440" bIns="45720" numCol="1" anchor="t" anchorCtr="0" compatLnSpc="1"/>
            <a:lstStyle/>
            <a:p>
              <a:endParaRPr lang="zh-CN" altLang="en-US">
                <a:solidFill>
                  <a:schemeClr val="accent2"/>
                </a:solidFill>
              </a:endParaRPr>
            </a:p>
          </p:txBody>
        </p:sp>
      </p:grpSp>
      <p:sp>
        <p:nvSpPr>
          <p:cNvPr id="54" name="矩形 47"/>
          <p:cNvSpPr>
            <a:spLocks noChangeArrowheads="1"/>
          </p:cNvSpPr>
          <p:nvPr/>
        </p:nvSpPr>
        <p:spPr bwMode="auto">
          <a:xfrm>
            <a:off x="2047904" y="2183249"/>
            <a:ext cx="4000164" cy="384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914400">
              <a:lnSpc>
                <a:spcPct val="120000"/>
              </a:lnSpc>
              <a:spcBef>
                <a:spcPct val="0"/>
              </a:spcBef>
              <a:buNone/>
            </a:pPr>
            <a:r>
              <a:rPr lang="zh-CN" altLang="en-US" sz="1600" dirty="0">
                <a:solidFill>
                  <a:schemeClr val="tx1">
                    <a:lumMod val="85000"/>
                    <a:lumOff val="15000"/>
                  </a:schemeClr>
                </a:solidFill>
                <a:sym typeface="微软雅黑" panose="020B0503020204020204" pitchFamily="34" charset="-122"/>
              </a:rPr>
              <a:t>学生基本信息管理</a:t>
            </a:r>
            <a:endParaRPr lang="zh-CN" altLang="en-US" sz="1600" dirty="0">
              <a:solidFill>
                <a:schemeClr val="tx1">
                  <a:lumMod val="85000"/>
                  <a:lumOff val="15000"/>
                </a:schemeClr>
              </a:solidFill>
              <a:sym typeface="微软雅黑" panose="020B0503020204020204" pitchFamily="34" charset="-122"/>
            </a:endParaRPr>
          </a:p>
        </p:txBody>
      </p:sp>
      <p:sp>
        <p:nvSpPr>
          <p:cNvPr id="55" name="矩形 47"/>
          <p:cNvSpPr>
            <a:spLocks noChangeArrowheads="1"/>
          </p:cNvSpPr>
          <p:nvPr/>
        </p:nvSpPr>
        <p:spPr bwMode="auto">
          <a:xfrm>
            <a:off x="2047719" y="3948331"/>
            <a:ext cx="4000164" cy="384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914400">
              <a:lnSpc>
                <a:spcPct val="120000"/>
              </a:lnSpc>
              <a:spcBef>
                <a:spcPct val="0"/>
              </a:spcBef>
              <a:buNone/>
            </a:pPr>
            <a:r>
              <a:rPr lang="zh-CN" altLang="en-US" sz="1600" dirty="0">
                <a:solidFill>
                  <a:schemeClr val="tx1">
                    <a:lumMod val="85000"/>
                    <a:lumOff val="15000"/>
                  </a:schemeClr>
                </a:solidFill>
                <a:sym typeface="微软雅黑" panose="020B0503020204020204" pitchFamily="34" charset="-122"/>
              </a:rPr>
              <a:t>学生体温信息填报</a:t>
            </a:r>
            <a:endParaRPr lang="zh-CN" altLang="en-US" sz="1600" dirty="0">
              <a:solidFill>
                <a:schemeClr val="tx1">
                  <a:lumMod val="85000"/>
                  <a:lumOff val="15000"/>
                </a:schemeClr>
              </a:solidFill>
              <a:sym typeface="微软雅黑" panose="020B0503020204020204" pitchFamily="34" charset="-122"/>
            </a:endParaRPr>
          </a:p>
        </p:txBody>
      </p:sp>
      <p:sp>
        <p:nvSpPr>
          <p:cNvPr id="56" name="矩形 47"/>
          <p:cNvSpPr>
            <a:spLocks noChangeArrowheads="1"/>
          </p:cNvSpPr>
          <p:nvPr/>
        </p:nvSpPr>
        <p:spPr bwMode="auto">
          <a:xfrm>
            <a:off x="2047866" y="5734879"/>
            <a:ext cx="4000164" cy="384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914400">
              <a:lnSpc>
                <a:spcPct val="120000"/>
              </a:lnSpc>
              <a:spcBef>
                <a:spcPct val="0"/>
              </a:spcBef>
              <a:buNone/>
            </a:pPr>
            <a:r>
              <a:rPr lang="zh-CN" altLang="en-US" sz="1600" dirty="0">
                <a:solidFill>
                  <a:schemeClr val="tx1">
                    <a:lumMod val="85000"/>
                    <a:lumOff val="15000"/>
                  </a:schemeClr>
                </a:solidFill>
                <a:sym typeface="微软雅黑" panose="020B0503020204020204" pitchFamily="34" charset="-122"/>
              </a:rPr>
              <a:t>学生生成进出校园的二维码</a:t>
            </a:r>
            <a:endParaRPr lang="zh-CN" altLang="en-US" sz="1600" dirty="0">
              <a:solidFill>
                <a:schemeClr val="tx1">
                  <a:lumMod val="85000"/>
                  <a:lumOff val="15000"/>
                </a:schemeClr>
              </a:solidFill>
              <a:sym typeface="微软雅黑" panose="020B0503020204020204" pitchFamily="34" charset="-122"/>
            </a:endParaRPr>
          </a:p>
        </p:txBody>
      </p:sp>
      <p:sp>
        <p:nvSpPr>
          <p:cNvPr id="57" name="矩形 47"/>
          <p:cNvSpPr>
            <a:spLocks noChangeArrowheads="1"/>
          </p:cNvSpPr>
          <p:nvPr/>
        </p:nvSpPr>
        <p:spPr bwMode="auto">
          <a:xfrm>
            <a:off x="7628880" y="2160873"/>
            <a:ext cx="4000164" cy="384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914400">
              <a:lnSpc>
                <a:spcPct val="120000"/>
              </a:lnSpc>
              <a:spcBef>
                <a:spcPct val="0"/>
              </a:spcBef>
              <a:buNone/>
            </a:pPr>
            <a:r>
              <a:rPr lang="zh-CN" altLang="en-US" sz="1600" dirty="0">
                <a:solidFill>
                  <a:schemeClr val="tx1">
                    <a:lumMod val="85000"/>
                    <a:lumOff val="15000"/>
                  </a:schemeClr>
                </a:solidFill>
                <a:sym typeface="微软雅黑" panose="020B0503020204020204" pitchFamily="34" charset="-122"/>
              </a:rPr>
              <a:t>老师管理学生的日报填写情况</a:t>
            </a:r>
            <a:endParaRPr lang="zh-CN" altLang="en-US" sz="1600" dirty="0">
              <a:solidFill>
                <a:schemeClr val="tx1">
                  <a:lumMod val="85000"/>
                  <a:lumOff val="15000"/>
                </a:schemeClr>
              </a:solidFill>
              <a:sym typeface="微软雅黑" panose="020B0503020204020204" pitchFamily="34" charset="-122"/>
            </a:endParaRPr>
          </a:p>
        </p:txBody>
      </p:sp>
      <p:sp>
        <p:nvSpPr>
          <p:cNvPr id="58" name="矩形 47"/>
          <p:cNvSpPr>
            <a:spLocks noChangeArrowheads="1"/>
          </p:cNvSpPr>
          <p:nvPr/>
        </p:nvSpPr>
        <p:spPr bwMode="auto">
          <a:xfrm>
            <a:off x="7628880" y="3933990"/>
            <a:ext cx="4000164" cy="384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914400">
              <a:lnSpc>
                <a:spcPct val="120000"/>
              </a:lnSpc>
              <a:spcBef>
                <a:spcPct val="0"/>
              </a:spcBef>
              <a:buNone/>
            </a:pPr>
            <a:r>
              <a:rPr lang="zh-CN" altLang="en-US" sz="1600" dirty="0">
                <a:solidFill>
                  <a:schemeClr val="tx1">
                    <a:lumMod val="85000"/>
                    <a:lumOff val="15000"/>
                  </a:schemeClr>
                </a:solidFill>
                <a:sym typeface="微软雅黑" panose="020B0503020204020204" pitchFamily="34" charset="-122"/>
              </a:rPr>
              <a:t>老师审批学生出远门的申请</a:t>
            </a:r>
            <a:endParaRPr lang="zh-CN" altLang="en-US" sz="1600" dirty="0">
              <a:solidFill>
                <a:schemeClr val="tx1">
                  <a:lumMod val="85000"/>
                  <a:lumOff val="15000"/>
                </a:schemeClr>
              </a:solidFill>
              <a:sym typeface="微软雅黑" panose="020B0503020204020204" pitchFamily="34" charset="-122"/>
            </a:endParaRPr>
          </a:p>
        </p:txBody>
      </p:sp>
      <p:sp>
        <p:nvSpPr>
          <p:cNvPr id="59" name="矩形 47"/>
          <p:cNvSpPr>
            <a:spLocks noChangeArrowheads="1"/>
          </p:cNvSpPr>
          <p:nvPr/>
        </p:nvSpPr>
        <p:spPr bwMode="auto">
          <a:xfrm>
            <a:off x="7628880" y="5737382"/>
            <a:ext cx="4000164" cy="384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914400">
              <a:lnSpc>
                <a:spcPct val="120000"/>
              </a:lnSpc>
              <a:spcBef>
                <a:spcPct val="0"/>
              </a:spcBef>
              <a:buNone/>
            </a:pPr>
            <a:r>
              <a:rPr lang="zh-CN" altLang="en-US" sz="1600" dirty="0">
                <a:solidFill>
                  <a:schemeClr val="tx1">
                    <a:lumMod val="85000"/>
                    <a:lumOff val="15000"/>
                  </a:schemeClr>
                </a:solidFill>
                <a:sym typeface="微软雅黑" panose="020B0503020204020204" pitchFamily="34" charset="-122"/>
              </a:rPr>
              <a:t>后台统计校园的出入人员</a:t>
            </a:r>
            <a:endParaRPr lang="zh-CN" altLang="en-US" sz="1600" dirty="0">
              <a:solidFill>
                <a:schemeClr val="tx1">
                  <a:lumMod val="85000"/>
                  <a:lumOff val="15000"/>
                </a:schemeClr>
              </a:solidFill>
              <a:sym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dissolve">
                                      <p:cBhvr>
                                        <p:cTn id="7" dur="500"/>
                                        <p:tgtEl>
                                          <p:spTgt spid="38"/>
                                        </p:tgtEl>
                                      </p:cBhvr>
                                    </p:animEffect>
                                  </p:childTnLst>
                                </p:cTn>
                              </p:par>
                              <p:par>
                                <p:cTn id="8" presetID="9" presetClass="entr" presetSubtype="0" fill="hold" nodeType="withEffect">
                                  <p:stCondLst>
                                    <p:cond delay="250"/>
                                  </p:stCondLst>
                                  <p:childTnLst>
                                    <p:set>
                                      <p:cBhvr>
                                        <p:cTn id="9" dur="1" fill="hold">
                                          <p:stCondLst>
                                            <p:cond delay="0"/>
                                          </p:stCondLst>
                                        </p:cTn>
                                        <p:tgtEl>
                                          <p:spTgt spid="30"/>
                                        </p:tgtEl>
                                        <p:attrNameLst>
                                          <p:attrName>style.visibility</p:attrName>
                                        </p:attrNameLst>
                                      </p:cBhvr>
                                      <p:to>
                                        <p:strVal val="visible"/>
                                      </p:to>
                                    </p:set>
                                    <p:animEffect transition="in" filter="dissolve">
                                      <p:cBhvr>
                                        <p:cTn id="10" dur="500"/>
                                        <p:tgtEl>
                                          <p:spTgt spid="30"/>
                                        </p:tgtEl>
                                      </p:cBhvr>
                                    </p:animEffect>
                                  </p:childTnLst>
                                </p:cTn>
                              </p:par>
                              <p:par>
                                <p:cTn id="11" presetID="9" presetClass="entr" presetSubtype="0" fill="hold" nodeType="withEffect">
                                  <p:stCondLst>
                                    <p:cond delay="500"/>
                                  </p:stCondLst>
                                  <p:childTnLst>
                                    <p:set>
                                      <p:cBhvr>
                                        <p:cTn id="12" dur="1" fill="hold">
                                          <p:stCondLst>
                                            <p:cond delay="0"/>
                                          </p:stCondLst>
                                        </p:cTn>
                                        <p:tgtEl>
                                          <p:spTgt spid="34"/>
                                        </p:tgtEl>
                                        <p:attrNameLst>
                                          <p:attrName>style.visibility</p:attrName>
                                        </p:attrNameLst>
                                      </p:cBhvr>
                                      <p:to>
                                        <p:strVal val="visible"/>
                                      </p:to>
                                    </p:set>
                                    <p:animEffect transition="in" filter="dissolve">
                                      <p:cBhvr>
                                        <p:cTn id="13" dur="500"/>
                                        <p:tgtEl>
                                          <p:spTgt spid="34"/>
                                        </p:tgtEl>
                                      </p:cBhvr>
                                    </p:animEffect>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wipe(left)">
                                      <p:cBhvr>
                                        <p:cTn id="17" dur="500"/>
                                        <p:tgtEl>
                                          <p:spTgt spid="54"/>
                                        </p:tgtEl>
                                      </p:cBhvr>
                                    </p:animEffect>
                                  </p:childTnLst>
                                </p:cTn>
                              </p:par>
                              <p:par>
                                <p:cTn id="18" presetID="22" presetClass="entr" presetSubtype="8" fill="hold" grpId="0" nodeType="withEffect">
                                  <p:stCondLst>
                                    <p:cond delay="250"/>
                                  </p:stCondLst>
                                  <p:childTnLst>
                                    <p:set>
                                      <p:cBhvr>
                                        <p:cTn id="19" dur="1" fill="hold">
                                          <p:stCondLst>
                                            <p:cond delay="0"/>
                                          </p:stCondLst>
                                        </p:cTn>
                                        <p:tgtEl>
                                          <p:spTgt spid="55"/>
                                        </p:tgtEl>
                                        <p:attrNameLst>
                                          <p:attrName>style.visibility</p:attrName>
                                        </p:attrNameLst>
                                      </p:cBhvr>
                                      <p:to>
                                        <p:strVal val="visible"/>
                                      </p:to>
                                    </p:set>
                                    <p:animEffect transition="in" filter="wipe(left)">
                                      <p:cBhvr>
                                        <p:cTn id="20" dur="500"/>
                                        <p:tgtEl>
                                          <p:spTgt spid="55"/>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56"/>
                                        </p:tgtEl>
                                        <p:attrNameLst>
                                          <p:attrName>style.visibility</p:attrName>
                                        </p:attrNameLst>
                                      </p:cBhvr>
                                      <p:to>
                                        <p:strVal val="visible"/>
                                      </p:to>
                                    </p:set>
                                    <p:animEffect transition="in" filter="wipe(left)">
                                      <p:cBhvr>
                                        <p:cTn id="23" dur="500"/>
                                        <p:tgtEl>
                                          <p:spTgt spid="56"/>
                                        </p:tgtEl>
                                      </p:cBhvr>
                                    </p:animEffect>
                                  </p:childTnLst>
                                </p:cTn>
                              </p:par>
                            </p:childTnLst>
                          </p:cTn>
                        </p:par>
                        <p:par>
                          <p:cTn id="24" fill="hold">
                            <p:stCondLst>
                              <p:cond delay="1000"/>
                            </p:stCondLst>
                            <p:childTnLst>
                              <p:par>
                                <p:cTn id="25" presetID="9" presetClass="entr" presetSubtype="0" fill="hold" nodeType="after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dissolve">
                                      <p:cBhvr>
                                        <p:cTn id="27" dur="500"/>
                                        <p:tgtEl>
                                          <p:spTgt spid="42"/>
                                        </p:tgtEl>
                                      </p:cBhvr>
                                    </p:animEffect>
                                  </p:childTnLst>
                                </p:cTn>
                              </p:par>
                              <p:par>
                                <p:cTn id="28" presetID="9" presetClass="entr" presetSubtype="0" fill="hold" nodeType="withEffect">
                                  <p:stCondLst>
                                    <p:cond delay="250"/>
                                  </p:stCondLst>
                                  <p:childTnLst>
                                    <p:set>
                                      <p:cBhvr>
                                        <p:cTn id="29" dur="1" fill="hold">
                                          <p:stCondLst>
                                            <p:cond delay="0"/>
                                          </p:stCondLst>
                                        </p:cTn>
                                        <p:tgtEl>
                                          <p:spTgt spid="50"/>
                                        </p:tgtEl>
                                        <p:attrNameLst>
                                          <p:attrName>style.visibility</p:attrName>
                                        </p:attrNameLst>
                                      </p:cBhvr>
                                      <p:to>
                                        <p:strVal val="visible"/>
                                      </p:to>
                                    </p:set>
                                    <p:animEffect transition="in" filter="dissolve">
                                      <p:cBhvr>
                                        <p:cTn id="30" dur="500"/>
                                        <p:tgtEl>
                                          <p:spTgt spid="50"/>
                                        </p:tgtEl>
                                      </p:cBhvr>
                                    </p:animEffect>
                                  </p:childTnLst>
                                </p:cTn>
                              </p:par>
                              <p:par>
                                <p:cTn id="31" presetID="9" presetClass="entr" presetSubtype="0" fill="hold" nodeType="withEffect">
                                  <p:stCondLst>
                                    <p:cond delay="500"/>
                                  </p:stCondLst>
                                  <p:childTnLst>
                                    <p:set>
                                      <p:cBhvr>
                                        <p:cTn id="32" dur="1" fill="hold">
                                          <p:stCondLst>
                                            <p:cond delay="0"/>
                                          </p:stCondLst>
                                        </p:cTn>
                                        <p:tgtEl>
                                          <p:spTgt spid="46"/>
                                        </p:tgtEl>
                                        <p:attrNameLst>
                                          <p:attrName>style.visibility</p:attrName>
                                        </p:attrNameLst>
                                      </p:cBhvr>
                                      <p:to>
                                        <p:strVal val="visible"/>
                                      </p:to>
                                    </p:set>
                                    <p:animEffect transition="in" filter="dissolve">
                                      <p:cBhvr>
                                        <p:cTn id="33" dur="500"/>
                                        <p:tgtEl>
                                          <p:spTgt spid="46"/>
                                        </p:tgtEl>
                                      </p:cBhvr>
                                    </p:animEffect>
                                  </p:childTnLst>
                                </p:cTn>
                              </p:par>
                            </p:childTnLst>
                          </p:cTn>
                        </p:par>
                        <p:par>
                          <p:cTn id="34" fill="hold">
                            <p:stCondLst>
                              <p:cond delay="1500"/>
                            </p:stCondLst>
                            <p:childTnLst>
                              <p:par>
                                <p:cTn id="35" presetID="22" presetClass="entr" presetSubtype="8" fill="hold" grpId="0" nodeType="afterEffect">
                                  <p:stCondLst>
                                    <p:cond delay="0"/>
                                  </p:stCondLst>
                                  <p:childTnLst>
                                    <p:set>
                                      <p:cBhvr>
                                        <p:cTn id="36" dur="1" fill="hold">
                                          <p:stCondLst>
                                            <p:cond delay="0"/>
                                          </p:stCondLst>
                                        </p:cTn>
                                        <p:tgtEl>
                                          <p:spTgt spid="57"/>
                                        </p:tgtEl>
                                        <p:attrNameLst>
                                          <p:attrName>style.visibility</p:attrName>
                                        </p:attrNameLst>
                                      </p:cBhvr>
                                      <p:to>
                                        <p:strVal val="visible"/>
                                      </p:to>
                                    </p:set>
                                    <p:animEffect transition="in" filter="wipe(left)">
                                      <p:cBhvr>
                                        <p:cTn id="37" dur="500"/>
                                        <p:tgtEl>
                                          <p:spTgt spid="57"/>
                                        </p:tgtEl>
                                      </p:cBhvr>
                                    </p:animEffect>
                                  </p:childTnLst>
                                </p:cTn>
                              </p:par>
                              <p:par>
                                <p:cTn id="38" presetID="22" presetClass="entr" presetSubtype="8" fill="hold" grpId="0" nodeType="withEffect">
                                  <p:stCondLst>
                                    <p:cond delay="250"/>
                                  </p:stCondLst>
                                  <p:childTnLst>
                                    <p:set>
                                      <p:cBhvr>
                                        <p:cTn id="39" dur="1" fill="hold">
                                          <p:stCondLst>
                                            <p:cond delay="0"/>
                                          </p:stCondLst>
                                        </p:cTn>
                                        <p:tgtEl>
                                          <p:spTgt spid="58"/>
                                        </p:tgtEl>
                                        <p:attrNameLst>
                                          <p:attrName>style.visibility</p:attrName>
                                        </p:attrNameLst>
                                      </p:cBhvr>
                                      <p:to>
                                        <p:strVal val="visible"/>
                                      </p:to>
                                    </p:set>
                                    <p:animEffect transition="in" filter="wipe(left)">
                                      <p:cBhvr>
                                        <p:cTn id="40" dur="500"/>
                                        <p:tgtEl>
                                          <p:spTgt spid="58"/>
                                        </p:tgtEl>
                                      </p:cBhvr>
                                    </p:animEffect>
                                  </p:childTnLst>
                                </p:cTn>
                              </p:par>
                              <p:par>
                                <p:cTn id="41" presetID="22" presetClass="entr" presetSubtype="8" fill="hold" grpId="0" nodeType="withEffect">
                                  <p:stCondLst>
                                    <p:cond delay="500"/>
                                  </p:stCondLst>
                                  <p:childTnLst>
                                    <p:set>
                                      <p:cBhvr>
                                        <p:cTn id="42" dur="1" fill="hold">
                                          <p:stCondLst>
                                            <p:cond delay="0"/>
                                          </p:stCondLst>
                                        </p:cTn>
                                        <p:tgtEl>
                                          <p:spTgt spid="59"/>
                                        </p:tgtEl>
                                        <p:attrNameLst>
                                          <p:attrName>style.visibility</p:attrName>
                                        </p:attrNameLst>
                                      </p:cBhvr>
                                      <p:to>
                                        <p:strVal val="visible"/>
                                      </p:to>
                                    </p:set>
                                    <p:animEffect transition="in" filter="wipe(left)">
                                      <p:cBhvr>
                                        <p:cTn id="43"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p:bldP spid="56" grpId="0"/>
      <p:bldP spid="57" grpId="0"/>
      <p:bldP spid="58" grpId="0"/>
      <p:bldP spid="5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2341" y="2309999"/>
            <a:ext cx="548193" cy="937973"/>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752341" y="3245552"/>
            <a:ext cx="548193" cy="937973"/>
          </a:xfrm>
          <a:prstGeom prst="rect">
            <a:avLst/>
          </a:prstGeom>
          <a:solidFill>
            <a:srgbClr val="275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1057313" y="1941342"/>
            <a:ext cx="2926739" cy="2926739"/>
            <a:chOff x="4157663" y="1490663"/>
            <a:chExt cx="3881438" cy="3881438"/>
          </a:xfrm>
        </p:grpSpPr>
        <p:sp>
          <p:nvSpPr>
            <p:cNvPr id="21" name="Freeform 5"/>
            <p:cNvSpPr>
              <a:spLocks noEditPoints="1"/>
            </p:cNvSpPr>
            <p:nvPr/>
          </p:nvSpPr>
          <p:spPr bwMode="auto">
            <a:xfrm>
              <a:off x="4157663" y="2365375"/>
              <a:ext cx="3103563" cy="3006725"/>
            </a:xfrm>
            <a:custGeom>
              <a:avLst/>
              <a:gdLst>
                <a:gd name="T0" fmla="*/ 17 w 731"/>
                <a:gd name="T1" fmla="*/ 578 h 708"/>
                <a:gd name="T2" fmla="*/ 33 w 731"/>
                <a:gd name="T3" fmla="*/ 512 h 708"/>
                <a:gd name="T4" fmla="*/ 65 w 731"/>
                <a:gd name="T5" fmla="*/ 469 h 708"/>
                <a:gd name="T6" fmla="*/ 112 w 731"/>
                <a:gd name="T7" fmla="*/ 436 h 708"/>
                <a:gd name="T8" fmla="*/ 153 w 731"/>
                <a:gd name="T9" fmla="*/ 323 h 708"/>
                <a:gd name="T10" fmla="*/ 177 w 731"/>
                <a:gd name="T11" fmla="*/ 280 h 708"/>
                <a:gd name="T12" fmla="*/ 266 w 731"/>
                <a:gd name="T13" fmla="*/ 77 h 708"/>
                <a:gd name="T14" fmla="*/ 618 w 731"/>
                <a:gd name="T15" fmla="*/ 65 h 708"/>
                <a:gd name="T16" fmla="*/ 627 w 731"/>
                <a:gd name="T17" fmla="*/ 74 h 708"/>
                <a:gd name="T18" fmla="*/ 631 w 731"/>
                <a:gd name="T19" fmla="*/ 442 h 708"/>
                <a:gd name="T20" fmla="*/ 428 w 731"/>
                <a:gd name="T21" fmla="*/ 531 h 708"/>
                <a:gd name="T22" fmla="*/ 385 w 731"/>
                <a:gd name="T23" fmla="*/ 555 h 708"/>
                <a:gd name="T24" fmla="*/ 272 w 731"/>
                <a:gd name="T25" fmla="*/ 595 h 708"/>
                <a:gd name="T26" fmla="*/ 239 w 731"/>
                <a:gd name="T27" fmla="*/ 642 h 708"/>
                <a:gd name="T28" fmla="*/ 196 w 731"/>
                <a:gd name="T29" fmla="*/ 675 h 708"/>
                <a:gd name="T30" fmla="*/ 130 w 731"/>
                <a:gd name="T31" fmla="*/ 691 h 708"/>
                <a:gd name="T32" fmla="*/ 20 w 731"/>
                <a:gd name="T33" fmla="*/ 644 h 708"/>
                <a:gd name="T34" fmla="*/ 616 w 731"/>
                <a:gd name="T35" fmla="*/ 86 h 708"/>
                <a:gd name="T36" fmla="*/ 607 w 731"/>
                <a:gd name="T37" fmla="*/ 78 h 708"/>
                <a:gd name="T38" fmla="*/ 278 w 731"/>
                <a:gd name="T39" fmla="*/ 89 h 708"/>
                <a:gd name="T40" fmla="*/ 193 w 731"/>
                <a:gd name="T41" fmla="*/ 283 h 708"/>
                <a:gd name="T42" fmla="*/ 166 w 731"/>
                <a:gd name="T43" fmla="*/ 333 h 708"/>
                <a:gd name="T44" fmla="*/ 129 w 731"/>
                <a:gd name="T45" fmla="*/ 441 h 708"/>
                <a:gd name="T46" fmla="*/ 133 w 731"/>
                <a:gd name="T47" fmla="*/ 459 h 708"/>
                <a:gd name="T48" fmla="*/ 89 w 731"/>
                <a:gd name="T49" fmla="*/ 461 h 708"/>
                <a:gd name="T50" fmla="*/ 80 w 731"/>
                <a:gd name="T51" fmla="*/ 483 h 708"/>
                <a:gd name="T52" fmla="*/ 58 w 731"/>
                <a:gd name="T53" fmla="*/ 492 h 708"/>
                <a:gd name="T54" fmla="*/ 50 w 731"/>
                <a:gd name="T55" fmla="*/ 522 h 708"/>
                <a:gd name="T56" fmla="*/ 36 w 731"/>
                <a:gd name="T57" fmla="*/ 531 h 708"/>
                <a:gd name="T58" fmla="*/ 40 w 731"/>
                <a:gd name="T59" fmla="*/ 580 h 708"/>
                <a:gd name="T60" fmla="*/ 31 w 731"/>
                <a:gd name="T61" fmla="*/ 587 h 708"/>
                <a:gd name="T62" fmla="*/ 75 w 731"/>
                <a:gd name="T63" fmla="*/ 676 h 708"/>
                <a:gd name="T64" fmla="*/ 126 w 731"/>
                <a:gd name="T65" fmla="*/ 671 h 708"/>
                <a:gd name="T66" fmla="*/ 131 w 731"/>
                <a:gd name="T67" fmla="*/ 672 h 708"/>
                <a:gd name="T68" fmla="*/ 185 w 731"/>
                <a:gd name="T69" fmla="*/ 660 h 708"/>
                <a:gd name="T70" fmla="*/ 188 w 731"/>
                <a:gd name="T71" fmla="*/ 658 h 708"/>
                <a:gd name="T72" fmla="*/ 225 w 731"/>
                <a:gd name="T73" fmla="*/ 630 h 708"/>
                <a:gd name="T74" fmla="*/ 227 w 731"/>
                <a:gd name="T75" fmla="*/ 628 h 708"/>
                <a:gd name="T76" fmla="*/ 252 w 731"/>
                <a:gd name="T77" fmla="*/ 580 h 708"/>
                <a:gd name="T78" fmla="*/ 255 w 731"/>
                <a:gd name="T79" fmla="*/ 576 h 708"/>
                <a:gd name="T80" fmla="*/ 348 w 731"/>
                <a:gd name="T81" fmla="*/ 560 h 708"/>
                <a:gd name="T82" fmla="*/ 423 w 731"/>
                <a:gd name="T83" fmla="*/ 515 h 708"/>
                <a:gd name="T84" fmla="*/ 558 w 731"/>
                <a:gd name="T85" fmla="*/ 475 h 708"/>
                <a:gd name="T86" fmla="*/ 619 w 731"/>
                <a:gd name="T87" fmla="*/ 8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6"/>
            <p:cNvSpPr/>
            <p:nvPr/>
          </p:nvSpPr>
          <p:spPr bwMode="auto">
            <a:xfrm>
              <a:off x="4959350" y="3660775"/>
              <a:ext cx="1554163" cy="1103313"/>
            </a:xfrm>
            <a:custGeom>
              <a:avLst/>
              <a:gdLst>
                <a:gd name="T0" fmla="*/ 366 w 366"/>
                <a:gd name="T1" fmla="*/ 153 h 260"/>
                <a:gd name="T2" fmla="*/ 361 w 366"/>
                <a:gd name="T3" fmla="*/ 156 h 260"/>
                <a:gd name="T4" fmla="*/ 233 w 366"/>
                <a:gd name="T5" fmla="*/ 193 h 260"/>
                <a:gd name="T6" fmla="*/ 231 w 366"/>
                <a:gd name="T7" fmla="*/ 193 h 260"/>
                <a:gd name="T8" fmla="*/ 175 w 366"/>
                <a:gd name="T9" fmla="*/ 224 h 260"/>
                <a:gd name="T10" fmla="*/ 151 w 366"/>
                <a:gd name="T11" fmla="*/ 241 h 260"/>
                <a:gd name="T12" fmla="*/ 79 w 366"/>
                <a:gd name="T13" fmla="*/ 257 h 260"/>
                <a:gd name="T14" fmla="*/ 11 w 366"/>
                <a:gd name="T15" fmla="*/ 224 h 260"/>
                <a:gd name="T16" fmla="*/ 0 w 366"/>
                <a:gd name="T17" fmla="*/ 213 h 260"/>
                <a:gd name="T18" fmla="*/ 83 w 366"/>
                <a:gd name="T19" fmla="*/ 130 h 260"/>
                <a:gd name="T20" fmla="*/ 98 w 366"/>
                <a:gd name="T21" fmla="*/ 95 h 260"/>
                <a:gd name="T22" fmla="*/ 69 w 366"/>
                <a:gd name="T23" fmla="*/ 89 h 260"/>
                <a:gd name="T24" fmla="*/ 80 w 366"/>
                <a:gd name="T25" fmla="*/ 48 h 260"/>
                <a:gd name="T26" fmla="*/ 117 w 366"/>
                <a:gd name="T27" fmla="*/ 38 h 260"/>
                <a:gd name="T28" fmla="*/ 128 w 366"/>
                <a:gd name="T29" fmla="*/ 70 h 260"/>
                <a:gd name="T30" fmla="*/ 153 w 366"/>
                <a:gd name="T31" fmla="*/ 61 h 260"/>
                <a:gd name="T32" fmla="*/ 213 w 366"/>
                <a:gd name="T33" fmla="*/ 0 h 260"/>
                <a:gd name="T34" fmla="*/ 255 w 366"/>
                <a:gd name="T35" fmla="*/ 42 h 260"/>
                <a:gd name="T36" fmla="*/ 259 w 366"/>
                <a:gd name="T37" fmla="*/ 63 h 260"/>
                <a:gd name="T38" fmla="*/ 227 w 366"/>
                <a:gd name="T39" fmla="*/ 72 h 260"/>
                <a:gd name="T40" fmla="*/ 238 w 366"/>
                <a:gd name="T41" fmla="*/ 110 h 260"/>
                <a:gd name="T42" fmla="*/ 273 w 366"/>
                <a:gd name="T43" fmla="*/ 120 h 260"/>
                <a:gd name="T44" fmla="*/ 280 w 366"/>
                <a:gd name="T45" fmla="*/ 95 h 260"/>
                <a:gd name="T46" fmla="*/ 313 w 366"/>
                <a:gd name="T47" fmla="*/ 100 h 260"/>
                <a:gd name="T48" fmla="*/ 366 w 366"/>
                <a:gd name="T49" fmla="*/ 1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7"/>
            <p:cNvSpPr/>
            <p:nvPr/>
          </p:nvSpPr>
          <p:spPr bwMode="auto">
            <a:xfrm>
              <a:off x="5218113" y="2505075"/>
              <a:ext cx="1517650" cy="1155700"/>
            </a:xfrm>
            <a:custGeom>
              <a:avLst/>
              <a:gdLst>
                <a:gd name="T0" fmla="*/ 284 w 357"/>
                <a:gd name="T1" fmla="*/ 222 h 272"/>
                <a:gd name="T2" fmla="*/ 240 w 357"/>
                <a:gd name="T3" fmla="*/ 233 h 272"/>
                <a:gd name="T4" fmla="*/ 232 w 357"/>
                <a:gd name="T5" fmla="*/ 205 h 272"/>
                <a:gd name="T6" fmla="*/ 209 w 357"/>
                <a:gd name="T7" fmla="*/ 215 h 272"/>
                <a:gd name="T8" fmla="*/ 152 w 357"/>
                <a:gd name="T9" fmla="*/ 272 h 272"/>
                <a:gd name="T10" fmla="*/ 111 w 357"/>
                <a:gd name="T11" fmla="*/ 231 h 272"/>
                <a:gd name="T12" fmla="*/ 101 w 357"/>
                <a:gd name="T13" fmla="*/ 208 h 272"/>
                <a:gd name="T14" fmla="*/ 133 w 357"/>
                <a:gd name="T15" fmla="*/ 194 h 272"/>
                <a:gd name="T16" fmla="*/ 115 w 357"/>
                <a:gd name="T17" fmla="*/ 154 h 272"/>
                <a:gd name="T18" fmla="*/ 76 w 357"/>
                <a:gd name="T19" fmla="*/ 147 h 272"/>
                <a:gd name="T20" fmla="*/ 67 w 357"/>
                <a:gd name="T21" fmla="*/ 175 h 272"/>
                <a:gd name="T22" fmla="*/ 37 w 357"/>
                <a:gd name="T23" fmla="*/ 157 h 272"/>
                <a:gd name="T24" fmla="*/ 0 w 357"/>
                <a:gd name="T25" fmla="*/ 120 h 272"/>
                <a:gd name="T26" fmla="*/ 40 w 357"/>
                <a:gd name="T27" fmla="*/ 68 h 272"/>
                <a:gd name="T28" fmla="*/ 191 w 357"/>
                <a:gd name="T29" fmla="*/ 2 h 272"/>
                <a:gd name="T30" fmla="*/ 346 w 357"/>
                <a:gd name="T31" fmla="*/ 57 h 272"/>
                <a:gd name="T32" fmla="*/ 352 w 357"/>
                <a:gd name="T33" fmla="*/ 62 h 272"/>
                <a:gd name="T34" fmla="*/ 354 w 357"/>
                <a:gd name="T35" fmla="*/ 65 h 272"/>
                <a:gd name="T36" fmla="*/ 357 w 357"/>
                <a:gd name="T37" fmla="*/ 68 h 272"/>
                <a:gd name="T38" fmla="*/ 271 w 357"/>
                <a:gd name="T39" fmla="*/ 154 h 272"/>
                <a:gd name="T40" fmla="*/ 262 w 357"/>
                <a:gd name="T41" fmla="*/ 173 h 272"/>
                <a:gd name="T42" fmla="*/ 288 w 357"/>
                <a:gd name="T43" fmla="*/ 178 h 272"/>
                <a:gd name="T44" fmla="*/ 284 w 357"/>
                <a:gd name="T45" fmla="*/ 22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8"/>
            <p:cNvSpPr/>
            <p:nvPr/>
          </p:nvSpPr>
          <p:spPr bwMode="auto">
            <a:xfrm>
              <a:off x="4556125" y="4348163"/>
              <a:ext cx="623888" cy="620713"/>
            </a:xfrm>
            <a:custGeom>
              <a:avLst/>
              <a:gdLst>
                <a:gd name="T0" fmla="*/ 7 w 147"/>
                <a:gd name="T1" fmla="*/ 29 h 146"/>
                <a:gd name="T2" fmla="*/ 7 w 147"/>
                <a:gd name="T3" fmla="*/ 6 h 146"/>
                <a:gd name="T4" fmla="*/ 29 w 147"/>
                <a:gd name="T5" fmla="*/ 6 h 146"/>
                <a:gd name="T6" fmla="*/ 140 w 147"/>
                <a:gd name="T7" fmla="*/ 118 h 146"/>
                <a:gd name="T8" fmla="*/ 141 w 147"/>
                <a:gd name="T9" fmla="*/ 140 h 146"/>
                <a:gd name="T10" fmla="*/ 118 w 147"/>
                <a:gd name="T11" fmla="*/ 140 h 146"/>
                <a:gd name="T12" fmla="*/ 7 w 147"/>
                <a:gd name="T13" fmla="*/ 29 h 146"/>
              </a:gdLst>
              <a:ahLst/>
              <a:cxnLst>
                <a:cxn ang="0">
                  <a:pos x="T0" y="T1"/>
                </a:cxn>
                <a:cxn ang="0">
                  <a:pos x="T2" y="T3"/>
                </a:cxn>
                <a:cxn ang="0">
                  <a:pos x="T4" y="T5"/>
                </a:cxn>
                <a:cxn ang="0">
                  <a:pos x="T6" y="T7"/>
                </a:cxn>
                <a:cxn ang="0">
                  <a:pos x="T8" y="T9"/>
                </a:cxn>
                <a:cxn ang="0">
                  <a:pos x="T10" y="T11"/>
                </a:cxn>
                <a:cxn ang="0">
                  <a:pos x="T12" y="T13"/>
                </a:cxn>
              </a:cxnLst>
              <a:rect l="0" t="0" r="r" b="b"/>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9"/>
            <p:cNvSpPr/>
            <p:nvPr/>
          </p:nvSpPr>
          <p:spPr bwMode="auto">
            <a:xfrm>
              <a:off x="4429125" y="4479925"/>
              <a:ext cx="619125" cy="620713"/>
            </a:xfrm>
            <a:custGeom>
              <a:avLst/>
              <a:gdLst>
                <a:gd name="T0" fmla="*/ 6 w 146"/>
                <a:gd name="T1" fmla="*/ 28 h 146"/>
                <a:gd name="T2" fmla="*/ 6 w 146"/>
                <a:gd name="T3" fmla="*/ 6 h 146"/>
                <a:gd name="T4" fmla="*/ 28 w 146"/>
                <a:gd name="T5" fmla="*/ 6 h 146"/>
                <a:gd name="T6" fmla="*/ 140 w 146"/>
                <a:gd name="T7" fmla="*/ 117 h 146"/>
                <a:gd name="T8" fmla="*/ 140 w 146"/>
                <a:gd name="T9" fmla="*/ 140 h 146"/>
                <a:gd name="T10" fmla="*/ 118 w 146"/>
                <a:gd name="T11" fmla="*/ 139 h 146"/>
                <a:gd name="T12" fmla="*/ 6 w 146"/>
                <a:gd name="T13" fmla="*/ 28 h 146"/>
              </a:gdLst>
              <a:ahLst/>
              <a:cxnLst>
                <a:cxn ang="0">
                  <a:pos x="T0" y="T1"/>
                </a:cxn>
                <a:cxn ang="0">
                  <a:pos x="T2" y="T3"/>
                </a:cxn>
                <a:cxn ang="0">
                  <a:pos x="T4" y="T5"/>
                </a:cxn>
                <a:cxn ang="0">
                  <a:pos x="T6" y="T7"/>
                </a:cxn>
                <a:cxn ang="0">
                  <a:pos x="T8" y="T9"/>
                </a:cxn>
                <a:cxn ang="0">
                  <a:pos x="T10" y="T11"/>
                </a:cxn>
                <a:cxn ang="0">
                  <a:pos x="T12" y="T13"/>
                </a:cxn>
              </a:cxnLst>
              <a:rect l="0" t="0" r="r" b="b"/>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0"/>
            <p:cNvSpPr/>
            <p:nvPr/>
          </p:nvSpPr>
          <p:spPr bwMode="auto">
            <a:xfrm>
              <a:off x="4330700" y="4641850"/>
              <a:ext cx="557213" cy="552450"/>
            </a:xfrm>
            <a:custGeom>
              <a:avLst/>
              <a:gdLst>
                <a:gd name="T0" fmla="*/ 7 w 131"/>
                <a:gd name="T1" fmla="*/ 29 h 130"/>
                <a:gd name="T2" fmla="*/ 7 w 131"/>
                <a:gd name="T3" fmla="*/ 6 h 130"/>
                <a:gd name="T4" fmla="*/ 29 w 131"/>
                <a:gd name="T5" fmla="*/ 7 h 130"/>
                <a:gd name="T6" fmla="*/ 124 w 131"/>
                <a:gd name="T7" fmla="*/ 102 h 130"/>
                <a:gd name="T8" fmla="*/ 125 w 131"/>
                <a:gd name="T9" fmla="*/ 124 h 130"/>
                <a:gd name="T10" fmla="*/ 102 w 131"/>
                <a:gd name="T11" fmla="*/ 124 h 130"/>
                <a:gd name="T12" fmla="*/ 7 w 131"/>
                <a:gd name="T13" fmla="*/ 29 h 130"/>
              </a:gdLst>
              <a:ahLst/>
              <a:cxnLst>
                <a:cxn ang="0">
                  <a:pos x="T0" y="T1"/>
                </a:cxn>
                <a:cxn ang="0">
                  <a:pos x="T2" y="T3"/>
                </a:cxn>
                <a:cxn ang="0">
                  <a:pos x="T4" y="T5"/>
                </a:cxn>
                <a:cxn ang="0">
                  <a:pos x="T6" y="T7"/>
                </a:cxn>
                <a:cxn ang="0">
                  <a:pos x="T8" y="T9"/>
                </a:cxn>
                <a:cxn ang="0">
                  <a:pos x="T10" y="T11"/>
                </a:cxn>
                <a:cxn ang="0">
                  <a:pos x="T12" y="T13"/>
                </a:cxn>
              </a:cxnLst>
              <a:rect l="0" t="0" r="r" b="b"/>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1"/>
            <p:cNvSpPr/>
            <p:nvPr/>
          </p:nvSpPr>
          <p:spPr bwMode="auto">
            <a:xfrm>
              <a:off x="4314825" y="4879975"/>
              <a:ext cx="330200" cy="334963"/>
            </a:xfrm>
            <a:custGeom>
              <a:avLst/>
              <a:gdLst>
                <a:gd name="T0" fmla="*/ 6 w 78"/>
                <a:gd name="T1" fmla="*/ 29 h 79"/>
                <a:gd name="T2" fmla="*/ 6 w 78"/>
                <a:gd name="T3" fmla="*/ 7 h 79"/>
                <a:gd name="T4" fmla="*/ 28 w 78"/>
                <a:gd name="T5" fmla="*/ 7 h 79"/>
                <a:gd name="T6" fmla="*/ 72 w 78"/>
                <a:gd name="T7" fmla="*/ 51 h 79"/>
                <a:gd name="T8" fmla="*/ 72 w 78"/>
                <a:gd name="T9" fmla="*/ 73 h 79"/>
                <a:gd name="T10" fmla="*/ 50 w 78"/>
                <a:gd name="T11" fmla="*/ 73 h 79"/>
                <a:gd name="T12" fmla="*/ 6 w 78"/>
                <a:gd name="T13" fmla="*/ 29 h 79"/>
              </a:gdLst>
              <a:ahLst/>
              <a:cxnLst>
                <a:cxn ang="0">
                  <a:pos x="T0" y="T1"/>
                </a:cxn>
                <a:cxn ang="0">
                  <a:pos x="T2" y="T3"/>
                </a:cxn>
                <a:cxn ang="0">
                  <a:pos x="T4" y="T5"/>
                </a:cxn>
                <a:cxn ang="0">
                  <a:pos x="T6" y="T7"/>
                </a:cxn>
                <a:cxn ang="0">
                  <a:pos x="T8" y="T9"/>
                </a:cxn>
                <a:cxn ang="0">
                  <a:pos x="T10" y="T11"/>
                </a:cxn>
                <a:cxn ang="0">
                  <a:pos x="T12" y="T13"/>
                </a:cxn>
              </a:cxnLst>
              <a:rect l="0" t="0" r="r" b="b"/>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2"/>
            <p:cNvSpPr>
              <a:spLocks noEditPoints="1"/>
            </p:cNvSpPr>
            <p:nvPr/>
          </p:nvSpPr>
          <p:spPr bwMode="auto">
            <a:xfrm>
              <a:off x="4157663" y="1490663"/>
              <a:ext cx="3881438" cy="3881438"/>
            </a:xfrm>
            <a:custGeom>
              <a:avLst/>
              <a:gdLst>
                <a:gd name="T0" fmla="*/ 427 w 914"/>
                <a:gd name="T1" fmla="*/ 910 h 914"/>
                <a:gd name="T2" fmla="*/ 424 w 914"/>
                <a:gd name="T3" fmla="*/ 903 h 914"/>
                <a:gd name="T4" fmla="*/ 424 w 914"/>
                <a:gd name="T5" fmla="*/ 874 h 914"/>
                <a:gd name="T6" fmla="*/ 435 w 914"/>
                <a:gd name="T7" fmla="*/ 863 h 914"/>
                <a:gd name="T8" fmla="*/ 443 w 914"/>
                <a:gd name="T9" fmla="*/ 866 h 914"/>
                <a:gd name="T10" fmla="*/ 446 w 914"/>
                <a:gd name="T11" fmla="*/ 874 h 914"/>
                <a:gd name="T12" fmla="*/ 446 w 914"/>
                <a:gd name="T13" fmla="*/ 903 h 914"/>
                <a:gd name="T14" fmla="*/ 435 w 914"/>
                <a:gd name="T15" fmla="*/ 914 h 914"/>
                <a:gd name="T16" fmla="*/ 427 w 914"/>
                <a:gd name="T17" fmla="*/ 910 h 914"/>
                <a:gd name="T18" fmla="*/ 3 w 914"/>
                <a:gd name="T19" fmla="*/ 487 h 914"/>
                <a:gd name="T20" fmla="*/ 0 w 914"/>
                <a:gd name="T21" fmla="*/ 479 h 914"/>
                <a:gd name="T22" fmla="*/ 11 w 914"/>
                <a:gd name="T23" fmla="*/ 468 h 914"/>
                <a:gd name="T24" fmla="*/ 40 w 914"/>
                <a:gd name="T25" fmla="*/ 468 h 914"/>
                <a:gd name="T26" fmla="*/ 48 w 914"/>
                <a:gd name="T27" fmla="*/ 471 h 914"/>
                <a:gd name="T28" fmla="*/ 51 w 914"/>
                <a:gd name="T29" fmla="*/ 479 h 914"/>
                <a:gd name="T30" fmla="*/ 48 w 914"/>
                <a:gd name="T31" fmla="*/ 487 h 914"/>
                <a:gd name="T32" fmla="*/ 40 w 914"/>
                <a:gd name="T33" fmla="*/ 490 h 914"/>
                <a:gd name="T34" fmla="*/ 11 w 914"/>
                <a:gd name="T35" fmla="*/ 490 h 914"/>
                <a:gd name="T36" fmla="*/ 3 w 914"/>
                <a:gd name="T37" fmla="*/ 487 h 914"/>
                <a:gd name="T38" fmla="*/ 707 w 914"/>
                <a:gd name="T39" fmla="*/ 766 h 914"/>
                <a:gd name="T40" fmla="*/ 707 w 914"/>
                <a:gd name="T41" fmla="*/ 750 h 914"/>
                <a:gd name="T42" fmla="*/ 722 w 914"/>
                <a:gd name="T43" fmla="*/ 750 h 914"/>
                <a:gd name="T44" fmla="*/ 758 w 914"/>
                <a:gd name="T45" fmla="*/ 786 h 914"/>
                <a:gd name="T46" fmla="*/ 758 w 914"/>
                <a:gd name="T47" fmla="*/ 802 h 914"/>
                <a:gd name="T48" fmla="*/ 742 w 914"/>
                <a:gd name="T49" fmla="*/ 802 h 914"/>
                <a:gd name="T50" fmla="*/ 707 w 914"/>
                <a:gd name="T51" fmla="*/ 766 h 914"/>
                <a:gd name="T52" fmla="*/ 112 w 914"/>
                <a:gd name="T53" fmla="*/ 171 h 914"/>
                <a:gd name="T54" fmla="*/ 112 w 914"/>
                <a:gd name="T55" fmla="*/ 156 h 914"/>
                <a:gd name="T56" fmla="*/ 127 w 914"/>
                <a:gd name="T57" fmla="*/ 156 h 914"/>
                <a:gd name="T58" fmla="*/ 163 w 914"/>
                <a:gd name="T59" fmla="*/ 192 h 914"/>
                <a:gd name="T60" fmla="*/ 163 w 914"/>
                <a:gd name="T61" fmla="*/ 207 h 914"/>
                <a:gd name="T62" fmla="*/ 148 w 914"/>
                <a:gd name="T63" fmla="*/ 207 h 914"/>
                <a:gd name="T64" fmla="*/ 112 w 914"/>
                <a:gd name="T65" fmla="*/ 171 h 914"/>
                <a:gd name="T66" fmla="*/ 427 w 914"/>
                <a:gd name="T67" fmla="*/ 91 h 914"/>
                <a:gd name="T68" fmla="*/ 424 w 914"/>
                <a:gd name="T69" fmla="*/ 84 h 914"/>
                <a:gd name="T70" fmla="*/ 424 w 914"/>
                <a:gd name="T71" fmla="*/ 11 h 914"/>
                <a:gd name="T72" fmla="*/ 435 w 914"/>
                <a:gd name="T73" fmla="*/ 0 h 914"/>
                <a:gd name="T74" fmla="*/ 443 w 914"/>
                <a:gd name="T75" fmla="*/ 3 h 914"/>
                <a:gd name="T76" fmla="*/ 446 w 914"/>
                <a:gd name="T77" fmla="*/ 11 h 914"/>
                <a:gd name="T78" fmla="*/ 446 w 914"/>
                <a:gd name="T79" fmla="*/ 84 h 914"/>
                <a:gd name="T80" fmla="*/ 443 w 914"/>
                <a:gd name="T81" fmla="*/ 91 h 914"/>
                <a:gd name="T82" fmla="*/ 435 w 914"/>
                <a:gd name="T83" fmla="*/ 95 h 914"/>
                <a:gd name="T84" fmla="*/ 427 w 914"/>
                <a:gd name="T85" fmla="*/ 91 h 914"/>
                <a:gd name="T86" fmla="*/ 822 w 914"/>
                <a:gd name="T87" fmla="*/ 485 h 914"/>
                <a:gd name="T88" fmla="*/ 819 w 914"/>
                <a:gd name="T89" fmla="*/ 477 h 914"/>
                <a:gd name="T90" fmla="*/ 831 w 914"/>
                <a:gd name="T91" fmla="*/ 466 h 914"/>
                <a:gd name="T92" fmla="*/ 903 w 914"/>
                <a:gd name="T93" fmla="*/ 469 h 914"/>
                <a:gd name="T94" fmla="*/ 911 w 914"/>
                <a:gd name="T95" fmla="*/ 472 h 914"/>
                <a:gd name="T96" fmla="*/ 914 w 914"/>
                <a:gd name="T97" fmla="*/ 481 h 914"/>
                <a:gd name="T98" fmla="*/ 902 w 914"/>
                <a:gd name="T99" fmla="*/ 491 h 914"/>
                <a:gd name="T100" fmla="*/ 830 w 914"/>
                <a:gd name="T101" fmla="*/ 489 h 914"/>
                <a:gd name="T102" fmla="*/ 822 w 914"/>
                <a:gd name="T103" fmla="*/ 485 h 914"/>
                <a:gd name="T104" fmla="*/ 707 w 914"/>
                <a:gd name="T105" fmla="*/ 207 h 914"/>
                <a:gd name="T106" fmla="*/ 707 w 914"/>
                <a:gd name="T107" fmla="*/ 192 h 914"/>
                <a:gd name="T108" fmla="*/ 770 w 914"/>
                <a:gd name="T109" fmla="*/ 128 h 914"/>
                <a:gd name="T110" fmla="*/ 786 w 914"/>
                <a:gd name="T111" fmla="*/ 128 h 914"/>
                <a:gd name="T112" fmla="*/ 786 w 914"/>
                <a:gd name="T113" fmla="*/ 143 h 914"/>
                <a:gd name="T114" fmla="*/ 722 w 914"/>
                <a:gd name="T115" fmla="*/ 207 h 914"/>
                <a:gd name="T116" fmla="*/ 707 w 914"/>
                <a:gd name="T117" fmla="*/ 207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9" name="矩形 28"/>
          <p:cNvSpPr/>
          <p:nvPr/>
        </p:nvSpPr>
        <p:spPr>
          <a:xfrm flipH="1">
            <a:off x="5405617" y="1941342"/>
            <a:ext cx="6786381" cy="2983011"/>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flipH="1">
            <a:off x="5120205" y="1941342"/>
            <a:ext cx="125308" cy="2983011"/>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8133784" y="1921414"/>
            <a:ext cx="1303562" cy="1569660"/>
          </a:xfrm>
          <a:prstGeom prst="rect">
            <a:avLst/>
          </a:prstGeom>
          <a:noFill/>
        </p:spPr>
        <p:txBody>
          <a:bodyPr wrap="none" rtlCol="0">
            <a:spAutoFit/>
          </a:bodyPr>
          <a:lstStyle/>
          <a:p>
            <a:r>
              <a:rPr lang="en-US" altLang="zh-CN" sz="9600" b="1" dirty="0" smtClean="0">
                <a:solidFill>
                  <a:schemeClr val="bg1"/>
                </a:solidFill>
                <a:latin typeface="Agency FB" panose="020B0503020202020204" pitchFamily="34" charset="0"/>
                <a:ea typeface="微软雅黑" panose="020B0503020204020204" pitchFamily="34" charset="-122"/>
              </a:rPr>
              <a:t>02</a:t>
            </a:r>
            <a:endParaRPr lang="zh-CN" altLang="en-US" sz="9600" b="1" dirty="0">
              <a:solidFill>
                <a:schemeClr val="bg1"/>
              </a:solidFill>
              <a:latin typeface="Agency FB" panose="020B0503020202020204" pitchFamily="34" charset="0"/>
              <a:ea typeface="微软雅黑" panose="020B0503020204020204" pitchFamily="34" charset="-122"/>
            </a:endParaRPr>
          </a:p>
        </p:txBody>
      </p:sp>
      <p:sp>
        <p:nvSpPr>
          <p:cNvPr id="32" name="文本框 31"/>
          <p:cNvSpPr txBox="1"/>
          <p:nvPr/>
        </p:nvSpPr>
        <p:spPr>
          <a:xfrm>
            <a:off x="7177017" y="3587386"/>
            <a:ext cx="3243580" cy="1014730"/>
          </a:xfrm>
          <a:prstGeom prst="rect">
            <a:avLst/>
          </a:prstGeom>
          <a:noFill/>
        </p:spPr>
        <p:txBody>
          <a:bodyPr wrap="none" rtlCol="0">
            <a:spAutoFit/>
          </a:bodyPr>
          <a:lstStyle/>
          <a:p>
            <a:pPr algn="ctr"/>
            <a:r>
              <a:rPr lang="zh-CN" altLang="en-US" sz="6000" b="1" dirty="0">
                <a:solidFill>
                  <a:srgbClr val="FFFFFF"/>
                </a:solidFill>
                <a:latin typeface="幼圆" panose="02010509060101010101" pitchFamily="49" charset="-122"/>
                <a:ea typeface="幼圆" panose="02010509060101010101" pitchFamily="49" charset="-122"/>
              </a:rPr>
              <a:t>工作内容</a:t>
            </a:r>
            <a:endParaRPr lang="zh-CN" altLang="en-US" sz="6000" b="1" dirty="0">
              <a:solidFill>
                <a:srgbClr val="FFFFFF"/>
              </a:solidFill>
              <a:latin typeface="幼圆" panose="02010509060101010101" pitchFamily="49" charset="-122"/>
              <a:ea typeface="幼圆" panose="02010509060101010101" pitchFamily="49" charset="-122"/>
            </a:endParaRPr>
          </a:p>
        </p:txBody>
      </p:sp>
      <p:cxnSp>
        <p:nvCxnSpPr>
          <p:cNvPr id="33" name="直接连接符 32"/>
          <p:cNvCxnSpPr/>
          <p:nvPr/>
        </p:nvCxnSpPr>
        <p:spPr>
          <a:xfrm>
            <a:off x="6072260" y="3425003"/>
            <a:ext cx="5400000" cy="12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decel="50000" fill="hold">
                                          <p:stCondLst>
                                            <p:cond delay="0"/>
                                          </p:stCondLst>
                                        </p:cTn>
                                        <p:tgtEl>
                                          <p:spTgt spid="20"/>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0"/>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0"/>
                                        </p:tgtEl>
                                        <p:attrNameLst>
                                          <p:attrName>ppt_w</p:attrName>
                                        </p:attrNameLst>
                                      </p:cBhvr>
                                      <p:tavLst>
                                        <p:tav tm="0">
                                          <p:val>
                                            <p:strVal val="#ppt_w*.05"/>
                                          </p:val>
                                        </p:tav>
                                        <p:tav tm="100000">
                                          <p:val>
                                            <p:strVal val="#ppt_w"/>
                                          </p:val>
                                        </p:tav>
                                      </p:tavLst>
                                    </p:anim>
                                    <p:anim calcmode="lin" valueType="num">
                                      <p:cBhvr>
                                        <p:cTn id="10" dur="1000" fill="hold"/>
                                        <p:tgtEl>
                                          <p:spTgt spid="20"/>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0"/>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0"/>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0"/>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0"/>
                                        </p:tgtEl>
                                      </p:cBhvr>
                                    </p:animEffect>
                                  </p:childTnLst>
                                </p:cTn>
                              </p:par>
                            </p:childTnLst>
                          </p:cTn>
                        </p:par>
                        <p:par>
                          <p:cTn id="15" fill="hold">
                            <p:stCondLst>
                              <p:cond delay="1000"/>
                            </p:stCondLst>
                            <p:childTnLst>
                              <p:par>
                                <p:cTn id="16" presetID="16" presetClass="entr" presetSubtype="42" fill="hold" grpId="0"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barn(outHorizontal)">
                                      <p:cBhvr>
                                        <p:cTn id="18" dur="500"/>
                                        <p:tgtEl>
                                          <p:spTgt spid="30"/>
                                        </p:tgtEl>
                                      </p:cBhvr>
                                    </p:animEffect>
                                  </p:childTnLst>
                                </p:cTn>
                              </p:par>
                            </p:childTnLst>
                          </p:cTn>
                        </p:par>
                        <p:par>
                          <p:cTn id="19" fill="hold">
                            <p:stCondLst>
                              <p:cond delay="1500"/>
                            </p:stCondLst>
                            <p:childTnLst>
                              <p:par>
                                <p:cTn id="20" presetID="14" presetClass="entr" presetSubtype="10" fill="hold" grpId="0" nodeType="after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randombar(horizontal)">
                                      <p:cBhvr>
                                        <p:cTn id="22" dur="500"/>
                                        <p:tgtEl>
                                          <p:spTgt spid="29"/>
                                        </p:tgtEl>
                                      </p:cBhvr>
                                    </p:animEffect>
                                  </p:childTnLst>
                                </p:cTn>
                              </p:par>
                            </p:childTnLst>
                          </p:cTn>
                        </p:par>
                        <p:par>
                          <p:cTn id="23" fill="hold">
                            <p:stCondLst>
                              <p:cond delay="2000"/>
                            </p:stCondLst>
                            <p:childTnLst>
                              <p:par>
                                <p:cTn id="24" presetID="16" presetClass="entr" presetSubtype="37" fill="hold" nodeType="after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barn(outVertical)">
                                      <p:cBhvr>
                                        <p:cTn id="26" dur="500"/>
                                        <p:tgtEl>
                                          <p:spTgt spid="33"/>
                                        </p:tgtEl>
                                      </p:cBhvr>
                                    </p:animEffect>
                                  </p:childTnLst>
                                </p:cTn>
                              </p:par>
                            </p:childTnLst>
                          </p:cTn>
                        </p:par>
                        <p:par>
                          <p:cTn id="27" fill="hold">
                            <p:stCondLst>
                              <p:cond delay="2500"/>
                            </p:stCondLst>
                            <p:childTnLst>
                              <p:par>
                                <p:cTn id="28" presetID="52" presetClass="entr" presetSubtype="0" fill="hold" grpId="0" nodeType="afterEffect">
                                  <p:stCondLst>
                                    <p:cond delay="0"/>
                                  </p:stCondLst>
                                  <p:childTnLst>
                                    <p:set>
                                      <p:cBhvr>
                                        <p:cTn id="29" dur="1" fill="hold">
                                          <p:stCondLst>
                                            <p:cond delay="0"/>
                                          </p:stCondLst>
                                        </p:cTn>
                                        <p:tgtEl>
                                          <p:spTgt spid="31"/>
                                        </p:tgtEl>
                                        <p:attrNameLst>
                                          <p:attrName>style.visibility</p:attrName>
                                        </p:attrNameLst>
                                      </p:cBhvr>
                                      <p:to>
                                        <p:strVal val="visible"/>
                                      </p:to>
                                    </p:set>
                                    <p:animScale>
                                      <p:cBhvr>
                                        <p:cTn id="30" dur="1000" decel="50000" fill="hold">
                                          <p:stCondLst>
                                            <p:cond delay="0"/>
                                          </p:stCondLst>
                                        </p:cTn>
                                        <p:tgtEl>
                                          <p:spTgt spid="3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1" dur="1000" decel="50000" fill="hold">
                                          <p:stCondLst>
                                            <p:cond delay="0"/>
                                          </p:stCondLst>
                                        </p:cTn>
                                        <p:tgtEl>
                                          <p:spTgt spid="31"/>
                                        </p:tgtEl>
                                        <p:attrNameLst>
                                          <p:attrName>ppt_x</p:attrName>
                                          <p:attrName>ppt_y</p:attrName>
                                        </p:attrNameLst>
                                      </p:cBhvr>
                                    </p:animMotion>
                                    <p:animEffect transition="in" filter="fade">
                                      <p:cBhvr>
                                        <p:cTn id="32" dur="1000"/>
                                        <p:tgtEl>
                                          <p:spTgt spid="31"/>
                                        </p:tgtEl>
                                      </p:cBhvr>
                                    </p:animEffect>
                                  </p:childTnLst>
                                </p:cTn>
                              </p:par>
                            </p:childTnLst>
                          </p:cTn>
                        </p:par>
                        <p:par>
                          <p:cTn id="33" fill="hold">
                            <p:stCondLst>
                              <p:cond delay="3500"/>
                            </p:stCondLst>
                            <p:childTnLst>
                              <p:par>
                                <p:cTn id="34" presetID="37" presetClass="entr" presetSubtype="0" fill="hold" grpId="0" nodeType="after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1000"/>
                                        <p:tgtEl>
                                          <p:spTgt spid="32"/>
                                        </p:tgtEl>
                                      </p:cBhvr>
                                    </p:animEffect>
                                    <p:anim calcmode="lin" valueType="num">
                                      <p:cBhvr>
                                        <p:cTn id="37" dur="1000" fill="hold"/>
                                        <p:tgtEl>
                                          <p:spTgt spid="32"/>
                                        </p:tgtEl>
                                        <p:attrNameLst>
                                          <p:attrName>ppt_x</p:attrName>
                                        </p:attrNameLst>
                                      </p:cBhvr>
                                      <p:tavLst>
                                        <p:tav tm="0">
                                          <p:val>
                                            <p:strVal val="#ppt_x"/>
                                          </p:val>
                                        </p:tav>
                                        <p:tav tm="100000">
                                          <p:val>
                                            <p:strVal val="#ppt_x"/>
                                          </p:val>
                                        </p:tav>
                                      </p:tavLst>
                                    </p:anim>
                                    <p:anim calcmode="lin" valueType="num">
                                      <p:cBhvr>
                                        <p:cTn id="38" dur="900" decel="100000" fill="hold"/>
                                        <p:tgtEl>
                                          <p:spTgt spid="32"/>
                                        </p:tgtEl>
                                        <p:attrNameLst>
                                          <p:attrName>ppt_y</p:attrName>
                                        </p:attrNameLst>
                                      </p:cBhvr>
                                      <p:tavLst>
                                        <p:tav tm="0">
                                          <p:val>
                                            <p:strVal val="#ppt_y+1"/>
                                          </p:val>
                                        </p:tav>
                                        <p:tav tm="100000">
                                          <p:val>
                                            <p:strVal val="#ppt_y-.03"/>
                                          </p:val>
                                        </p:tav>
                                      </p:tavLst>
                                    </p:anim>
                                    <p:anim calcmode="lin" valueType="num">
                                      <p:cBhvr>
                                        <p:cTn id="39" dur="100" accel="100000" fill="hold">
                                          <p:stCondLst>
                                            <p:cond delay="900"/>
                                          </p:stCondLst>
                                        </p:cTn>
                                        <p:tgtEl>
                                          <p:spTgt spid="3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p:bldP spid="3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53867" y="2309999"/>
            <a:ext cx="548193" cy="937973"/>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53867" y="3245552"/>
            <a:ext cx="548193" cy="937973"/>
          </a:xfrm>
          <a:prstGeom prst="rect">
            <a:avLst/>
          </a:prstGeom>
          <a:solidFill>
            <a:srgbClr val="275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393465" y="80814"/>
            <a:ext cx="1033207" cy="1033207"/>
            <a:chOff x="4157663" y="1490663"/>
            <a:chExt cx="3881438" cy="3881438"/>
          </a:xfrm>
        </p:grpSpPr>
        <p:sp>
          <p:nvSpPr>
            <p:cNvPr id="21" name="Freeform 5"/>
            <p:cNvSpPr>
              <a:spLocks noEditPoints="1"/>
            </p:cNvSpPr>
            <p:nvPr/>
          </p:nvSpPr>
          <p:spPr bwMode="auto">
            <a:xfrm>
              <a:off x="4157663" y="2365375"/>
              <a:ext cx="3103563" cy="3006725"/>
            </a:xfrm>
            <a:custGeom>
              <a:avLst/>
              <a:gdLst>
                <a:gd name="T0" fmla="*/ 17 w 731"/>
                <a:gd name="T1" fmla="*/ 578 h 708"/>
                <a:gd name="T2" fmla="*/ 33 w 731"/>
                <a:gd name="T3" fmla="*/ 512 h 708"/>
                <a:gd name="T4" fmla="*/ 65 w 731"/>
                <a:gd name="T5" fmla="*/ 469 h 708"/>
                <a:gd name="T6" fmla="*/ 112 w 731"/>
                <a:gd name="T7" fmla="*/ 436 h 708"/>
                <a:gd name="T8" fmla="*/ 153 w 731"/>
                <a:gd name="T9" fmla="*/ 323 h 708"/>
                <a:gd name="T10" fmla="*/ 177 w 731"/>
                <a:gd name="T11" fmla="*/ 280 h 708"/>
                <a:gd name="T12" fmla="*/ 266 w 731"/>
                <a:gd name="T13" fmla="*/ 77 h 708"/>
                <a:gd name="T14" fmla="*/ 618 w 731"/>
                <a:gd name="T15" fmla="*/ 65 h 708"/>
                <a:gd name="T16" fmla="*/ 627 w 731"/>
                <a:gd name="T17" fmla="*/ 74 h 708"/>
                <a:gd name="T18" fmla="*/ 631 w 731"/>
                <a:gd name="T19" fmla="*/ 442 h 708"/>
                <a:gd name="T20" fmla="*/ 428 w 731"/>
                <a:gd name="T21" fmla="*/ 531 h 708"/>
                <a:gd name="T22" fmla="*/ 385 w 731"/>
                <a:gd name="T23" fmla="*/ 555 h 708"/>
                <a:gd name="T24" fmla="*/ 272 w 731"/>
                <a:gd name="T25" fmla="*/ 595 h 708"/>
                <a:gd name="T26" fmla="*/ 239 w 731"/>
                <a:gd name="T27" fmla="*/ 642 h 708"/>
                <a:gd name="T28" fmla="*/ 196 w 731"/>
                <a:gd name="T29" fmla="*/ 675 h 708"/>
                <a:gd name="T30" fmla="*/ 130 w 731"/>
                <a:gd name="T31" fmla="*/ 691 h 708"/>
                <a:gd name="T32" fmla="*/ 20 w 731"/>
                <a:gd name="T33" fmla="*/ 644 h 708"/>
                <a:gd name="T34" fmla="*/ 616 w 731"/>
                <a:gd name="T35" fmla="*/ 86 h 708"/>
                <a:gd name="T36" fmla="*/ 607 w 731"/>
                <a:gd name="T37" fmla="*/ 78 h 708"/>
                <a:gd name="T38" fmla="*/ 278 w 731"/>
                <a:gd name="T39" fmla="*/ 89 h 708"/>
                <a:gd name="T40" fmla="*/ 193 w 731"/>
                <a:gd name="T41" fmla="*/ 283 h 708"/>
                <a:gd name="T42" fmla="*/ 166 w 731"/>
                <a:gd name="T43" fmla="*/ 333 h 708"/>
                <a:gd name="T44" fmla="*/ 129 w 731"/>
                <a:gd name="T45" fmla="*/ 441 h 708"/>
                <a:gd name="T46" fmla="*/ 133 w 731"/>
                <a:gd name="T47" fmla="*/ 459 h 708"/>
                <a:gd name="T48" fmla="*/ 89 w 731"/>
                <a:gd name="T49" fmla="*/ 461 h 708"/>
                <a:gd name="T50" fmla="*/ 80 w 731"/>
                <a:gd name="T51" fmla="*/ 483 h 708"/>
                <a:gd name="T52" fmla="*/ 58 w 731"/>
                <a:gd name="T53" fmla="*/ 492 h 708"/>
                <a:gd name="T54" fmla="*/ 50 w 731"/>
                <a:gd name="T55" fmla="*/ 522 h 708"/>
                <a:gd name="T56" fmla="*/ 36 w 731"/>
                <a:gd name="T57" fmla="*/ 531 h 708"/>
                <a:gd name="T58" fmla="*/ 40 w 731"/>
                <a:gd name="T59" fmla="*/ 580 h 708"/>
                <a:gd name="T60" fmla="*/ 31 w 731"/>
                <a:gd name="T61" fmla="*/ 587 h 708"/>
                <a:gd name="T62" fmla="*/ 75 w 731"/>
                <a:gd name="T63" fmla="*/ 676 h 708"/>
                <a:gd name="T64" fmla="*/ 126 w 731"/>
                <a:gd name="T65" fmla="*/ 671 h 708"/>
                <a:gd name="T66" fmla="*/ 131 w 731"/>
                <a:gd name="T67" fmla="*/ 672 h 708"/>
                <a:gd name="T68" fmla="*/ 185 w 731"/>
                <a:gd name="T69" fmla="*/ 660 h 708"/>
                <a:gd name="T70" fmla="*/ 188 w 731"/>
                <a:gd name="T71" fmla="*/ 658 h 708"/>
                <a:gd name="T72" fmla="*/ 225 w 731"/>
                <a:gd name="T73" fmla="*/ 630 h 708"/>
                <a:gd name="T74" fmla="*/ 227 w 731"/>
                <a:gd name="T75" fmla="*/ 628 h 708"/>
                <a:gd name="T76" fmla="*/ 252 w 731"/>
                <a:gd name="T77" fmla="*/ 580 h 708"/>
                <a:gd name="T78" fmla="*/ 255 w 731"/>
                <a:gd name="T79" fmla="*/ 576 h 708"/>
                <a:gd name="T80" fmla="*/ 348 w 731"/>
                <a:gd name="T81" fmla="*/ 560 h 708"/>
                <a:gd name="T82" fmla="*/ 423 w 731"/>
                <a:gd name="T83" fmla="*/ 515 h 708"/>
                <a:gd name="T84" fmla="*/ 558 w 731"/>
                <a:gd name="T85" fmla="*/ 475 h 708"/>
                <a:gd name="T86" fmla="*/ 619 w 731"/>
                <a:gd name="T87" fmla="*/ 8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6"/>
            <p:cNvSpPr/>
            <p:nvPr/>
          </p:nvSpPr>
          <p:spPr bwMode="auto">
            <a:xfrm>
              <a:off x="4959350" y="3660775"/>
              <a:ext cx="1554163" cy="1103313"/>
            </a:xfrm>
            <a:custGeom>
              <a:avLst/>
              <a:gdLst>
                <a:gd name="T0" fmla="*/ 366 w 366"/>
                <a:gd name="T1" fmla="*/ 153 h 260"/>
                <a:gd name="T2" fmla="*/ 361 w 366"/>
                <a:gd name="T3" fmla="*/ 156 h 260"/>
                <a:gd name="T4" fmla="*/ 233 w 366"/>
                <a:gd name="T5" fmla="*/ 193 h 260"/>
                <a:gd name="T6" fmla="*/ 231 w 366"/>
                <a:gd name="T7" fmla="*/ 193 h 260"/>
                <a:gd name="T8" fmla="*/ 175 w 366"/>
                <a:gd name="T9" fmla="*/ 224 h 260"/>
                <a:gd name="T10" fmla="*/ 151 w 366"/>
                <a:gd name="T11" fmla="*/ 241 h 260"/>
                <a:gd name="T12" fmla="*/ 79 w 366"/>
                <a:gd name="T13" fmla="*/ 257 h 260"/>
                <a:gd name="T14" fmla="*/ 11 w 366"/>
                <a:gd name="T15" fmla="*/ 224 h 260"/>
                <a:gd name="T16" fmla="*/ 0 w 366"/>
                <a:gd name="T17" fmla="*/ 213 h 260"/>
                <a:gd name="T18" fmla="*/ 83 w 366"/>
                <a:gd name="T19" fmla="*/ 130 h 260"/>
                <a:gd name="T20" fmla="*/ 98 w 366"/>
                <a:gd name="T21" fmla="*/ 95 h 260"/>
                <a:gd name="T22" fmla="*/ 69 w 366"/>
                <a:gd name="T23" fmla="*/ 89 h 260"/>
                <a:gd name="T24" fmla="*/ 80 w 366"/>
                <a:gd name="T25" fmla="*/ 48 h 260"/>
                <a:gd name="T26" fmla="*/ 117 w 366"/>
                <a:gd name="T27" fmla="*/ 38 h 260"/>
                <a:gd name="T28" fmla="*/ 128 w 366"/>
                <a:gd name="T29" fmla="*/ 70 h 260"/>
                <a:gd name="T30" fmla="*/ 153 w 366"/>
                <a:gd name="T31" fmla="*/ 61 h 260"/>
                <a:gd name="T32" fmla="*/ 213 w 366"/>
                <a:gd name="T33" fmla="*/ 0 h 260"/>
                <a:gd name="T34" fmla="*/ 255 w 366"/>
                <a:gd name="T35" fmla="*/ 42 h 260"/>
                <a:gd name="T36" fmla="*/ 259 w 366"/>
                <a:gd name="T37" fmla="*/ 63 h 260"/>
                <a:gd name="T38" fmla="*/ 227 w 366"/>
                <a:gd name="T39" fmla="*/ 72 h 260"/>
                <a:gd name="T40" fmla="*/ 238 w 366"/>
                <a:gd name="T41" fmla="*/ 110 h 260"/>
                <a:gd name="T42" fmla="*/ 273 w 366"/>
                <a:gd name="T43" fmla="*/ 120 h 260"/>
                <a:gd name="T44" fmla="*/ 280 w 366"/>
                <a:gd name="T45" fmla="*/ 95 h 260"/>
                <a:gd name="T46" fmla="*/ 313 w 366"/>
                <a:gd name="T47" fmla="*/ 100 h 260"/>
                <a:gd name="T48" fmla="*/ 366 w 366"/>
                <a:gd name="T49" fmla="*/ 1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7"/>
            <p:cNvSpPr/>
            <p:nvPr/>
          </p:nvSpPr>
          <p:spPr bwMode="auto">
            <a:xfrm>
              <a:off x="5218113" y="2505075"/>
              <a:ext cx="1517650" cy="1155700"/>
            </a:xfrm>
            <a:custGeom>
              <a:avLst/>
              <a:gdLst>
                <a:gd name="T0" fmla="*/ 284 w 357"/>
                <a:gd name="T1" fmla="*/ 222 h 272"/>
                <a:gd name="T2" fmla="*/ 240 w 357"/>
                <a:gd name="T3" fmla="*/ 233 h 272"/>
                <a:gd name="T4" fmla="*/ 232 w 357"/>
                <a:gd name="T5" fmla="*/ 205 h 272"/>
                <a:gd name="T6" fmla="*/ 209 w 357"/>
                <a:gd name="T7" fmla="*/ 215 h 272"/>
                <a:gd name="T8" fmla="*/ 152 w 357"/>
                <a:gd name="T9" fmla="*/ 272 h 272"/>
                <a:gd name="T10" fmla="*/ 111 w 357"/>
                <a:gd name="T11" fmla="*/ 231 h 272"/>
                <a:gd name="T12" fmla="*/ 101 w 357"/>
                <a:gd name="T13" fmla="*/ 208 h 272"/>
                <a:gd name="T14" fmla="*/ 133 w 357"/>
                <a:gd name="T15" fmla="*/ 194 h 272"/>
                <a:gd name="T16" fmla="*/ 115 w 357"/>
                <a:gd name="T17" fmla="*/ 154 h 272"/>
                <a:gd name="T18" fmla="*/ 76 w 357"/>
                <a:gd name="T19" fmla="*/ 147 h 272"/>
                <a:gd name="T20" fmla="*/ 67 w 357"/>
                <a:gd name="T21" fmla="*/ 175 h 272"/>
                <a:gd name="T22" fmla="*/ 37 w 357"/>
                <a:gd name="T23" fmla="*/ 157 h 272"/>
                <a:gd name="T24" fmla="*/ 0 w 357"/>
                <a:gd name="T25" fmla="*/ 120 h 272"/>
                <a:gd name="T26" fmla="*/ 40 w 357"/>
                <a:gd name="T27" fmla="*/ 68 h 272"/>
                <a:gd name="T28" fmla="*/ 191 w 357"/>
                <a:gd name="T29" fmla="*/ 2 h 272"/>
                <a:gd name="T30" fmla="*/ 346 w 357"/>
                <a:gd name="T31" fmla="*/ 57 h 272"/>
                <a:gd name="T32" fmla="*/ 352 w 357"/>
                <a:gd name="T33" fmla="*/ 62 h 272"/>
                <a:gd name="T34" fmla="*/ 354 w 357"/>
                <a:gd name="T35" fmla="*/ 65 h 272"/>
                <a:gd name="T36" fmla="*/ 357 w 357"/>
                <a:gd name="T37" fmla="*/ 68 h 272"/>
                <a:gd name="T38" fmla="*/ 271 w 357"/>
                <a:gd name="T39" fmla="*/ 154 h 272"/>
                <a:gd name="T40" fmla="*/ 262 w 357"/>
                <a:gd name="T41" fmla="*/ 173 h 272"/>
                <a:gd name="T42" fmla="*/ 288 w 357"/>
                <a:gd name="T43" fmla="*/ 178 h 272"/>
                <a:gd name="T44" fmla="*/ 284 w 357"/>
                <a:gd name="T45" fmla="*/ 22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8"/>
            <p:cNvSpPr/>
            <p:nvPr/>
          </p:nvSpPr>
          <p:spPr bwMode="auto">
            <a:xfrm>
              <a:off x="4556125" y="4348163"/>
              <a:ext cx="623888" cy="620713"/>
            </a:xfrm>
            <a:custGeom>
              <a:avLst/>
              <a:gdLst>
                <a:gd name="T0" fmla="*/ 7 w 147"/>
                <a:gd name="T1" fmla="*/ 29 h 146"/>
                <a:gd name="T2" fmla="*/ 7 w 147"/>
                <a:gd name="T3" fmla="*/ 6 h 146"/>
                <a:gd name="T4" fmla="*/ 29 w 147"/>
                <a:gd name="T5" fmla="*/ 6 h 146"/>
                <a:gd name="T6" fmla="*/ 140 w 147"/>
                <a:gd name="T7" fmla="*/ 118 h 146"/>
                <a:gd name="T8" fmla="*/ 141 w 147"/>
                <a:gd name="T9" fmla="*/ 140 h 146"/>
                <a:gd name="T10" fmla="*/ 118 w 147"/>
                <a:gd name="T11" fmla="*/ 140 h 146"/>
                <a:gd name="T12" fmla="*/ 7 w 147"/>
                <a:gd name="T13" fmla="*/ 29 h 146"/>
              </a:gdLst>
              <a:ahLst/>
              <a:cxnLst>
                <a:cxn ang="0">
                  <a:pos x="T0" y="T1"/>
                </a:cxn>
                <a:cxn ang="0">
                  <a:pos x="T2" y="T3"/>
                </a:cxn>
                <a:cxn ang="0">
                  <a:pos x="T4" y="T5"/>
                </a:cxn>
                <a:cxn ang="0">
                  <a:pos x="T6" y="T7"/>
                </a:cxn>
                <a:cxn ang="0">
                  <a:pos x="T8" y="T9"/>
                </a:cxn>
                <a:cxn ang="0">
                  <a:pos x="T10" y="T11"/>
                </a:cxn>
                <a:cxn ang="0">
                  <a:pos x="T12" y="T13"/>
                </a:cxn>
              </a:cxnLst>
              <a:rect l="0" t="0" r="r" b="b"/>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9"/>
            <p:cNvSpPr/>
            <p:nvPr/>
          </p:nvSpPr>
          <p:spPr bwMode="auto">
            <a:xfrm>
              <a:off x="4429125" y="4479925"/>
              <a:ext cx="619125" cy="620713"/>
            </a:xfrm>
            <a:custGeom>
              <a:avLst/>
              <a:gdLst>
                <a:gd name="T0" fmla="*/ 6 w 146"/>
                <a:gd name="T1" fmla="*/ 28 h 146"/>
                <a:gd name="T2" fmla="*/ 6 w 146"/>
                <a:gd name="T3" fmla="*/ 6 h 146"/>
                <a:gd name="T4" fmla="*/ 28 w 146"/>
                <a:gd name="T5" fmla="*/ 6 h 146"/>
                <a:gd name="T6" fmla="*/ 140 w 146"/>
                <a:gd name="T7" fmla="*/ 117 h 146"/>
                <a:gd name="T8" fmla="*/ 140 w 146"/>
                <a:gd name="T9" fmla="*/ 140 h 146"/>
                <a:gd name="T10" fmla="*/ 118 w 146"/>
                <a:gd name="T11" fmla="*/ 139 h 146"/>
                <a:gd name="T12" fmla="*/ 6 w 146"/>
                <a:gd name="T13" fmla="*/ 28 h 146"/>
              </a:gdLst>
              <a:ahLst/>
              <a:cxnLst>
                <a:cxn ang="0">
                  <a:pos x="T0" y="T1"/>
                </a:cxn>
                <a:cxn ang="0">
                  <a:pos x="T2" y="T3"/>
                </a:cxn>
                <a:cxn ang="0">
                  <a:pos x="T4" y="T5"/>
                </a:cxn>
                <a:cxn ang="0">
                  <a:pos x="T6" y="T7"/>
                </a:cxn>
                <a:cxn ang="0">
                  <a:pos x="T8" y="T9"/>
                </a:cxn>
                <a:cxn ang="0">
                  <a:pos x="T10" y="T11"/>
                </a:cxn>
                <a:cxn ang="0">
                  <a:pos x="T12" y="T13"/>
                </a:cxn>
              </a:cxnLst>
              <a:rect l="0" t="0" r="r" b="b"/>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0"/>
            <p:cNvSpPr/>
            <p:nvPr/>
          </p:nvSpPr>
          <p:spPr bwMode="auto">
            <a:xfrm>
              <a:off x="4330700" y="4641850"/>
              <a:ext cx="557213" cy="552450"/>
            </a:xfrm>
            <a:custGeom>
              <a:avLst/>
              <a:gdLst>
                <a:gd name="T0" fmla="*/ 7 w 131"/>
                <a:gd name="T1" fmla="*/ 29 h 130"/>
                <a:gd name="T2" fmla="*/ 7 w 131"/>
                <a:gd name="T3" fmla="*/ 6 h 130"/>
                <a:gd name="T4" fmla="*/ 29 w 131"/>
                <a:gd name="T5" fmla="*/ 7 h 130"/>
                <a:gd name="T6" fmla="*/ 124 w 131"/>
                <a:gd name="T7" fmla="*/ 102 h 130"/>
                <a:gd name="T8" fmla="*/ 125 w 131"/>
                <a:gd name="T9" fmla="*/ 124 h 130"/>
                <a:gd name="T10" fmla="*/ 102 w 131"/>
                <a:gd name="T11" fmla="*/ 124 h 130"/>
                <a:gd name="T12" fmla="*/ 7 w 131"/>
                <a:gd name="T13" fmla="*/ 29 h 130"/>
              </a:gdLst>
              <a:ahLst/>
              <a:cxnLst>
                <a:cxn ang="0">
                  <a:pos x="T0" y="T1"/>
                </a:cxn>
                <a:cxn ang="0">
                  <a:pos x="T2" y="T3"/>
                </a:cxn>
                <a:cxn ang="0">
                  <a:pos x="T4" y="T5"/>
                </a:cxn>
                <a:cxn ang="0">
                  <a:pos x="T6" y="T7"/>
                </a:cxn>
                <a:cxn ang="0">
                  <a:pos x="T8" y="T9"/>
                </a:cxn>
                <a:cxn ang="0">
                  <a:pos x="T10" y="T11"/>
                </a:cxn>
                <a:cxn ang="0">
                  <a:pos x="T12" y="T13"/>
                </a:cxn>
              </a:cxnLst>
              <a:rect l="0" t="0" r="r" b="b"/>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1"/>
            <p:cNvSpPr/>
            <p:nvPr/>
          </p:nvSpPr>
          <p:spPr bwMode="auto">
            <a:xfrm>
              <a:off x="4314825" y="4879975"/>
              <a:ext cx="330200" cy="334963"/>
            </a:xfrm>
            <a:custGeom>
              <a:avLst/>
              <a:gdLst>
                <a:gd name="T0" fmla="*/ 6 w 78"/>
                <a:gd name="T1" fmla="*/ 29 h 79"/>
                <a:gd name="T2" fmla="*/ 6 w 78"/>
                <a:gd name="T3" fmla="*/ 7 h 79"/>
                <a:gd name="T4" fmla="*/ 28 w 78"/>
                <a:gd name="T5" fmla="*/ 7 h 79"/>
                <a:gd name="T6" fmla="*/ 72 w 78"/>
                <a:gd name="T7" fmla="*/ 51 h 79"/>
                <a:gd name="T8" fmla="*/ 72 w 78"/>
                <a:gd name="T9" fmla="*/ 73 h 79"/>
                <a:gd name="T10" fmla="*/ 50 w 78"/>
                <a:gd name="T11" fmla="*/ 73 h 79"/>
                <a:gd name="T12" fmla="*/ 6 w 78"/>
                <a:gd name="T13" fmla="*/ 29 h 79"/>
              </a:gdLst>
              <a:ahLst/>
              <a:cxnLst>
                <a:cxn ang="0">
                  <a:pos x="T0" y="T1"/>
                </a:cxn>
                <a:cxn ang="0">
                  <a:pos x="T2" y="T3"/>
                </a:cxn>
                <a:cxn ang="0">
                  <a:pos x="T4" y="T5"/>
                </a:cxn>
                <a:cxn ang="0">
                  <a:pos x="T6" y="T7"/>
                </a:cxn>
                <a:cxn ang="0">
                  <a:pos x="T8" y="T9"/>
                </a:cxn>
                <a:cxn ang="0">
                  <a:pos x="T10" y="T11"/>
                </a:cxn>
                <a:cxn ang="0">
                  <a:pos x="T12" y="T13"/>
                </a:cxn>
              </a:cxnLst>
              <a:rect l="0" t="0" r="r" b="b"/>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2"/>
            <p:cNvSpPr>
              <a:spLocks noEditPoints="1"/>
            </p:cNvSpPr>
            <p:nvPr/>
          </p:nvSpPr>
          <p:spPr bwMode="auto">
            <a:xfrm>
              <a:off x="4157663" y="1490663"/>
              <a:ext cx="3881438" cy="3881438"/>
            </a:xfrm>
            <a:custGeom>
              <a:avLst/>
              <a:gdLst>
                <a:gd name="T0" fmla="*/ 427 w 914"/>
                <a:gd name="T1" fmla="*/ 910 h 914"/>
                <a:gd name="T2" fmla="*/ 424 w 914"/>
                <a:gd name="T3" fmla="*/ 903 h 914"/>
                <a:gd name="T4" fmla="*/ 424 w 914"/>
                <a:gd name="T5" fmla="*/ 874 h 914"/>
                <a:gd name="T6" fmla="*/ 435 w 914"/>
                <a:gd name="T7" fmla="*/ 863 h 914"/>
                <a:gd name="T8" fmla="*/ 443 w 914"/>
                <a:gd name="T9" fmla="*/ 866 h 914"/>
                <a:gd name="T10" fmla="*/ 446 w 914"/>
                <a:gd name="T11" fmla="*/ 874 h 914"/>
                <a:gd name="T12" fmla="*/ 446 w 914"/>
                <a:gd name="T13" fmla="*/ 903 h 914"/>
                <a:gd name="T14" fmla="*/ 435 w 914"/>
                <a:gd name="T15" fmla="*/ 914 h 914"/>
                <a:gd name="T16" fmla="*/ 427 w 914"/>
                <a:gd name="T17" fmla="*/ 910 h 914"/>
                <a:gd name="T18" fmla="*/ 3 w 914"/>
                <a:gd name="T19" fmla="*/ 487 h 914"/>
                <a:gd name="T20" fmla="*/ 0 w 914"/>
                <a:gd name="T21" fmla="*/ 479 h 914"/>
                <a:gd name="T22" fmla="*/ 11 w 914"/>
                <a:gd name="T23" fmla="*/ 468 h 914"/>
                <a:gd name="T24" fmla="*/ 40 w 914"/>
                <a:gd name="T25" fmla="*/ 468 h 914"/>
                <a:gd name="T26" fmla="*/ 48 w 914"/>
                <a:gd name="T27" fmla="*/ 471 h 914"/>
                <a:gd name="T28" fmla="*/ 51 w 914"/>
                <a:gd name="T29" fmla="*/ 479 h 914"/>
                <a:gd name="T30" fmla="*/ 48 w 914"/>
                <a:gd name="T31" fmla="*/ 487 h 914"/>
                <a:gd name="T32" fmla="*/ 40 w 914"/>
                <a:gd name="T33" fmla="*/ 490 h 914"/>
                <a:gd name="T34" fmla="*/ 11 w 914"/>
                <a:gd name="T35" fmla="*/ 490 h 914"/>
                <a:gd name="T36" fmla="*/ 3 w 914"/>
                <a:gd name="T37" fmla="*/ 487 h 914"/>
                <a:gd name="T38" fmla="*/ 707 w 914"/>
                <a:gd name="T39" fmla="*/ 766 h 914"/>
                <a:gd name="T40" fmla="*/ 707 w 914"/>
                <a:gd name="T41" fmla="*/ 750 h 914"/>
                <a:gd name="T42" fmla="*/ 722 w 914"/>
                <a:gd name="T43" fmla="*/ 750 h 914"/>
                <a:gd name="T44" fmla="*/ 758 w 914"/>
                <a:gd name="T45" fmla="*/ 786 h 914"/>
                <a:gd name="T46" fmla="*/ 758 w 914"/>
                <a:gd name="T47" fmla="*/ 802 h 914"/>
                <a:gd name="T48" fmla="*/ 742 w 914"/>
                <a:gd name="T49" fmla="*/ 802 h 914"/>
                <a:gd name="T50" fmla="*/ 707 w 914"/>
                <a:gd name="T51" fmla="*/ 766 h 914"/>
                <a:gd name="T52" fmla="*/ 112 w 914"/>
                <a:gd name="T53" fmla="*/ 171 h 914"/>
                <a:gd name="T54" fmla="*/ 112 w 914"/>
                <a:gd name="T55" fmla="*/ 156 h 914"/>
                <a:gd name="T56" fmla="*/ 127 w 914"/>
                <a:gd name="T57" fmla="*/ 156 h 914"/>
                <a:gd name="T58" fmla="*/ 163 w 914"/>
                <a:gd name="T59" fmla="*/ 192 h 914"/>
                <a:gd name="T60" fmla="*/ 163 w 914"/>
                <a:gd name="T61" fmla="*/ 207 h 914"/>
                <a:gd name="T62" fmla="*/ 148 w 914"/>
                <a:gd name="T63" fmla="*/ 207 h 914"/>
                <a:gd name="T64" fmla="*/ 112 w 914"/>
                <a:gd name="T65" fmla="*/ 171 h 914"/>
                <a:gd name="T66" fmla="*/ 427 w 914"/>
                <a:gd name="T67" fmla="*/ 91 h 914"/>
                <a:gd name="T68" fmla="*/ 424 w 914"/>
                <a:gd name="T69" fmla="*/ 84 h 914"/>
                <a:gd name="T70" fmla="*/ 424 w 914"/>
                <a:gd name="T71" fmla="*/ 11 h 914"/>
                <a:gd name="T72" fmla="*/ 435 w 914"/>
                <a:gd name="T73" fmla="*/ 0 h 914"/>
                <a:gd name="T74" fmla="*/ 443 w 914"/>
                <a:gd name="T75" fmla="*/ 3 h 914"/>
                <a:gd name="T76" fmla="*/ 446 w 914"/>
                <a:gd name="T77" fmla="*/ 11 h 914"/>
                <a:gd name="T78" fmla="*/ 446 w 914"/>
                <a:gd name="T79" fmla="*/ 84 h 914"/>
                <a:gd name="T80" fmla="*/ 443 w 914"/>
                <a:gd name="T81" fmla="*/ 91 h 914"/>
                <a:gd name="T82" fmla="*/ 435 w 914"/>
                <a:gd name="T83" fmla="*/ 95 h 914"/>
                <a:gd name="T84" fmla="*/ 427 w 914"/>
                <a:gd name="T85" fmla="*/ 91 h 914"/>
                <a:gd name="T86" fmla="*/ 822 w 914"/>
                <a:gd name="T87" fmla="*/ 485 h 914"/>
                <a:gd name="T88" fmla="*/ 819 w 914"/>
                <a:gd name="T89" fmla="*/ 477 h 914"/>
                <a:gd name="T90" fmla="*/ 831 w 914"/>
                <a:gd name="T91" fmla="*/ 466 h 914"/>
                <a:gd name="T92" fmla="*/ 903 w 914"/>
                <a:gd name="T93" fmla="*/ 469 h 914"/>
                <a:gd name="T94" fmla="*/ 911 w 914"/>
                <a:gd name="T95" fmla="*/ 472 h 914"/>
                <a:gd name="T96" fmla="*/ 914 w 914"/>
                <a:gd name="T97" fmla="*/ 481 h 914"/>
                <a:gd name="T98" fmla="*/ 902 w 914"/>
                <a:gd name="T99" fmla="*/ 491 h 914"/>
                <a:gd name="T100" fmla="*/ 830 w 914"/>
                <a:gd name="T101" fmla="*/ 489 h 914"/>
                <a:gd name="T102" fmla="*/ 822 w 914"/>
                <a:gd name="T103" fmla="*/ 485 h 914"/>
                <a:gd name="T104" fmla="*/ 707 w 914"/>
                <a:gd name="T105" fmla="*/ 207 h 914"/>
                <a:gd name="T106" fmla="*/ 707 w 914"/>
                <a:gd name="T107" fmla="*/ 192 h 914"/>
                <a:gd name="T108" fmla="*/ 770 w 914"/>
                <a:gd name="T109" fmla="*/ 128 h 914"/>
                <a:gd name="T110" fmla="*/ 786 w 914"/>
                <a:gd name="T111" fmla="*/ 128 h 914"/>
                <a:gd name="T112" fmla="*/ 786 w 914"/>
                <a:gd name="T113" fmla="*/ 143 h 914"/>
                <a:gd name="T114" fmla="*/ 722 w 914"/>
                <a:gd name="T115" fmla="*/ 207 h 914"/>
                <a:gd name="T116" fmla="*/ 707 w 914"/>
                <a:gd name="T117" fmla="*/ 207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9" name="文本框 28"/>
          <p:cNvSpPr txBox="1"/>
          <p:nvPr/>
        </p:nvSpPr>
        <p:spPr>
          <a:xfrm>
            <a:off x="1683751" y="179037"/>
            <a:ext cx="2631440" cy="829945"/>
          </a:xfrm>
          <a:prstGeom prst="rect">
            <a:avLst/>
          </a:prstGeom>
          <a:noFill/>
          <a:effectLst/>
        </p:spPr>
        <p:txBody>
          <a:bodyPr wrap="none" rtlCol="0">
            <a:spAutoFit/>
          </a:bodyPr>
          <a:lstStyle/>
          <a:p>
            <a:r>
              <a:rPr lang="zh-CN" altLang="en-US" sz="4800" b="1" dirty="0" smtClean="0">
                <a:solidFill>
                  <a:srgbClr val="3976BD"/>
                </a:solidFill>
                <a:latin typeface="幼圆" panose="02010509060101010101" pitchFamily="49" charset="-122"/>
                <a:ea typeface="幼圆" panose="02010509060101010101" pitchFamily="49" charset="-122"/>
              </a:rPr>
              <a:t>开发工具</a:t>
            </a:r>
            <a:endParaRPr lang="zh-CN" altLang="en-US" sz="4800" b="1" dirty="0" smtClean="0">
              <a:solidFill>
                <a:srgbClr val="3976BD"/>
              </a:solidFill>
              <a:latin typeface="幼圆" panose="02010509060101010101" pitchFamily="49" charset="-122"/>
              <a:ea typeface="幼圆" panose="02010509060101010101" pitchFamily="49" charset="-122"/>
            </a:endParaRPr>
          </a:p>
        </p:txBody>
      </p:sp>
      <p:grpSp>
        <p:nvGrpSpPr>
          <p:cNvPr id="18" name="组合 17"/>
          <p:cNvGrpSpPr/>
          <p:nvPr/>
        </p:nvGrpSpPr>
        <p:grpSpPr>
          <a:xfrm>
            <a:off x="4486459" y="3724628"/>
            <a:ext cx="1590061" cy="1811304"/>
            <a:chOff x="4486459" y="3724628"/>
            <a:chExt cx="1590061" cy="1811304"/>
          </a:xfrm>
        </p:grpSpPr>
        <p:sp>
          <p:nvSpPr>
            <p:cNvPr id="19" name="任意多边形 18"/>
            <p:cNvSpPr/>
            <p:nvPr/>
          </p:nvSpPr>
          <p:spPr>
            <a:xfrm rot="8100000">
              <a:off x="4486459" y="3724628"/>
              <a:ext cx="1590061" cy="1811304"/>
            </a:xfrm>
            <a:custGeom>
              <a:avLst/>
              <a:gdLst>
                <a:gd name="connsiteX0" fmla="*/ 214650 w 1465728"/>
                <a:gd name="connsiteY0" fmla="*/ 1455022 h 1669672"/>
                <a:gd name="connsiteX1" fmla="*/ 214650 w 1465728"/>
                <a:gd name="connsiteY1" fmla="*/ 418594 h 1669672"/>
                <a:gd name="connsiteX2" fmla="*/ 457086 w 1465728"/>
                <a:gd name="connsiteY2" fmla="*/ 257606 h 1669672"/>
                <a:gd name="connsiteX3" fmla="*/ 557349 w 1465728"/>
                <a:gd name="connsiteY3" fmla="*/ 227892 h 1669672"/>
                <a:gd name="connsiteX4" fmla="*/ 720203 w 1465728"/>
                <a:gd name="connsiteY4" fmla="*/ 0 h 1669672"/>
                <a:gd name="connsiteX5" fmla="*/ 876252 w 1465728"/>
                <a:gd name="connsiteY5" fmla="*/ 218371 h 1669672"/>
                <a:gd name="connsiteX6" fmla="*/ 1008642 w 1465728"/>
                <a:gd name="connsiteY6" fmla="*/ 257606 h 1669672"/>
                <a:gd name="connsiteX7" fmla="*/ 1251078 w 1465728"/>
                <a:gd name="connsiteY7" fmla="*/ 418594 h 1669672"/>
                <a:gd name="connsiteX8" fmla="*/ 1251078 w 1465728"/>
                <a:gd name="connsiteY8" fmla="*/ 1455022 h 1669672"/>
                <a:gd name="connsiteX9" fmla="*/ 214650 w 1465728"/>
                <a:gd name="connsiteY9" fmla="*/ 1455022 h 1669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65728" h="1669672">
                  <a:moveTo>
                    <a:pt x="214650" y="1455022"/>
                  </a:moveTo>
                  <a:cubicBezTo>
                    <a:pt x="-71551" y="1168820"/>
                    <a:pt x="-71551" y="704796"/>
                    <a:pt x="214650" y="418594"/>
                  </a:cubicBezTo>
                  <a:cubicBezTo>
                    <a:pt x="286201" y="347044"/>
                    <a:pt x="368865" y="293381"/>
                    <a:pt x="457086" y="257606"/>
                  </a:cubicBezTo>
                  <a:lnTo>
                    <a:pt x="557349" y="227892"/>
                  </a:lnTo>
                  <a:lnTo>
                    <a:pt x="720203" y="0"/>
                  </a:lnTo>
                  <a:lnTo>
                    <a:pt x="876252" y="218371"/>
                  </a:lnTo>
                  <a:lnTo>
                    <a:pt x="1008642" y="257606"/>
                  </a:lnTo>
                  <a:cubicBezTo>
                    <a:pt x="1096863" y="293381"/>
                    <a:pt x="1179527" y="347044"/>
                    <a:pt x="1251078" y="418594"/>
                  </a:cubicBezTo>
                  <a:cubicBezTo>
                    <a:pt x="1537279" y="704796"/>
                    <a:pt x="1537279" y="1168820"/>
                    <a:pt x="1251078" y="1455022"/>
                  </a:cubicBezTo>
                  <a:cubicBezTo>
                    <a:pt x="964876" y="1741223"/>
                    <a:pt x="500852" y="1741223"/>
                    <a:pt x="214650" y="1455022"/>
                  </a:cubicBezTo>
                  <a:close/>
                </a:path>
              </a:pathLst>
            </a:custGeom>
            <a:solidFill>
              <a:srgbClr val="3976BD"/>
            </a:solidFill>
            <a:ln w="25400">
              <a:noFill/>
            </a:ln>
            <a:effectLst>
              <a:outerShdw blurRad="254000" dist="101600" dir="2700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椭圆 29"/>
            <p:cNvSpPr/>
            <p:nvPr/>
          </p:nvSpPr>
          <p:spPr>
            <a:xfrm>
              <a:off x="4626378" y="3959399"/>
              <a:ext cx="1169527" cy="1169526"/>
            </a:xfrm>
            <a:prstGeom prst="ellipse">
              <a:avLst/>
            </a:prstGeom>
            <a:gradFill>
              <a:gsLst>
                <a:gs pos="0">
                  <a:srgbClr val="FFFFFF"/>
                </a:gs>
                <a:gs pos="100000">
                  <a:schemeClr val="bg1">
                    <a:lumMod val="95000"/>
                  </a:schemeClr>
                </a:gs>
              </a:gsLst>
              <a:lin ang="17400000" scaled="0"/>
            </a:gradFill>
            <a:ln w="31750">
              <a:gradFill>
                <a:gsLst>
                  <a:gs pos="0">
                    <a:schemeClr val="bg1"/>
                  </a:gs>
                  <a:gs pos="100000">
                    <a:schemeClr val="bg1">
                      <a:lumMod val="95000"/>
                    </a:schemeClr>
                  </a:gs>
                </a:gsLst>
                <a:lin ang="5400000" scaled="1"/>
              </a:gradFill>
            </a:ln>
            <a:effectLst>
              <a:outerShdw blurRad="1905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32" name="组合 31"/>
          <p:cNvGrpSpPr/>
          <p:nvPr/>
        </p:nvGrpSpPr>
        <p:grpSpPr>
          <a:xfrm>
            <a:off x="5870204" y="2787724"/>
            <a:ext cx="1811305" cy="1590061"/>
            <a:chOff x="5870204" y="2787724"/>
            <a:chExt cx="1811305" cy="1590061"/>
          </a:xfrm>
        </p:grpSpPr>
        <p:sp>
          <p:nvSpPr>
            <p:cNvPr id="33" name="任意多边形 32"/>
            <p:cNvSpPr/>
            <p:nvPr/>
          </p:nvSpPr>
          <p:spPr>
            <a:xfrm rot="13500000">
              <a:off x="5980826" y="2677102"/>
              <a:ext cx="1590061" cy="1811305"/>
            </a:xfrm>
            <a:custGeom>
              <a:avLst/>
              <a:gdLst>
                <a:gd name="connsiteX0" fmla="*/ 214650 w 1465728"/>
                <a:gd name="connsiteY0" fmla="*/ 1455022 h 1669672"/>
                <a:gd name="connsiteX1" fmla="*/ 214650 w 1465728"/>
                <a:gd name="connsiteY1" fmla="*/ 418594 h 1669672"/>
                <a:gd name="connsiteX2" fmla="*/ 457086 w 1465728"/>
                <a:gd name="connsiteY2" fmla="*/ 257606 h 1669672"/>
                <a:gd name="connsiteX3" fmla="*/ 557349 w 1465728"/>
                <a:gd name="connsiteY3" fmla="*/ 227892 h 1669672"/>
                <a:gd name="connsiteX4" fmla="*/ 720203 w 1465728"/>
                <a:gd name="connsiteY4" fmla="*/ 0 h 1669672"/>
                <a:gd name="connsiteX5" fmla="*/ 876252 w 1465728"/>
                <a:gd name="connsiteY5" fmla="*/ 218371 h 1669672"/>
                <a:gd name="connsiteX6" fmla="*/ 1008642 w 1465728"/>
                <a:gd name="connsiteY6" fmla="*/ 257606 h 1669672"/>
                <a:gd name="connsiteX7" fmla="*/ 1251078 w 1465728"/>
                <a:gd name="connsiteY7" fmla="*/ 418594 h 1669672"/>
                <a:gd name="connsiteX8" fmla="*/ 1251078 w 1465728"/>
                <a:gd name="connsiteY8" fmla="*/ 1455022 h 1669672"/>
                <a:gd name="connsiteX9" fmla="*/ 214650 w 1465728"/>
                <a:gd name="connsiteY9" fmla="*/ 1455022 h 1669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65728" h="1669672">
                  <a:moveTo>
                    <a:pt x="214650" y="1455022"/>
                  </a:moveTo>
                  <a:cubicBezTo>
                    <a:pt x="-71551" y="1168820"/>
                    <a:pt x="-71551" y="704796"/>
                    <a:pt x="214650" y="418594"/>
                  </a:cubicBezTo>
                  <a:cubicBezTo>
                    <a:pt x="286201" y="347044"/>
                    <a:pt x="368865" y="293381"/>
                    <a:pt x="457086" y="257606"/>
                  </a:cubicBezTo>
                  <a:lnTo>
                    <a:pt x="557349" y="227892"/>
                  </a:lnTo>
                  <a:lnTo>
                    <a:pt x="720203" y="0"/>
                  </a:lnTo>
                  <a:lnTo>
                    <a:pt x="876252" y="218371"/>
                  </a:lnTo>
                  <a:lnTo>
                    <a:pt x="1008642" y="257606"/>
                  </a:lnTo>
                  <a:cubicBezTo>
                    <a:pt x="1096863" y="293381"/>
                    <a:pt x="1179527" y="347044"/>
                    <a:pt x="1251078" y="418594"/>
                  </a:cubicBezTo>
                  <a:cubicBezTo>
                    <a:pt x="1537279" y="704796"/>
                    <a:pt x="1537279" y="1168820"/>
                    <a:pt x="1251078" y="1455022"/>
                  </a:cubicBezTo>
                  <a:cubicBezTo>
                    <a:pt x="964876" y="1741223"/>
                    <a:pt x="500852" y="1741223"/>
                    <a:pt x="214650" y="1455022"/>
                  </a:cubicBezTo>
                  <a:close/>
                </a:path>
              </a:pathLst>
            </a:custGeom>
            <a:solidFill>
              <a:srgbClr val="275081"/>
            </a:solidFill>
            <a:ln w="25400">
              <a:noFill/>
            </a:ln>
            <a:effectLst>
              <a:outerShdw blurRad="254000" dist="101600" dir="2700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4" name="椭圆 33"/>
            <p:cNvSpPr/>
            <p:nvPr/>
          </p:nvSpPr>
          <p:spPr>
            <a:xfrm rot="5400000">
              <a:off x="6277212" y="2927643"/>
              <a:ext cx="1169527" cy="1169527"/>
            </a:xfrm>
            <a:prstGeom prst="ellipse">
              <a:avLst/>
            </a:prstGeom>
            <a:gradFill>
              <a:gsLst>
                <a:gs pos="0">
                  <a:srgbClr val="FFFFFF"/>
                </a:gs>
                <a:gs pos="100000">
                  <a:schemeClr val="bg1">
                    <a:lumMod val="95000"/>
                  </a:schemeClr>
                </a:gs>
              </a:gsLst>
              <a:lin ang="17400000" scaled="0"/>
            </a:gradFill>
            <a:ln w="31750">
              <a:gradFill>
                <a:gsLst>
                  <a:gs pos="0">
                    <a:schemeClr val="bg1"/>
                  </a:gs>
                  <a:gs pos="100000">
                    <a:schemeClr val="bg1">
                      <a:lumMod val="95000"/>
                    </a:schemeClr>
                  </a:gs>
                </a:gsLst>
                <a:lin ang="5400000" scaled="1"/>
              </a:gradFill>
            </a:ln>
            <a:effectLst>
              <a:outerShdw blurRad="190500" dist="38100" dir="2700000" algn="tl"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36" name="组合 35"/>
          <p:cNvGrpSpPr/>
          <p:nvPr/>
        </p:nvGrpSpPr>
        <p:grpSpPr>
          <a:xfrm>
            <a:off x="4448698" y="1674132"/>
            <a:ext cx="1590061" cy="1811304"/>
            <a:chOff x="4448698" y="1674132"/>
            <a:chExt cx="1590061" cy="1811304"/>
          </a:xfrm>
        </p:grpSpPr>
        <p:sp>
          <p:nvSpPr>
            <p:cNvPr id="37" name="任意多边形 36"/>
            <p:cNvSpPr/>
            <p:nvPr/>
          </p:nvSpPr>
          <p:spPr>
            <a:xfrm rot="8100000">
              <a:off x="4448698" y="1674132"/>
              <a:ext cx="1590061" cy="1811304"/>
            </a:xfrm>
            <a:custGeom>
              <a:avLst/>
              <a:gdLst>
                <a:gd name="connsiteX0" fmla="*/ 214650 w 1465728"/>
                <a:gd name="connsiteY0" fmla="*/ 1455022 h 1669672"/>
                <a:gd name="connsiteX1" fmla="*/ 214650 w 1465728"/>
                <a:gd name="connsiteY1" fmla="*/ 418594 h 1669672"/>
                <a:gd name="connsiteX2" fmla="*/ 457086 w 1465728"/>
                <a:gd name="connsiteY2" fmla="*/ 257606 h 1669672"/>
                <a:gd name="connsiteX3" fmla="*/ 557349 w 1465728"/>
                <a:gd name="connsiteY3" fmla="*/ 227892 h 1669672"/>
                <a:gd name="connsiteX4" fmla="*/ 720203 w 1465728"/>
                <a:gd name="connsiteY4" fmla="*/ 0 h 1669672"/>
                <a:gd name="connsiteX5" fmla="*/ 876252 w 1465728"/>
                <a:gd name="connsiteY5" fmla="*/ 218371 h 1669672"/>
                <a:gd name="connsiteX6" fmla="*/ 1008642 w 1465728"/>
                <a:gd name="connsiteY6" fmla="*/ 257606 h 1669672"/>
                <a:gd name="connsiteX7" fmla="*/ 1251078 w 1465728"/>
                <a:gd name="connsiteY7" fmla="*/ 418594 h 1669672"/>
                <a:gd name="connsiteX8" fmla="*/ 1251078 w 1465728"/>
                <a:gd name="connsiteY8" fmla="*/ 1455022 h 1669672"/>
                <a:gd name="connsiteX9" fmla="*/ 214650 w 1465728"/>
                <a:gd name="connsiteY9" fmla="*/ 1455022 h 1669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65728" h="1669672">
                  <a:moveTo>
                    <a:pt x="214650" y="1455022"/>
                  </a:moveTo>
                  <a:cubicBezTo>
                    <a:pt x="-71551" y="1168820"/>
                    <a:pt x="-71551" y="704796"/>
                    <a:pt x="214650" y="418594"/>
                  </a:cubicBezTo>
                  <a:cubicBezTo>
                    <a:pt x="286201" y="347044"/>
                    <a:pt x="368865" y="293381"/>
                    <a:pt x="457086" y="257606"/>
                  </a:cubicBezTo>
                  <a:lnTo>
                    <a:pt x="557349" y="227892"/>
                  </a:lnTo>
                  <a:lnTo>
                    <a:pt x="720203" y="0"/>
                  </a:lnTo>
                  <a:lnTo>
                    <a:pt x="876252" y="218371"/>
                  </a:lnTo>
                  <a:lnTo>
                    <a:pt x="1008642" y="257606"/>
                  </a:lnTo>
                  <a:cubicBezTo>
                    <a:pt x="1096863" y="293381"/>
                    <a:pt x="1179527" y="347044"/>
                    <a:pt x="1251078" y="418594"/>
                  </a:cubicBezTo>
                  <a:cubicBezTo>
                    <a:pt x="1537279" y="704796"/>
                    <a:pt x="1537279" y="1168820"/>
                    <a:pt x="1251078" y="1455022"/>
                  </a:cubicBezTo>
                  <a:cubicBezTo>
                    <a:pt x="964876" y="1741223"/>
                    <a:pt x="500852" y="1741223"/>
                    <a:pt x="214650" y="1455022"/>
                  </a:cubicBezTo>
                  <a:close/>
                </a:path>
              </a:pathLst>
            </a:custGeom>
            <a:solidFill>
              <a:srgbClr val="3976BD"/>
            </a:solidFill>
            <a:ln w="25400">
              <a:noFill/>
            </a:ln>
            <a:effectLst>
              <a:outerShdw blurRad="254000" dist="101600" dir="2700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8" name="椭圆 37"/>
            <p:cNvSpPr/>
            <p:nvPr/>
          </p:nvSpPr>
          <p:spPr>
            <a:xfrm>
              <a:off x="4588617" y="1922155"/>
              <a:ext cx="1169527" cy="1169526"/>
            </a:xfrm>
            <a:prstGeom prst="ellipse">
              <a:avLst/>
            </a:prstGeom>
            <a:gradFill>
              <a:gsLst>
                <a:gs pos="0">
                  <a:srgbClr val="FFFFFF"/>
                </a:gs>
                <a:gs pos="100000">
                  <a:schemeClr val="bg1">
                    <a:lumMod val="95000"/>
                  </a:schemeClr>
                </a:gs>
              </a:gsLst>
              <a:lin ang="17400000" scaled="0"/>
            </a:gradFill>
            <a:ln w="31750">
              <a:gradFill>
                <a:gsLst>
                  <a:gs pos="0">
                    <a:schemeClr val="bg1"/>
                  </a:gs>
                  <a:gs pos="100000">
                    <a:schemeClr val="bg1">
                      <a:lumMod val="95000"/>
                    </a:schemeClr>
                  </a:gs>
                </a:gsLst>
                <a:lin ang="5400000" scaled="1"/>
              </a:gradFill>
            </a:ln>
            <a:effectLst>
              <a:outerShdw blurRad="190500" dist="38100" dir="2700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40" name="文本框 39"/>
          <p:cNvSpPr txBox="1"/>
          <p:nvPr/>
        </p:nvSpPr>
        <p:spPr>
          <a:xfrm>
            <a:off x="2286594" y="2122932"/>
            <a:ext cx="1783080" cy="368300"/>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微信开发者工具</a:t>
            </a:r>
            <a:endParaRPr lang="zh-CN" altLang="en-US" dirty="0" smtClean="0">
              <a:solidFill>
                <a:srgbClr val="004C80"/>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3306298" y="4386533"/>
            <a:ext cx="838835" cy="398780"/>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IDEA</a:t>
            </a:r>
            <a:endPar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7910481" y="3100396"/>
            <a:ext cx="1002665" cy="368300"/>
          </a:xfrm>
          <a:prstGeom prst="rect">
            <a:avLst/>
          </a:prstGeom>
          <a:noFill/>
          <a:effectLst/>
        </p:spPr>
        <p:txBody>
          <a:bodyPr wrap="none" rtlCol="0">
            <a:spAutoFit/>
          </a:bodyPr>
          <a:lstStyle/>
          <a:p>
            <a:r>
              <a:rPr lang="en-US" altLang="zh-CN" dirty="0" smtClean="0">
                <a:solidFill>
                  <a:srgbClr val="004C80"/>
                </a:solidFill>
                <a:latin typeface="微软雅黑" panose="020B0503020204020204" pitchFamily="34" charset="-122"/>
                <a:ea typeface="微软雅黑" panose="020B0503020204020204" pitchFamily="34" charset="-122"/>
              </a:rPr>
              <a:t>Navicat</a:t>
            </a:r>
            <a:endParaRPr lang="en-US" altLang="zh-CN" dirty="0" smtClean="0">
              <a:solidFill>
                <a:srgbClr val="004C80"/>
              </a:solidFill>
              <a:latin typeface="微软雅黑" panose="020B0503020204020204" pitchFamily="34" charset="-122"/>
              <a:ea typeface="微软雅黑" panose="020B0503020204020204" pitchFamily="34" charset="-122"/>
            </a:endParaRPr>
          </a:p>
        </p:txBody>
      </p:sp>
      <p:pic>
        <p:nvPicPr>
          <p:cNvPr id="4" name="图片 3" descr="idea"/>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4906645" y="4239260"/>
            <a:ext cx="609600" cy="609600"/>
          </a:xfrm>
          <a:prstGeom prst="rect">
            <a:avLst/>
          </a:prstGeom>
        </p:spPr>
      </p:pic>
      <p:pic>
        <p:nvPicPr>
          <p:cNvPr id="100" name="图片 99"/>
          <p:cNvPicPr/>
          <p:nvPr/>
        </p:nvPicPr>
        <p:blipFill>
          <a:blip r:embed="rId3"/>
          <a:stretch>
            <a:fillRect/>
          </a:stretch>
        </p:blipFill>
        <p:spPr>
          <a:xfrm>
            <a:off x="4801235" y="2139315"/>
            <a:ext cx="743585" cy="735330"/>
          </a:xfrm>
          <a:prstGeom prst="rect">
            <a:avLst/>
          </a:prstGeom>
          <a:noFill/>
          <a:ln w="9525">
            <a:noFill/>
          </a:ln>
        </p:spPr>
      </p:pic>
      <p:pic>
        <p:nvPicPr>
          <p:cNvPr id="5" name="图片 4" descr="00_navicat_logo_rainbow"/>
          <p:cNvPicPr>
            <a:picLocks noChangeAspect="1"/>
          </p:cNvPicPr>
          <p:nvPr/>
        </p:nvPicPr>
        <p:blipFill>
          <a:blip r:embed="rId4">
            <a:extLst>
              <a:ext uri="{96DAC541-7B7A-43D3-8B79-37D633B846F1}">
                <asvg:svgBlip xmlns:asvg="http://schemas.microsoft.com/office/drawing/2016/SVG/main" r:embed="rId5"/>
              </a:ext>
            </a:extLst>
          </a:blip>
          <a:srcRect t="-1500" r="72308"/>
          <a:stretch>
            <a:fillRect/>
          </a:stretch>
        </p:blipFill>
        <p:spPr>
          <a:xfrm>
            <a:off x="6570345" y="3260725"/>
            <a:ext cx="535305" cy="50355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750" fill="hold"/>
                                        <p:tgtEl>
                                          <p:spTgt spid="36"/>
                                        </p:tgtEl>
                                        <p:attrNameLst>
                                          <p:attrName>ppt_x</p:attrName>
                                        </p:attrNameLst>
                                      </p:cBhvr>
                                      <p:tavLst>
                                        <p:tav tm="0">
                                          <p:val>
                                            <p:strVal val="0-#ppt_w/2"/>
                                          </p:val>
                                        </p:tav>
                                        <p:tav tm="100000">
                                          <p:val>
                                            <p:strVal val="#ppt_x"/>
                                          </p:val>
                                        </p:tav>
                                      </p:tavLst>
                                    </p:anim>
                                    <p:anim calcmode="lin" valueType="num">
                                      <p:cBhvr additive="base">
                                        <p:cTn id="8" dur="75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25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750" fill="hold"/>
                                        <p:tgtEl>
                                          <p:spTgt spid="32"/>
                                        </p:tgtEl>
                                        <p:attrNameLst>
                                          <p:attrName>ppt_x</p:attrName>
                                        </p:attrNameLst>
                                      </p:cBhvr>
                                      <p:tavLst>
                                        <p:tav tm="0">
                                          <p:val>
                                            <p:strVal val="1+#ppt_w/2"/>
                                          </p:val>
                                        </p:tav>
                                        <p:tav tm="100000">
                                          <p:val>
                                            <p:strVal val="#ppt_x"/>
                                          </p:val>
                                        </p:tav>
                                      </p:tavLst>
                                    </p:anim>
                                    <p:anim calcmode="lin" valueType="num">
                                      <p:cBhvr additive="base">
                                        <p:cTn id="12" dur="750" fill="hold"/>
                                        <p:tgtEl>
                                          <p:spTgt spid="32"/>
                                        </p:tgtEl>
                                        <p:attrNameLst>
                                          <p:attrName>ppt_y</p:attrName>
                                        </p:attrNameLst>
                                      </p:cBhvr>
                                      <p:tavLst>
                                        <p:tav tm="0">
                                          <p:val>
                                            <p:strVal val="0-#ppt_h/2"/>
                                          </p:val>
                                        </p:tav>
                                        <p:tav tm="100000">
                                          <p:val>
                                            <p:strVal val="#ppt_y"/>
                                          </p:val>
                                        </p:tav>
                                      </p:tavLst>
                                    </p:anim>
                                  </p:childTnLst>
                                </p:cTn>
                              </p:par>
                              <p:par>
                                <p:cTn id="13" presetID="2" presetClass="entr" presetSubtype="9" fill="hold" nodeType="withEffect">
                                  <p:stCondLst>
                                    <p:cond delay="50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750" fill="hold"/>
                                        <p:tgtEl>
                                          <p:spTgt spid="18"/>
                                        </p:tgtEl>
                                        <p:attrNameLst>
                                          <p:attrName>ppt_x</p:attrName>
                                        </p:attrNameLst>
                                      </p:cBhvr>
                                      <p:tavLst>
                                        <p:tav tm="0">
                                          <p:val>
                                            <p:strVal val="0-#ppt_w/2"/>
                                          </p:val>
                                        </p:tav>
                                        <p:tav tm="100000">
                                          <p:val>
                                            <p:strVal val="#ppt_x"/>
                                          </p:val>
                                        </p:tav>
                                      </p:tavLst>
                                    </p:anim>
                                    <p:anim calcmode="lin" valueType="num">
                                      <p:cBhvr additive="base">
                                        <p:cTn id="16" dur="750" fill="hold"/>
                                        <p:tgtEl>
                                          <p:spTgt spid="18"/>
                                        </p:tgtEl>
                                        <p:attrNameLst>
                                          <p:attrName>ppt_y</p:attrName>
                                        </p:attrNameLst>
                                      </p:cBhvr>
                                      <p:tavLst>
                                        <p:tav tm="0">
                                          <p:val>
                                            <p:strVal val="0-#ppt_h/2"/>
                                          </p:val>
                                        </p:tav>
                                        <p:tav tm="100000">
                                          <p:val>
                                            <p:strVal val="#ppt_y"/>
                                          </p:val>
                                        </p:tav>
                                      </p:tavLst>
                                    </p:anim>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fade">
                                      <p:cBhvr>
                                        <p:cTn id="20" dur="500"/>
                                        <p:tgtEl>
                                          <p:spTgt spid="40"/>
                                        </p:tgtEl>
                                      </p:cBhvr>
                                    </p:animEffect>
                                  </p:childTnLst>
                                </p:cTn>
                              </p:par>
                              <p:par>
                                <p:cTn id="21" presetID="10" presetClass="entr" presetSubtype="0" fill="hold" grpId="0" nodeType="withEffect">
                                  <p:stCondLst>
                                    <p:cond delay="250"/>
                                  </p:stCondLst>
                                  <p:childTnLst>
                                    <p:set>
                                      <p:cBhvr>
                                        <p:cTn id="22" dur="1" fill="hold">
                                          <p:stCondLst>
                                            <p:cond delay="0"/>
                                          </p:stCondLst>
                                        </p:cTn>
                                        <p:tgtEl>
                                          <p:spTgt spid="42"/>
                                        </p:tgtEl>
                                        <p:attrNameLst>
                                          <p:attrName>style.visibility</p:attrName>
                                        </p:attrNameLst>
                                      </p:cBhvr>
                                      <p:to>
                                        <p:strVal val="visible"/>
                                      </p:to>
                                    </p:set>
                                    <p:animEffect transition="in" filter="fade">
                                      <p:cBhvr>
                                        <p:cTn id="23" dur="500"/>
                                        <p:tgtEl>
                                          <p:spTgt spid="42"/>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41"/>
                                        </p:tgtEl>
                                        <p:attrNameLst>
                                          <p:attrName>style.visibility</p:attrName>
                                        </p:attrNameLst>
                                      </p:cBhvr>
                                      <p:to>
                                        <p:strVal val="visible"/>
                                      </p:to>
                                    </p:set>
                                    <p:animEffect transition="in" filter="fade">
                                      <p:cBhvr>
                                        <p:cTn id="26"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ldLvl="0" animBg="1"/>
      <p:bldP spid="41" grpId="0" bldLvl="0" animBg="1"/>
      <p:bldP spid="42"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53867" y="2309999"/>
            <a:ext cx="548193" cy="937973"/>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53867" y="3245552"/>
            <a:ext cx="548193" cy="937973"/>
          </a:xfrm>
          <a:prstGeom prst="rect">
            <a:avLst/>
          </a:prstGeom>
          <a:solidFill>
            <a:srgbClr val="275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372510" y="2890054"/>
            <a:ext cx="1033207" cy="1033207"/>
            <a:chOff x="4157663" y="1490663"/>
            <a:chExt cx="3881438" cy="3881438"/>
          </a:xfrm>
        </p:grpSpPr>
        <p:sp>
          <p:nvSpPr>
            <p:cNvPr id="21" name="Freeform 5"/>
            <p:cNvSpPr>
              <a:spLocks noEditPoints="1"/>
            </p:cNvSpPr>
            <p:nvPr/>
          </p:nvSpPr>
          <p:spPr bwMode="auto">
            <a:xfrm>
              <a:off x="4157663" y="2365375"/>
              <a:ext cx="3103563" cy="3006725"/>
            </a:xfrm>
            <a:custGeom>
              <a:avLst/>
              <a:gdLst>
                <a:gd name="T0" fmla="*/ 17 w 731"/>
                <a:gd name="T1" fmla="*/ 578 h 708"/>
                <a:gd name="T2" fmla="*/ 33 w 731"/>
                <a:gd name="T3" fmla="*/ 512 h 708"/>
                <a:gd name="T4" fmla="*/ 65 w 731"/>
                <a:gd name="T5" fmla="*/ 469 h 708"/>
                <a:gd name="T6" fmla="*/ 112 w 731"/>
                <a:gd name="T7" fmla="*/ 436 h 708"/>
                <a:gd name="T8" fmla="*/ 153 w 731"/>
                <a:gd name="T9" fmla="*/ 323 h 708"/>
                <a:gd name="T10" fmla="*/ 177 w 731"/>
                <a:gd name="T11" fmla="*/ 280 h 708"/>
                <a:gd name="T12" fmla="*/ 266 w 731"/>
                <a:gd name="T13" fmla="*/ 77 h 708"/>
                <a:gd name="T14" fmla="*/ 618 w 731"/>
                <a:gd name="T15" fmla="*/ 65 h 708"/>
                <a:gd name="T16" fmla="*/ 627 w 731"/>
                <a:gd name="T17" fmla="*/ 74 h 708"/>
                <a:gd name="T18" fmla="*/ 631 w 731"/>
                <a:gd name="T19" fmla="*/ 442 h 708"/>
                <a:gd name="T20" fmla="*/ 428 w 731"/>
                <a:gd name="T21" fmla="*/ 531 h 708"/>
                <a:gd name="T22" fmla="*/ 385 w 731"/>
                <a:gd name="T23" fmla="*/ 555 h 708"/>
                <a:gd name="T24" fmla="*/ 272 w 731"/>
                <a:gd name="T25" fmla="*/ 595 h 708"/>
                <a:gd name="T26" fmla="*/ 239 w 731"/>
                <a:gd name="T27" fmla="*/ 642 h 708"/>
                <a:gd name="T28" fmla="*/ 196 w 731"/>
                <a:gd name="T29" fmla="*/ 675 h 708"/>
                <a:gd name="T30" fmla="*/ 130 w 731"/>
                <a:gd name="T31" fmla="*/ 691 h 708"/>
                <a:gd name="T32" fmla="*/ 20 w 731"/>
                <a:gd name="T33" fmla="*/ 644 h 708"/>
                <a:gd name="T34" fmla="*/ 616 w 731"/>
                <a:gd name="T35" fmla="*/ 86 h 708"/>
                <a:gd name="T36" fmla="*/ 607 w 731"/>
                <a:gd name="T37" fmla="*/ 78 h 708"/>
                <a:gd name="T38" fmla="*/ 278 w 731"/>
                <a:gd name="T39" fmla="*/ 89 h 708"/>
                <a:gd name="T40" fmla="*/ 193 w 731"/>
                <a:gd name="T41" fmla="*/ 283 h 708"/>
                <a:gd name="T42" fmla="*/ 166 w 731"/>
                <a:gd name="T43" fmla="*/ 333 h 708"/>
                <a:gd name="T44" fmla="*/ 129 w 731"/>
                <a:gd name="T45" fmla="*/ 441 h 708"/>
                <a:gd name="T46" fmla="*/ 133 w 731"/>
                <a:gd name="T47" fmla="*/ 459 h 708"/>
                <a:gd name="T48" fmla="*/ 89 w 731"/>
                <a:gd name="T49" fmla="*/ 461 h 708"/>
                <a:gd name="T50" fmla="*/ 80 w 731"/>
                <a:gd name="T51" fmla="*/ 483 h 708"/>
                <a:gd name="T52" fmla="*/ 58 w 731"/>
                <a:gd name="T53" fmla="*/ 492 h 708"/>
                <a:gd name="T54" fmla="*/ 50 w 731"/>
                <a:gd name="T55" fmla="*/ 522 h 708"/>
                <a:gd name="T56" fmla="*/ 36 w 731"/>
                <a:gd name="T57" fmla="*/ 531 h 708"/>
                <a:gd name="T58" fmla="*/ 40 w 731"/>
                <a:gd name="T59" fmla="*/ 580 h 708"/>
                <a:gd name="T60" fmla="*/ 31 w 731"/>
                <a:gd name="T61" fmla="*/ 587 h 708"/>
                <a:gd name="T62" fmla="*/ 75 w 731"/>
                <a:gd name="T63" fmla="*/ 676 h 708"/>
                <a:gd name="T64" fmla="*/ 126 w 731"/>
                <a:gd name="T65" fmla="*/ 671 h 708"/>
                <a:gd name="T66" fmla="*/ 131 w 731"/>
                <a:gd name="T67" fmla="*/ 672 h 708"/>
                <a:gd name="T68" fmla="*/ 185 w 731"/>
                <a:gd name="T69" fmla="*/ 660 h 708"/>
                <a:gd name="T70" fmla="*/ 188 w 731"/>
                <a:gd name="T71" fmla="*/ 658 h 708"/>
                <a:gd name="T72" fmla="*/ 225 w 731"/>
                <a:gd name="T73" fmla="*/ 630 h 708"/>
                <a:gd name="T74" fmla="*/ 227 w 731"/>
                <a:gd name="T75" fmla="*/ 628 h 708"/>
                <a:gd name="T76" fmla="*/ 252 w 731"/>
                <a:gd name="T77" fmla="*/ 580 h 708"/>
                <a:gd name="T78" fmla="*/ 255 w 731"/>
                <a:gd name="T79" fmla="*/ 576 h 708"/>
                <a:gd name="T80" fmla="*/ 348 w 731"/>
                <a:gd name="T81" fmla="*/ 560 h 708"/>
                <a:gd name="T82" fmla="*/ 423 w 731"/>
                <a:gd name="T83" fmla="*/ 515 h 708"/>
                <a:gd name="T84" fmla="*/ 558 w 731"/>
                <a:gd name="T85" fmla="*/ 475 h 708"/>
                <a:gd name="T86" fmla="*/ 619 w 731"/>
                <a:gd name="T87" fmla="*/ 8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6"/>
            <p:cNvSpPr/>
            <p:nvPr/>
          </p:nvSpPr>
          <p:spPr bwMode="auto">
            <a:xfrm>
              <a:off x="4959350" y="3660775"/>
              <a:ext cx="1554163" cy="1103313"/>
            </a:xfrm>
            <a:custGeom>
              <a:avLst/>
              <a:gdLst>
                <a:gd name="T0" fmla="*/ 366 w 366"/>
                <a:gd name="T1" fmla="*/ 153 h 260"/>
                <a:gd name="T2" fmla="*/ 361 w 366"/>
                <a:gd name="T3" fmla="*/ 156 h 260"/>
                <a:gd name="T4" fmla="*/ 233 w 366"/>
                <a:gd name="T5" fmla="*/ 193 h 260"/>
                <a:gd name="T6" fmla="*/ 231 w 366"/>
                <a:gd name="T7" fmla="*/ 193 h 260"/>
                <a:gd name="T8" fmla="*/ 175 w 366"/>
                <a:gd name="T9" fmla="*/ 224 h 260"/>
                <a:gd name="T10" fmla="*/ 151 w 366"/>
                <a:gd name="T11" fmla="*/ 241 h 260"/>
                <a:gd name="T12" fmla="*/ 79 w 366"/>
                <a:gd name="T13" fmla="*/ 257 h 260"/>
                <a:gd name="T14" fmla="*/ 11 w 366"/>
                <a:gd name="T15" fmla="*/ 224 h 260"/>
                <a:gd name="T16" fmla="*/ 0 w 366"/>
                <a:gd name="T17" fmla="*/ 213 h 260"/>
                <a:gd name="T18" fmla="*/ 83 w 366"/>
                <a:gd name="T19" fmla="*/ 130 h 260"/>
                <a:gd name="T20" fmla="*/ 98 w 366"/>
                <a:gd name="T21" fmla="*/ 95 h 260"/>
                <a:gd name="T22" fmla="*/ 69 w 366"/>
                <a:gd name="T23" fmla="*/ 89 h 260"/>
                <a:gd name="T24" fmla="*/ 80 w 366"/>
                <a:gd name="T25" fmla="*/ 48 h 260"/>
                <a:gd name="T26" fmla="*/ 117 w 366"/>
                <a:gd name="T27" fmla="*/ 38 h 260"/>
                <a:gd name="T28" fmla="*/ 128 w 366"/>
                <a:gd name="T29" fmla="*/ 70 h 260"/>
                <a:gd name="T30" fmla="*/ 153 w 366"/>
                <a:gd name="T31" fmla="*/ 61 h 260"/>
                <a:gd name="T32" fmla="*/ 213 w 366"/>
                <a:gd name="T33" fmla="*/ 0 h 260"/>
                <a:gd name="T34" fmla="*/ 255 w 366"/>
                <a:gd name="T35" fmla="*/ 42 h 260"/>
                <a:gd name="T36" fmla="*/ 259 w 366"/>
                <a:gd name="T37" fmla="*/ 63 h 260"/>
                <a:gd name="T38" fmla="*/ 227 w 366"/>
                <a:gd name="T39" fmla="*/ 72 h 260"/>
                <a:gd name="T40" fmla="*/ 238 w 366"/>
                <a:gd name="T41" fmla="*/ 110 h 260"/>
                <a:gd name="T42" fmla="*/ 273 w 366"/>
                <a:gd name="T43" fmla="*/ 120 h 260"/>
                <a:gd name="T44" fmla="*/ 280 w 366"/>
                <a:gd name="T45" fmla="*/ 95 h 260"/>
                <a:gd name="T46" fmla="*/ 313 w 366"/>
                <a:gd name="T47" fmla="*/ 100 h 260"/>
                <a:gd name="T48" fmla="*/ 366 w 366"/>
                <a:gd name="T49" fmla="*/ 1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7"/>
            <p:cNvSpPr/>
            <p:nvPr/>
          </p:nvSpPr>
          <p:spPr bwMode="auto">
            <a:xfrm>
              <a:off x="5218113" y="2505075"/>
              <a:ext cx="1517650" cy="1155700"/>
            </a:xfrm>
            <a:custGeom>
              <a:avLst/>
              <a:gdLst>
                <a:gd name="T0" fmla="*/ 284 w 357"/>
                <a:gd name="T1" fmla="*/ 222 h 272"/>
                <a:gd name="T2" fmla="*/ 240 w 357"/>
                <a:gd name="T3" fmla="*/ 233 h 272"/>
                <a:gd name="T4" fmla="*/ 232 w 357"/>
                <a:gd name="T5" fmla="*/ 205 h 272"/>
                <a:gd name="T6" fmla="*/ 209 w 357"/>
                <a:gd name="T7" fmla="*/ 215 h 272"/>
                <a:gd name="T8" fmla="*/ 152 w 357"/>
                <a:gd name="T9" fmla="*/ 272 h 272"/>
                <a:gd name="T10" fmla="*/ 111 w 357"/>
                <a:gd name="T11" fmla="*/ 231 h 272"/>
                <a:gd name="T12" fmla="*/ 101 w 357"/>
                <a:gd name="T13" fmla="*/ 208 h 272"/>
                <a:gd name="T14" fmla="*/ 133 w 357"/>
                <a:gd name="T15" fmla="*/ 194 h 272"/>
                <a:gd name="T16" fmla="*/ 115 w 357"/>
                <a:gd name="T17" fmla="*/ 154 h 272"/>
                <a:gd name="T18" fmla="*/ 76 w 357"/>
                <a:gd name="T19" fmla="*/ 147 h 272"/>
                <a:gd name="T20" fmla="*/ 67 w 357"/>
                <a:gd name="T21" fmla="*/ 175 h 272"/>
                <a:gd name="T22" fmla="*/ 37 w 357"/>
                <a:gd name="T23" fmla="*/ 157 h 272"/>
                <a:gd name="T24" fmla="*/ 0 w 357"/>
                <a:gd name="T25" fmla="*/ 120 h 272"/>
                <a:gd name="T26" fmla="*/ 40 w 357"/>
                <a:gd name="T27" fmla="*/ 68 h 272"/>
                <a:gd name="T28" fmla="*/ 191 w 357"/>
                <a:gd name="T29" fmla="*/ 2 h 272"/>
                <a:gd name="T30" fmla="*/ 346 w 357"/>
                <a:gd name="T31" fmla="*/ 57 h 272"/>
                <a:gd name="T32" fmla="*/ 352 w 357"/>
                <a:gd name="T33" fmla="*/ 62 h 272"/>
                <a:gd name="T34" fmla="*/ 354 w 357"/>
                <a:gd name="T35" fmla="*/ 65 h 272"/>
                <a:gd name="T36" fmla="*/ 357 w 357"/>
                <a:gd name="T37" fmla="*/ 68 h 272"/>
                <a:gd name="T38" fmla="*/ 271 w 357"/>
                <a:gd name="T39" fmla="*/ 154 h 272"/>
                <a:gd name="T40" fmla="*/ 262 w 357"/>
                <a:gd name="T41" fmla="*/ 173 h 272"/>
                <a:gd name="T42" fmla="*/ 288 w 357"/>
                <a:gd name="T43" fmla="*/ 178 h 272"/>
                <a:gd name="T44" fmla="*/ 284 w 357"/>
                <a:gd name="T45" fmla="*/ 22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8"/>
            <p:cNvSpPr/>
            <p:nvPr/>
          </p:nvSpPr>
          <p:spPr bwMode="auto">
            <a:xfrm>
              <a:off x="4556125" y="4348163"/>
              <a:ext cx="623888" cy="620713"/>
            </a:xfrm>
            <a:custGeom>
              <a:avLst/>
              <a:gdLst>
                <a:gd name="T0" fmla="*/ 7 w 147"/>
                <a:gd name="T1" fmla="*/ 29 h 146"/>
                <a:gd name="T2" fmla="*/ 7 w 147"/>
                <a:gd name="T3" fmla="*/ 6 h 146"/>
                <a:gd name="T4" fmla="*/ 29 w 147"/>
                <a:gd name="T5" fmla="*/ 6 h 146"/>
                <a:gd name="T6" fmla="*/ 140 w 147"/>
                <a:gd name="T7" fmla="*/ 118 h 146"/>
                <a:gd name="T8" fmla="*/ 141 w 147"/>
                <a:gd name="T9" fmla="*/ 140 h 146"/>
                <a:gd name="T10" fmla="*/ 118 w 147"/>
                <a:gd name="T11" fmla="*/ 140 h 146"/>
                <a:gd name="T12" fmla="*/ 7 w 147"/>
                <a:gd name="T13" fmla="*/ 29 h 146"/>
              </a:gdLst>
              <a:ahLst/>
              <a:cxnLst>
                <a:cxn ang="0">
                  <a:pos x="T0" y="T1"/>
                </a:cxn>
                <a:cxn ang="0">
                  <a:pos x="T2" y="T3"/>
                </a:cxn>
                <a:cxn ang="0">
                  <a:pos x="T4" y="T5"/>
                </a:cxn>
                <a:cxn ang="0">
                  <a:pos x="T6" y="T7"/>
                </a:cxn>
                <a:cxn ang="0">
                  <a:pos x="T8" y="T9"/>
                </a:cxn>
                <a:cxn ang="0">
                  <a:pos x="T10" y="T11"/>
                </a:cxn>
                <a:cxn ang="0">
                  <a:pos x="T12" y="T13"/>
                </a:cxn>
              </a:cxnLst>
              <a:rect l="0" t="0" r="r" b="b"/>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9"/>
            <p:cNvSpPr/>
            <p:nvPr/>
          </p:nvSpPr>
          <p:spPr bwMode="auto">
            <a:xfrm>
              <a:off x="4429125" y="4479925"/>
              <a:ext cx="619125" cy="620713"/>
            </a:xfrm>
            <a:custGeom>
              <a:avLst/>
              <a:gdLst>
                <a:gd name="T0" fmla="*/ 6 w 146"/>
                <a:gd name="T1" fmla="*/ 28 h 146"/>
                <a:gd name="T2" fmla="*/ 6 w 146"/>
                <a:gd name="T3" fmla="*/ 6 h 146"/>
                <a:gd name="T4" fmla="*/ 28 w 146"/>
                <a:gd name="T5" fmla="*/ 6 h 146"/>
                <a:gd name="T6" fmla="*/ 140 w 146"/>
                <a:gd name="T7" fmla="*/ 117 h 146"/>
                <a:gd name="T8" fmla="*/ 140 w 146"/>
                <a:gd name="T9" fmla="*/ 140 h 146"/>
                <a:gd name="T10" fmla="*/ 118 w 146"/>
                <a:gd name="T11" fmla="*/ 139 h 146"/>
                <a:gd name="T12" fmla="*/ 6 w 146"/>
                <a:gd name="T13" fmla="*/ 28 h 146"/>
              </a:gdLst>
              <a:ahLst/>
              <a:cxnLst>
                <a:cxn ang="0">
                  <a:pos x="T0" y="T1"/>
                </a:cxn>
                <a:cxn ang="0">
                  <a:pos x="T2" y="T3"/>
                </a:cxn>
                <a:cxn ang="0">
                  <a:pos x="T4" y="T5"/>
                </a:cxn>
                <a:cxn ang="0">
                  <a:pos x="T6" y="T7"/>
                </a:cxn>
                <a:cxn ang="0">
                  <a:pos x="T8" y="T9"/>
                </a:cxn>
                <a:cxn ang="0">
                  <a:pos x="T10" y="T11"/>
                </a:cxn>
                <a:cxn ang="0">
                  <a:pos x="T12" y="T13"/>
                </a:cxn>
              </a:cxnLst>
              <a:rect l="0" t="0" r="r" b="b"/>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0"/>
            <p:cNvSpPr/>
            <p:nvPr/>
          </p:nvSpPr>
          <p:spPr bwMode="auto">
            <a:xfrm>
              <a:off x="4330700" y="4641850"/>
              <a:ext cx="557213" cy="552450"/>
            </a:xfrm>
            <a:custGeom>
              <a:avLst/>
              <a:gdLst>
                <a:gd name="T0" fmla="*/ 7 w 131"/>
                <a:gd name="T1" fmla="*/ 29 h 130"/>
                <a:gd name="T2" fmla="*/ 7 w 131"/>
                <a:gd name="T3" fmla="*/ 6 h 130"/>
                <a:gd name="T4" fmla="*/ 29 w 131"/>
                <a:gd name="T5" fmla="*/ 7 h 130"/>
                <a:gd name="T6" fmla="*/ 124 w 131"/>
                <a:gd name="T7" fmla="*/ 102 h 130"/>
                <a:gd name="T8" fmla="*/ 125 w 131"/>
                <a:gd name="T9" fmla="*/ 124 h 130"/>
                <a:gd name="T10" fmla="*/ 102 w 131"/>
                <a:gd name="T11" fmla="*/ 124 h 130"/>
                <a:gd name="T12" fmla="*/ 7 w 131"/>
                <a:gd name="T13" fmla="*/ 29 h 130"/>
              </a:gdLst>
              <a:ahLst/>
              <a:cxnLst>
                <a:cxn ang="0">
                  <a:pos x="T0" y="T1"/>
                </a:cxn>
                <a:cxn ang="0">
                  <a:pos x="T2" y="T3"/>
                </a:cxn>
                <a:cxn ang="0">
                  <a:pos x="T4" y="T5"/>
                </a:cxn>
                <a:cxn ang="0">
                  <a:pos x="T6" y="T7"/>
                </a:cxn>
                <a:cxn ang="0">
                  <a:pos x="T8" y="T9"/>
                </a:cxn>
                <a:cxn ang="0">
                  <a:pos x="T10" y="T11"/>
                </a:cxn>
                <a:cxn ang="0">
                  <a:pos x="T12" y="T13"/>
                </a:cxn>
              </a:cxnLst>
              <a:rect l="0" t="0" r="r" b="b"/>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1"/>
            <p:cNvSpPr/>
            <p:nvPr/>
          </p:nvSpPr>
          <p:spPr bwMode="auto">
            <a:xfrm>
              <a:off x="4314825" y="4879975"/>
              <a:ext cx="330200" cy="334963"/>
            </a:xfrm>
            <a:custGeom>
              <a:avLst/>
              <a:gdLst>
                <a:gd name="T0" fmla="*/ 6 w 78"/>
                <a:gd name="T1" fmla="*/ 29 h 79"/>
                <a:gd name="T2" fmla="*/ 6 w 78"/>
                <a:gd name="T3" fmla="*/ 7 h 79"/>
                <a:gd name="T4" fmla="*/ 28 w 78"/>
                <a:gd name="T5" fmla="*/ 7 h 79"/>
                <a:gd name="T6" fmla="*/ 72 w 78"/>
                <a:gd name="T7" fmla="*/ 51 h 79"/>
                <a:gd name="T8" fmla="*/ 72 w 78"/>
                <a:gd name="T9" fmla="*/ 73 h 79"/>
                <a:gd name="T10" fmla="*/ 50 w 78"/>
                <a:gd name="T11" fmla="*/ 73 h 79"/>
                <a:gd name="T12" fmla="*/ 6 w 78"/>
                <a:gd name="T13" fmla="*/ 29 h 79"/>
              </a:gdLst>
              <a:ahLst/>
              <a:cxnLst>
                <a:cxn ang="0">
                  <a:pos x="T0" y="T1"/>
                </a:cxn>
                <a:cxn ang="0">
                  <a:pos x="T2" y="T3"/>
                </a:cxn>
                <a:cxn ang="0">
                  <a:pos x="T4" y="T5"/>
                </a:cxn>
                <a:cxn ang="0">
                  <a:pos x="T6" y="T7"/>
                </a:cxn>
                <a:cxn ang="0">
                  <a:pos x="T8" y="T9"/>
                </a:cxn>
                <a:cxn ang="0">
                  <a:pos x="T10" y="T11"/>
                </a:cxn>
                <a:cxn ang="0">
                  <a:pos x="T12" y="T13"/>
                </a:cxn>
              </a:cxnLst>
              <a:rect l="0" t="0" r="r" b="b"/>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2"/>
            <p:cNvSpPr>
              <a:spLocks noEditPoints="1"/>
            </p:cNvSpPr>
            <p:nvPr/>
          </p:nvSpPr>
          <p:spPr bwMode="auto">
            <a:xfrm>
              <a:off x="4157663" y="1490663"/>
              <a:ext cx="3881438" cy="3881438"/>
            </a:xfrm>
            <a:custGeom>
              <a:avLst/>
              <a:gdLst>
                <a:gd name="T0" fmla="*/ 427 w 914"/>
                <a:gd name="T1" fmla="*/ 910 h 914"/>
                <a:gd name="T2" fmla="*/ 424 w 914"/>
                <a:gd name="T3" fmla="*/ 903 h 914"/>
                <a:gd name="T4" fmla="*/ 424 w 914"/>
                <a:gd name="T5" fmla="*/ 874 h 914"/>
                <a:gd name="T6" fmla="*/ 435 w 914"/>
                <a:gd name="T7" fmla="*/ 863 h 914"/>
                <a:gd name="T8" fmla="*/ 443 w 914"/>
                <a:gd name="T9" fmla="*/ 866 h 914"/>
                <a:gd name="T10" fmla="*/ 446 w 914"/>
                <a:gd name="T11" fmla="*/ 874 h 914"/>
                <a:gd name="T12" fmla="*/ 446 w 914"/>
                <a:gd name="T13" fmla="*/ 903 h 914"/>
                <a:gd name="T14" fmla="*/ 435 w 914"/>
                <a:gd name="T15" fmla="*/ 914 h 914"/>
                <a:gd name="T16" fmla="*/ 427 w 914"/>
                <a:gd name="T17" fmla="*/ 910 h 914"/>
                <a:gd name="T18" fmla="*/ 3 w 914"/>
                <a:gd name="T19" fmla="*/ 487 h 914"/>
                <a:gd name="T20" fmla="*/ 0 w 914"/>
                <a:gd name="T21" fmla="*/ 479 h 914"/>
                <a:gd name="T22" fmla="*/ 11 w 914"/>
                <a:gd name="T23" fmla="*/ 468 h 914"/>
                <a:gd name="T24" fmla="*/ 40 w 914"/>
                <a:gd name="T25" fmla="*/ 468 h 914"/>
                <a:gd name="T26" fmla="*/ 48 w 914"/>
                <a:gd name="T27" fmla="*/ 471 h 914"/>
                <a:gd name="T28" fmla="*/ 51 w 914"/>
                <a:gd name="T29" fmla="*/ 479 h 914"/>
                <a:gd name="T30" fmla="*/ 48 w 914"/>
                <a:gd name="T31" fmla="*/ 487 h 914"/>
                <a:gd name="T32" fmla="*/ 40 w 914"/>
                <a:gd name="T33" fmla="*/ 490 h 914"/>
                <a:gd name="T34" fmla="*/ 11 w 914"/>
                <a:gd name="T35" fmla="*/ 490 h 914"/>
                <a:gd name="T36" fmla="*/ 3 w 914"/>
                <a:gd name="T37" fmla="*/ 487 h 914"/>
                <a:gd name="T38" fmla="*/ 707 w 914"/>
                <a:gd name="T39" fmla="*/ 766 h 914"/>
                <a:gd name="T40" fmla="*/ 707 w 914"/>
                <a:gd name="T41" fmla="*/ 750 h 914"/>
                <a:gd name="T42" fmla="*/ 722 w 914"/>
                <a:gd name="T43" fmla="*/ 750 h 914"/>
                <a:gd name="T44" fmla="*/ 758 w 914"/>
                <a:gd name="T45" fmla="*/ 786 h 914"/>
                <a:gd name="T46" fmla="*/ 758 w 914"/>
                <a:gd name="T47" fmla="*/ 802 h 914"/>
                <a:gd name="T48" fmla="*/ 742 w 914"/>
                <a:gd name="T49" fmla="*/ 802 h 914"/>
                <a:gd name="T50" fmla="*/ 707 w 914"/>
                <a:gd name="T51" fmla="*/ 766 h 914"/>
                <a:gd name="T52" fmla="*/ 112 w 914"/>
                <a:gd name="T53" fmla="*/ 171 h 914"/>
                <a:gd name="T54" fmla="*/ 112 w 914"/>
                <a:gd name="T55" fmla="*/ 156 h 914"/>
                <a:gd name="T56" fmla="*/ 127 w 914"/>
                <a:gd name="T57" fmla="*/ 156 h 914"/>
                <a:gd name="T58" fmla="*/ 163 w 914"/>
                <a:gd name="T59" fmla="*/ 192 h 914"/>
                <a:gd name="T60" fmla="*/ 163 w 914"/>
                <a:gd name="T61" fmla="*/ 207 h 914"/>
                <a:gd name="T62" fmla="*/ 148 w 914"/>
                <a:gd name="T63" fmla="*/ 207 h 914"/>
                <a:gd name="T64" fmla="*/ 112 w 914"/>
                <a:gd name="T65" fmla="*/ 171 h 914"/>
                <a:gd name="T66" fmla="*/ 427 w 914"/>
                <a:gd name="T67" fmla="*/ 91 h 914"/>
                <a:gd name="T68" fmla="*/ 424 w 914"/>
                <a:gd name="T69" fmla="*/ 84 h 914"/>
                <a:gd name="T70" fmla="*/ 424 w 914"/>
                <a:gd name="T71" fmla="*/ 11 h 914"/>
                <a:gd name="T72" fmla="*/ 435 w 914"/>
                <a:gd name="T73" fmla="*/ 0 h 914"/>
                <a:gd name="T74" fmla="*/ 443 w 914"/>
                <a:gd name="T75" fmla="*/ 3 h 914"/>
                <a:gd name="T76" fmla="*/ 446 w 914"/>
                <a:gd name="T77" fmla="*/ 11 h 914"/>
                <a:gd name="T78" fmla="*/ 446 w 914"/>
                <a:gd name="T79" fmla="*/ 84 h 914"/>
                <a:gd name="T80" fmla="*/ 443 w 914"/>
                <a:gd name="T81" fmla="*/ 91 h 914"/>
                <a:gd name="T82" fmla="*/ 435 w 914"/>
                <a:gd name="T83" fmla="*/ 95 h 914"/>
                <a:gd name="T84" fmla="*/ 427 w 914"/>
                <a:gd name="T85" fmla="*/ 91 h 914"/>
                <a:gd name="T86" fmla="*/ 822 w 914"/>
                <a:gd name="T87" fmla="*/ 485 h 914"/>
                <a:gd name="T88" fmla="*/ 819 w 914"/>
                <a:gd name="T89" fmla="*/ 477 h 914"/>
                <a:gd name="T90" fmla="*/ 831 w 914"/>
                <a:gd name="T91" fmla="*/ 466 h 914"/>
                <a:gd name="T92" fmla="*/ 903 w 914"/>
                <a:gd name="T93" fmla="*/ 469 h 914"/>
                <a:gd name="T94" fmla="*/ 911 w 914"/>
                <a:gd name="T95" fmla="*/ 472 h 914"/>
                <a:gd name="T96" fmla="*/ 914 w 914"/>
                <a:gd name="T97" fmla="*/ 481 h 914"/>
                <a:gd name="T98" fmla="*/ 902 w 914"/>
                <a:gd name="T99" fmla="*/ 491 h 914"/>
                <a:gd name="T100" fmla="*/ 830 w 914"/>
                <a:gd name="T101" fmla="*/ 489 h 914"/>
                <a:gd name="T102" fmla="*/ 822 w 914"/>
                <a:gd name="T103" fmla="*/ 485 h 914"/>
                <a:gd name="T104" fmla="*/ 707 w 914"/>
                <a:gd name="T105" fmla="*/ 207 h 914"/>
                <a:gd name="T106" fmla="*/ 707 w 914"/>
                <a:gd name="T107" fmla="*/ 192 h 914"/>
                <a:gd name="T108" fmla="*/ 770 w 914"/>
                <a:gd name="T109" fmla="*/ 128 h 914"/>
                <a:gd name="T110" fmla="*/ 786 w 914"/>
                <a:gd name="T111" fmla="*/ 128 h 914"/>
                <a:gd name="T112" fmla="*/ 786 w 914"/>
                <a:gd name="T113" fmla="*/ 143 h 914"/>
                <a:gd name="T114" fmla="*/ 722 w 914"/>
                <a:gd name="T115" fmla="*/ 207 h 914"/>
                <a:gd name="T116" fmla="*/ 707 w 914"/>
                <a:gd name="T117" fmla="*/ 207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9" name="文本框 28"/>
          <p:cNvSpPr txBox="1"/>
          <p:nvPr/>
        </p:nvSpPr>
        <p:spPr>
          <a:xfrm>
            <a:off x="1625966" y="3013677"/>
            <a:ext cx="2631440" cy="829945"/>
          </a:xfrm>
          <a:prstGeom prst="rect">
            <a:avLst/>
          </a:prstGeom>
          <a:noFill/>
          <a:effectLst/>
        </p:spPr>
        <p:txBody>
          <a:bodyPr wrap="none" rtlCol="0">
            <a:spAutoFit/>
          </a:bodyPr>
          <a:lstStyle/>
          <a:p>
            <a:r>
              <a:rPr lang="zh-CN" altLang="en-US" sz="4800" b="1" dirty="0">
                <a:solidFill>
                  <a:srgbClr val="3976BD"/>
                </a:solidFill>
                <a:latin typeface="幼圆" panose="02010509060101010101" pitchFamily="49" charset="-122"/>
                <a:ea typeface="幼圆" panose="02010509060101010101" pitchFamily="49" charset="-122"/>
              </a:rPr>
              <a:t>功能</a:t>
            </a:r>
            <a:r>
              <a:rPr lang="zh-CN" altLang="en-US" sz="4800" b="1" dirty="0">
                <a:solidFill>
                  <a:srgbClr val="3976BD"/>
                </a:solidFill>
                <a:latin typeface="幼圆" panose="02010509060101010101" pitchFamily="49" charset="-122"/>
                <a:ea typeface="幼圆" panose="02010509060101010101" pitchFamily="49" charset="-122"/>
              </a:rPr>
              <a:t>模块</a:t>
            </a:r>
            <a:endParaRPr lang="zh-CN" altLang="en-US" sz="4800" b="1" dirty="0">
              <a:solidFill>
                <a:srgbClr val="3976BD"/>
              </a:solidFill>
              <a:latin typeface="幼圆" panose="02010509060101010101" pitchFamily="49" charset="-122"/>
              <a:ea typeface="幼圆" panose="02010509060101010101" pitchFamily="49" charset="-122"/>
            </a:endParaRPr>
          </a:p>
        </p:txBody>
      </p:sp>
      <p:pic>
        <p:nvPicPr>
          <p:cNvPr id="5" name="图片 4" descr="211806326廖鸿志"/>
          <p:cNvPicPr>
            <a:picLocks noChangeAspect="1"/>
          </p:cNvPicPr>
          <p:nvPr/>
        </p:nvPicPr>
        <p:blipFill>
          <a:blip r:embed="rId1"/>
          <a:stretch>
            <a:fillRect/>
          </a:stretch>
        </p:blipFill>
        <p:spPr>
          <a:xfrm>
            <a:off x="5212080" y="0"/>
            <a:ext cx="6414135" cy="685038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2341" y="2309999"/>
            <a:ext cx="548193" cy="937973"/>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752341" y="3245552"/>
            <a:ext cx="548193" cy="937973"/>
          </a:xfrm>
          <a:prstGeom prst="rect">
            <a:avLst/>
          </a:prstGeom>
          <a:solidFill>
            <a:srgbClr val="275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1057313" y="1941342"/>
            <a:ext cx="2926739" cy="2926739"/>
            <a:chOff x="4157663" y="1490663"/>
            <a:chExt cx="3881438" cy="3881438"/>
          </a:xfrm>
        </p:grpSpPr>
        <p:sp>
          <p:nvSpPr>
            <p:cNvPr id="21" name="Freeform 5"/>
            <p:cNvSpPr>
              <a:spLocks noEditPoints="1"/>
            </p:cNvSpPr>
            <p:nvPr/>
          </p:nvSpPr>
          <p:spPr bwMode="auto">
            <a:xfrm>
              <a:off x="4157663" y="2365375"/>
              <a:ext cx="3103563" cy="3006725"/>
            </a:xfrm>
            <a:custGeom>
              <a:avLst/>
              <a:gdLst>
                <a:gd name="T0" fmla="*/ 17 w 731"/>
                <a:gd name="T1" fmla="*/ 578 h 708"/>
                <a:gd name="T2" fmla="*/ 33 w 731"/>
                <a:gd name="T3" fmla="*/ 512 h 708"/>
                <a:gd name="T4" fmla="*/ 65 w 731"/>
                <a:gd name="T5" fmla="*/ 469 h 708"/>
                <a:gd name="T6" fmla="*/ 112 w 731"/>
                <a:gd name="T7" fmla="*/ 436 h 708"/>
                <a:gd name="T8" fmla="*/ 153 w 731"/>
                <a:gd name="T9" fmla="*/ 323 h 708"/>
                <a:gd name="T10" fmla="*/ 177 w 731"/>
                <a:gd name="T11" fmla="*/ 280 h 708"/>
                <a:gd name="T12" fmla="*/ 266 w 731"/>
                <a:gd name="T13" fmla="*/ 77 h 708"/>
                <a:gd name="T14" fmla="*/ 618 w 731"/>
                <a:gd name="T15" fmla="*/ 65 h 708"/>
                <a:gd name="T16" fmla="*/ 627 w 731"/>
                <a:gd name="T17" fmla="*/ 74 h 708"/>
                <a:gd name="T18" fmla="*/ 631 w 731"/>
                <a:gd name="T19" fmla="*/ 442 h 708"/>
                <a:gd name="T20" fmla="*/ 428 w 731"/>
                <a:gd name="T21" fmla="*/ 531 h 708"/>
                <a:gd name="T22" fmla="*/ 385 w 731"/>
                <a:gd name="T23" fmla="*/ 555 h 708"/>
                <a:gd name="T24" fmla="*/ 272 w 731"/>
                <a:gd name="T25" fmla="*/ 595 h 708"/>
                <a:gd name="T26" fmla="*/ 239 w 731"/>
                <a:gd name="T27" fmla="*/ 642 h 708"/>
                <a:gd name="T28" fmla="*/ 196 w 731"/>
                <a:gd name="T29" fmla="*/ 675 h 708"/>
                <a:gd name="T30" fmla="*/ 130 w 731"/>
                <a:gd name="T31" fmla="*/ 691 h 708"/>
                <a:gd name="T32" fmla="*/ 20 w 731"/>
                <a:gd name="T33" fmla="*/ 644 h 708"/>
                <a:gd name="T34" fmla="*/ 616 w 731"/>
                <a:gd name="T35" fmla="*/ 86 h 708"/>
                <a:gd name="T36" fmla="*/ 607 w 731"/>
                <a:gd name="T37" fmla="*/ 78 h 708"/>
                <a:gd name="T38" fmla="*/ 278 w 731"/>
                <a:gd name="T39" fmla="*/ 89 h 708"/>
                <a:gd name="T40" fmla="*/ 193 w 731"/>
                <a:gd name="T41" fmla="*/ 283 h 708"/>
                <a:gd name="T42" fmla="*/ 166 w 731"/>
                <a:gd name="T43" fmla="*/ 333 h 708"/>
                <a:gd name="T44" fmla="*/ 129 w 731"/>
                <a:gd name="T45" fmla="*/ 441 h 708"/>
                <a:gd name="T46" fmla="*/ 133 w 731"/>
                <a:gd name="T47" fmla="*/ 459 h 708"/>
                <a:gd name="T48" fmla="*/ 89 w 731"/>
                <a:gd name="T49" fmla="*/ 461 h 708"/>
                <a:gd name="T50" fmla="*/ 80 w 731"/>
                <a:gd name="T51" fmla="*/ 483 h 708"/>
                <a:gd name="T52" fmla="*/ 58 w 731"/>
                <a:gd name="T53" fmla="*/ 492 h 708"/>
                <a:gd name="T54" fmla="*/ 50 w 731"/>
                <a:gd name="T55" fmla="*/ 522 h 708"/>
                <a:gd name="T56" fmla="*/ 36 w 731"/>
                <a:gd name="T57" fmla="*/ 531 h 708"/>
                <a:gd name="T58" fmla="*/ 40 w 731"/>
                <a:gd name="T59" fmla="*/ 580 h 708"/>
                <a:gd name="T60" fmla="*/ 31 w 731"/>
                <a:gd name="T61" fmla="*/ 587 h 708"/>
                <a:gd name="T62" fmla="*/ 75 w 731"/>
                <a:gd name="T63" fmla="*/ 676 h 708"/>
                <a:gd name="T64" fmla="*/ 126 w 731"/>
                <a:gd name="T65" fmla="*/ 671 h 708"/>
                <a:gd name="T66" fmla="*/ 131 w 731"/>
                <a:gd name="T67" fmla="*/ 672 h 708"/>
                <a:gd name="T68" fmla="*/ 185 w 731"/>
                <a:gd name="T69" fmla="*/ 660 h 708"/>
                <a:gd name="T70" fmla="*/ 188 w 731"/>
                <a:gd name="T71" fmla="*/ 658 h 708"/>
                <a:gd name="T72" fmla="*/ 225 w 731"/>
                <a:gd name="T73" fmla="*/ 630 h 708"/>
                <a:gd name="T74" fmla="*/ 227 w 731"/>
                <a:gd name="T75" fmla="*/ 628 h 708"/>
                <a:gd name="T76" fmla="*/ 252 w 731"/>
                <a:gd name="T77" fmla="*/ 580 h 708"/>
                <a:gd name="T78" fmla="*/ 255 w 731"/>
                <a:gd name="T79" fmla="*/ 576 h 708"/>
                <a:gd name="T80" fmla="*/ 348 w 731"/>
                <a:gd name="T81" fmla="*/ 560 h 708"/>
                <a:gd name="T82" fmla="*/ 423 w 731"/>
                <a:gd name="T83" fmla="*/ 515 h 708"/>
                <a:gd name="T84" fmla="*/ 558 w 731"/>
                <a:gd name="T85" fmla="*/ 475 h 708"/>
                <a:gd name="T86" fmla="*/ 619 w 731"/>
                <a:gd name="T87" fmla="*/ 8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6"/>
            <p:cNvSpPr/>
            <p:nvPr/>
          </p:nvSpPr>
          <p:spPr bwMode="auto">
            <a:xfrm>
              <a:off x="4959350" y="3660775"/>
              <a:ext cx="1554163" cy="1103313"/>
            </a:xfrm>
            <a:custGeom>
              <a:avLst/>
              <a:gdLst>
                <a:gd name="T0" fmla="*/ 366 w 366"/>
                <a:gd name="T1" fmla="*/ 153 h 260"/>
                <a:gd name="T2" fmla="*/ 361 w 366"/>
                <a:gd name="T3" fmla="*/ 156 h 260"/>
                <a:gd name="T4" fmla="*/ 233 w 366"/>
                <a:gd name="T5" fmla="*/ 193 h 260"/>
                <a:gd name="T6" fmla="*/ 231 w 366"/>
                <a:gd name="T7" fmla="*/ 193 h 260"/>
                <a:gd name="T8" fmla="*/ 175 w 366"/>
                <a:gd name="T9" fmla="*/ 224 h 260"/>
                <a:gd name="T10" fmla="*/ 151 w 366"/>
                <a:gd name="T11" fmla="*/ 241 h 260"/>
                <a:gd name="T12" fmla="*/ 79 w 366"/>
                <a:gd name="T13" fmla="*/ 257 h 260"/>
                <a:gd name="T14" fmla="*/ 11 w 366"/>
                <a:gd name="T15" fmla="*/ 224 h 260"/>
                <a:gd name="T16" fmla="*/ 0 w 366"/>
                <a:gd name="T17" fmla="*/ 213 h 260"/>
                <a:gd name="T18" fmla="*/ 83 w 366"/>
                <a:gd name="T19" fmla="*/ 130 h 260"/>
                <a:gd name="T20" fmla="*/ 98 w 366"/>
                <a:gd name="T21" fmla="*/ 95 h 260"/>
                <a:gd name="T22" fmla="*/ 69 w 366"/>
                <a:gd name="T23" fmla="*/ 89 h 260"/>
                <a:gd name="T24" fmla="*/ 80 w 366"/>
                <a:gd name="T25" fmla="*/ 48 h 260"/>
                <a:gd name="T26" fmla="*/ 117 w 366"/>
                <a:gd name="T27" fmla="*/ 38 h 260"/>
                <a:gd name="T28" fmla="*/ 128 w 366"/>
                <a:gd name="T29" fmla="*/ 70 h 260"/>
                <a:gd name="T30" fmla="*/ 153 w 366"/>
                <a:gd name="T31" fmla="*/ 61 h 260"/>
                <a:gd name="T32" fmla="*/ 213 w 366"/>
                <a:gd name="T33" fmla="*/ 0 h 260"/>
                <a:gd name="T34" fmla="*/ 255 w 366"/>
                <a:gd name="T35" fmla="*/ 42 h 260"/>
                <a:gd name="T36" fmla="*/ 259 w 366"/>
                <a:gd name="T37" fmla="*/ 63 h 260"/>
                <a:gd name="T38" fmla="*/ 227 w 366"/>
                <a:gd name="T39" fmla="*/ 72 h 260"/>
                <a:gd name="T40" fmla="*/ 238 w 366"/>
                <a:gd name="T41" fmla="*/ 110 h 260"/>
                <a:gd name="T42" fmla="*/ 273 w 366"/>
                <a:gd name="T43" fmla="*/ 120 h 260"/>
                <a:gd name="T44" fmla="*/ 280 w 366"/>
                <a:gd name="T45" fmla="*/ 95 h 260"/>
                <a:gd name="T46" fmla="*/ 313 w 366"/>
                <a:gd name="T47" fmla="*/ 100 h 260"/>
                <a:gd name="T48" fmla="*/ 366 w 366"/>
                <a:gd name="T49" fmla="*/ 1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7"/>
            <p:cNvSpPr/>
            <p:nvPr/>
          </p:nvSpPr>
          <p:spPr bwMode="auto">
            <a:xfrm>
              <a:off x="5218113" y="2505075"/>
              <a:ext cx="1517650" cy="1155700"/>
            </a:xfrm>
            <a:custGeom>
              <a:avLst/>
              <a:gdLst>
                <a:gd name="T0" fmla="*/ 284 w 357"/>
                <a:gd name="T1" fmla="*/ 222 h 272"/>
                <a:gd name="T2" fmla="*/ 240 w 357"/>
                <a:gd name="T3" fmla="*/ 233 h 272"/>
                <a:gd name="T4" fmla="*/ 232 w 357"/>
                <a:gd name="T5" fmla="*/ 205 h 272"/>
                <a:gd name="T6" fmla="*/ 209 w 357"/>
                <a:gd name="T7" fmla="*/ 215 h 272"/>
                <a:gd name="T8" fmla="*/ 152 w 357"/>
                <a:gd name="T9" fmla="*/ 272 h 272"/>
                <a:gd name="T10" fmla="*/ 111 w 357"/>
                <a:gd name="T11" fmla="*/ 231 h 272"/>
                <a:gd name="T12" fmla="*/ 101 w 357"/>
                <a:gd name="T13" fmla="*/ 208 h 272"/>
                <a:gd name="T14" fmla="*/ 133 w 357"/>
                <a:gd name="T15" fmla="*/ 194 h 272"/>
                <a:gd name="T16" fmla="*/ 115 w 357"/>
                <a:gd name="T17" fmla="*/ 154 h 272"/>
                <a:gd name="T18" fmla="*/ 76 w 357"/>
                <a:gd name="T19" fmla="*/ 147 h 272"/>
                <a:gd name="T20" fmla="*/ 67 w 357"/>
                <a:gd name="T21" fmla="*/ 175 h 272"/>
                <a:gd name="T22" fmla="*/ 37 w 357"/>
                <a:gd name="T23" fmla="*/ 157 h 272"/>
                <a:gd name="T24" fmla="*/ 0 w 357"/>
                <a:gd name="T25" fmla="*/ 120 h 272"/>
                <a:gd name="T26" fmla="*/ 40 w 357"/>
                <a:gd name="T27" fmla="*/ 68 h 272"/>
                <a:gd name="T28" fmla="*/ 191 w 357"/>
                <a:gd name="T29" fmla="*/ 2 h 272"/>
                <a:gd name="T30" fmla="*/ 346 w 357"/>
                <a:gd name="T31" fmla="*/ 57 h 272"/>
                <a:gd name="T32" fmla="*/ 352 w 357"/>
                <a:gd name="T33" fmla="*/ 62 h 272"/>
                <a:gd name="T34" fmla="*/ 354 w 357"/>
                <a:gd name="T35" fmla="*/ 65 h 272"/>
                <a:gd name="T36" fmla="*/ 357 w 357"/>
                <a:gd name="T37" fmla="*/ 68 h 272"/>
                <a:gd name="T38" fmla="*/ 271 w 357"/>
                <a:gd name="T39" fmla="*/ 154 h 272"/>
                <a:gd name="T40" fmla="*/ 262 w 357"/>
                <a:gd name="T41" fmla="*/ 173 h 272"/>
                <a:gd name="T42" fmla="*/ 288 w 357"/>
                <a:gd name="T43" fmla="*/ 178 h 272"/>
                <a:gd name="T44" fmla="*/ 284 w 357"/>
                <a:gd name="T45" fmla="*/ 22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8"/>
            <p:cNvSpPr/>
            <p:nvPr/>
          </p:nvSpPr>
          <p:spPr bwMode="auto">
            <a:xfrm>
              <a:off x="4556125" y="4348163"/>
              <a:ext cx="623888" cy="620713"/>
            </a:xfrm>
            <a:custGeom>
              <a:avLst/>
              <a:gdLst>
                <a:gd name="T0" fmla="*/ 7 w 147"/>
                <a:gd name="T1" fmla="*/ 29 h 146"/>
                <a:gd name="T2" fmla="*/ 7 w 147"/>
                <a:gd name="T3" fmla="*/ 6 h 146"/>
                <a:gd name="T4" fmla="*/ 29 w 147"/>
                <a:gd name="T5" fmla="*/ 6 h 146"/>
                <a:gd name="T6" fmla="*/ 140 w 147"/>
                <a:gd name="T7" fmla="*/ 118 h 146"/>
                <a:gd name="T8" fmla="*/ 141 w 147"/>
                <a:gd name="T9" fmla="*/ 140 h 146"/>
                <a:gd name="T10" fmla="*/ 118 w 147"/>
                <a:gd name="T11" fmla="*/ 140 h 146"/>
                <a:gd name="T12" fmla="*/ 7 w 147"/>
                <a:gd name="T13" fmla="*/ 29 h 146"/>
              </a:gdLst>
              <a:ahLst/>
              <a:cxnLst>
                <a:cxn ang="0">
                  <a:pos x="T0" y="T1"/>
                </a:cxn>
                <a:cxn ang="0">
                  <a:pos x="T2" y="T3"/>
                </a:cxn>
                <a:cxn ang="0">
                  <a:pos x="T4" y="T5"/>
                </a:cxn>
                <a:cxn ang="0">
                  <a:pos x="T6" y="T7"/>
                </a:cxn>
                <a:cxn ang="0">
                  <a:pos x="T8" y="T9"/>
                </a:cxn>
                <a:cxn ang="0">
                  <a:pos x="T10" y="T11"/>
                </a:cxn>
                <a:cxn ang="0">
                  <a:pos x="T12" y="T13"/>
                </a:cxn>
              </a:cxnLst>
              <a:rect l="0" t="0" r="r" b="b"/>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9"/>
            <p:cNvSpPr/>
            <p:nvPr/>
          </p:nvSpPr>
          <p:spPr bwMode="auto">
            <a:xfrm>
              <a:off x="4429125" y="4479925"/>
              <a:ext cx="619125" cy="620713"/>
            </a:xfrm>
            <a:custGeom>
              <a:avLst/>
              <a:gdLst>
                <a:gd name="T0" fmla="*/ 6 w 146"/>
                <a:gd name="T1" fmla="*/ 28 h 146"/>
                <a:gd name="T2" fmla="*/ 6 w 146"/>
                <a:gd name="T3" fmla="*/ 6 h 146"/>
                <a:gd name="T4" fmla="*/ 28 w 146"/>
                <a:gd name="T5" fmla="*/ 6 h 146"/>
                <a:gd name="T6" fmla="*/ 140 w 146"/>
                <a:gd name="T7" fmla="*/ 117 h 146"/>
                <a:gd name="T8" fmla="*/ 140 w 146"/>
                <a:gd name="T9" fmla="*/ 140 h 146"/>
                <a:gd name="T10" fmla="*/ 118 w 146"/>
                <a:gd name="T11" fmla="*/ 139 h 146"/>
                <a:gd name="T12" fmla="*/ 6 w 146"/>
                <a:gd name="T13" fmla="*/ 28 h 146"/>
              </a:gdLst>
              <a:ahLst/>
              <a:cxnLst>
                <a:cxn ang="0">
                  <a:pos x="T0" y="T1"/>
                </a:cxn>
                <a:cxn ang="0">
                  <a:pos x="T2" y="T3"/>
                </a:cxn>
                <a:cxn ang="0">
                  <a:pos x="T4" y="T5"/>
                </a:cxn>
                <a:cxn ang="0">
                  <a:pos x="T6" y="T7"/>
                </a:cxn>
                <a:cxn ang="0">
                  <a:pos x="T8" y="T9"/>
                </a:cxn>
                <a:cxn ang="0">
                  <a:pos x="T10" y="T11"/>
                </a:cxn>
                <a:cxn ang="0">
                  <a:pos x="T12" y="T13"/>
                </a:cxn>
              </a:cxnLst>
              <a:rect l="0" t="0" r="r" b="b"/>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0"/>
            <p:cNvSpPr/>
            <p:nvPr/>
          </p:nvSpPr>
          <p:spPr bwMode="auto">
            <a:xfrm>
              <a:off x="4330700" y="4641850"/>
              <a:ext cx="557213" cy="552450"/>
            </a:xfrm>
            <a:custGeom>
              <a:avLst/>
              <a:gdLst>
                <a:gd name="T0" fmla="*/ 7 w 131"/>
                <a:gd name="T1" fmla="*/ 29 h 130"/>
                <a:gd name="T2" fmla="*/ 7 w 131"/>
                <a:gd name="T3" fmla="*/ 6 h 130"/>
                <a:gd name="T4" fmla="*/ 29 w 131"/>
                <a:gd name="T5" fmla="*/ 7 h 130"/>
                <a:gd name="T6" fmla="*/ 124 w 131"/>
                <a:gd name="T7" fmla="*/ 102 h 130"/>
                <a:gd name="T8" fmla="*/ 125 w 131"/>
                <a:gd name="T9" fmla="*/ 124 h 130"/>
                <a:gd name="T10" fmla="*/ 102 w 131"/>
                <a:gd name="T11" fmla="*/ 124 h 130"/>
                <a:gd name="T12" fmla="*/ 7 w 131"/>
                <a:gd name="T13" fmla="*/ 29 h 130"/>
              </a:gdLst>
              <a:ahLst/>
              <a:cxnLst>
                <a:cxn ang="0">
                  <a:pos x="T0" y="T1"/>
                </a:cxn>
                <a:cxn ang="0">
                  <a:pos x="T2" y="T3"/>
                </a:cxn>
                <a:cxn ang="0">
                  <a:pos x="T4" y="T5"/>
                </a:cxn>
                <a:cxn ang="0">
                  <a:pos x="T6" y="T7"/>
                </a:cxn>
                <a:cxn ang="0">
                  <a:pos x="T8" y="T9"/>
                </a:cxn>
                <a:cxn ang="0">
                  <a:pos x="T10" y="T11"/>
                </a:cxn>
                <a:cxn ang="0">
                  <a:pos x="T12" y="T13"/>
                </a:cxn>
              </a:cxnLst>
              <a:rect l="0" t="0" r="r" b="b"/>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1"/>
            <p:cNvSpPr/>
            <p:nvPr/>
          </p:nvSpPr>
          <p:spPr bwMode="auto">
            <a:xfrm>
              <a:off x="4314825" y="4879975"/>
              <a:ext cx="330200" cy="334963"/>
            </a:xfrm>
            <a:custGeom>
              <a:avLst/>
              <a:gdLst>
                <a:gd name="T0" fmla="*/ 6 w 78"/>
                <a:gd name="T1" fmla="*/ 29 h 79"/>
                <a:gd name="T2" fmla="*/ 6 w 78"/>
                <a:gd name="T3" fmla="*/ 7 h 79"/>
                <a:gd name="T4" fmla="*/ 28 w 78"/>
                <a:gd name="T5" fmla="*/ 7 h 79"/>
                <a:gd name="T6" fmla="*/ 72 w 78"/>
                <a:gd name="T7" fmla="*/ 51 h 79"/>
                <a:gd name="T8" fmla="*/ 72 w 78"/>
                <a:gd name="T9" fmla="*/ 73 h 79"/>
                <a:gd name="T10" fmla="*/ 50 w 78"/>
                <a:gd name="T11" fmla="*/ 73 h 79"/>
                <a:gd name="T12" fmla="*/ 6 w 78"/>
                <a:gd name="T13" fmla="*/ 29 h 79"/>
              </a:gdLst>
              <a:ahLst/>
              <a:cxnLst>
                <a:cxn ang="0">
                  <a:pos x="T0" y="T1"/>
                </a:cxn>
                <a:cxn ang="0">
                  <a:pos x="T2" y="T3"/>
                </a:cxn>
                <a:cxn ang="0">
                  <a:pos x="T4" y="T5"/>
                </a:cxn>
                <a:cxn ang="0">
                  <a:pos x="T6" y="T7"/>
                </a:cxn>
                <a:cxn ang="0">
                  <a:pos x="T8" y="T9"/>
                </a:cxn>
                <a:cxn ang="0">
                  <a:pos x="T10" y="T11"/>
                </a:cxn>
                <a:cxn ang="0">
                  <a:pos x="T12" y="T13"/>
                </a:cxn>
              </a:cxnLst>
              <a:rect l="0" t="0" r="r" b="b"/>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2"/>
            <p:cNvSpPr>
              <a:spLocks noEditPoints="1"/>
            </p:cNvSpPr>
            <p:nvPr/>
          </p:nvSpPr>
          <p:spPr bwMode="auto">
            <a:xfrm>
              <a:off x="4157663" y="1490663"/>
              <a:ext cx="3881438" cy="3881438"/>
            </a:xfrm>
            <a:custGeom>
              <a:avLst/>
              <a:gdLst>
                <a:gd name="T0" fmla="*/ 427 w 914"/>
                <a:gd name="T1" fmla="*/ 910 h 914"/>
                <a:gd name="T2" fmla="*/ 424 w 914"/>
                <a:gd name="T3" fmla="*/ 903 h 914"/>
                <a:gd name="T4" fmla="*/ 424 w 914"/>
                <a:gd name="T5" fmla="*/ 874 h 914"/>
                <a:gd name="T6" fmla="*/ 435 w 914"/>
                <a:gd name="T7" fmla="*/ 863 h 914"/>
                <a:gd name="T8" fmla="*/ 443 w 914"/>
                <a:gd name="T9" fmla="*/ 866 h 914"/>
                <a:gd name="T10" fmla="*/ 446 w 914"/>
                <a:gd name="T11" fmla="*/ 874 h 914"/>
                <a:gd name="T12" fmla="*/ 446 w 914"/>
                <a:gd name="T13" fmla="*/ 903 h 914"/>
                <a:gd name="T14" fmla="*/ 435 w 914"/>
                <a:gd name="T15" fmla="*/ 914 h 914"/>
                <a:gd name="T16" fmla="*/ 427 w 914"/>
                <a:gd name="T17" fmla="*/ 910 h 914"/>
                <a:gd name="T18" fmla="*/ 3 w 914"/>
                <a:gd name="T19" fmla="*/ 487 h 914"/>
                <a:gd name="T20" fmla="*/ 0 w 914"/>
                <a:gd name="T21" fmla="*/ 479 h 914"/>
                <a:gd name="T22" fmla="*/ 11 w 914"/>
                <a:gd name="T23" fmla="*/ 468 h 914"/>
                <a:gd name="T24" fmla="*/ 40 w 914"/>
                <a:gd name="T25" fmla="*/ 468 h 914"/>
                <a:gd name="T26" fmla="*/ 48 w 914"/>
                <a:gd name="T27" fmla="*/ 471 h 914"/>
                <a:gd name="T28" fmla="*/ 51 w 914"/>
                <a:gd name="T29" fmla="*/ 479 h 914"/>
                <a:gd name="T30" fmla="*/ 48 w 914"/>
                <a:gd name="T31" fmla="*/ 487 h 914"/>
                <a:gd name="T32" fmla="*/ 40 w 914"/>
                <a:gd name="T33" fmla="*/ 490 h 914"/>
                <a:gd name="T34" fmla="*/ 11 w 914"/>
                <a:gd name="T35" fmla="*/ 490 h 914"/>
                <a:gd name="T36" fmla="*/ 3 w 914"/>
                <a:gd name="T37" fmla="*/ 487 h 914"/>
                <a:gd name="T38" fmla="*/ 707 w 914"/>
                <a:gd name="T39" fmla="*/ 766 h 914"/>
                <a:gd name="T40" fmla="*/ 707 w 914"/>
                <a:gd name="T41" fmla="*/ 750 h 914"/>
                <a:gd name="T42" fmla="*/ 722 w 914"/>
                <a:gd name="T43" fmla="*/ 750 h 914"/>
                <a:gd name="T44" fmla="*/ 758 w 914"/>
                <a:gd name="T45" fmla="*/ 786 h 914"/>
                <a:gd name="T46" fmla="*/ 758 w 914"/>
                <a:gd name="T47" fmla="*/ 802 h 914"/>
                <a:gd name="T48" fmla="*/ 742 w 914"/>
                <a:gd name="T49" fmla="*/ 802 h 914"/>
                <a:gd name="T50" fmla="*/ 707 w 914"/>
                <a:gd name="T51" fmla="*/ 766 h 914"/>
                <a:gd name="T52" fmla="*/ 112 w 914"/>
                <a:gd name="T53" fmla="*/ 171 h 914"/>
                <a:gd name="T54" fmla="*/ 112 w 914"/>
                <a:gd name="T55" fmla="*/ 156 h 914"/>
                <a:gd name="T56" fmla="*/ 127 w 914"/>
                <a:gd name="T57" fmla="*/ 156 h 914"/>
                <a:gd name="T58" fmla="*/ 163 w 914"/>
                <a:gd name="T59" fmla="*/ 192 h 914"/>
                <a:gd name="T60" fmla="*/ 163 w 914"/>
                <a:gd name="T61" fmla="*/ 207 h 914"/>
                <a:gd name="T62" fmla="*/ 148 w 914"/>
                <a:gd name="T63" fmla="*/ 207 h 914"/>
                <a:gd name="T64" fmla="*/ 112 w 914"/>
                <a:gd name="T65" fmla="*/ 171 h 914"/>
                <a:gd name="T66" fmla="*/ 427 w 914"/>
                <a:gd name="T67" fmla="*/ 91 h 914"/>
                <a:gd name="T68" fmla="*/ 424 w 914"/>
                <a:gd name="T69" fmla="*/ 84 h 914"/>
                <a:gd name="T70" fmla="*/ 424 w 914"/>
                <a:gd name="T71" fmla="*/ 11 h 914"/>
                <a:gd name="T72" fmla="*/ 435 w 914"/>
                <a:gd name="T73" fmla="*/ 0 h 914"/>
                <a:gd name="T74" fmla="*/ 443 w 914"/>
                <a:gd name="T75" fmla="*/ 3 h 914"/>
                <a:gd name="T76" fmla="*/ 446 w 914"/>
                <a:gd name="T77" fmla="*/ 11 h 914"/>
                <a:gd name="T78" fmla="*/ 446 w 914"/>
                <a:gd name="T79" fmla="*/ 84 h 914"/>
                <a:gd name="T80" fmla="*/ 443 w 914"/>
                <a:gd name="T81" fmla="*/ 91 h 914"/>
                <a:gd name="T82" fmla="*/ 435 w 914"/>
                <a:gd name="T83" fmla="*/ 95 h 914"/>
                <a:gd name="T84" fmla="*/ 427 w 914"/>
                <a:gd name="T85" fmla="*/ 91 h 914"/>
                <a:gd name="T86" fmla="*/ 822 w 914"/>
                <a:gd name="T87" fmla="*/ 485 h 914"/>
                <a:gd name="T88" fmla="*/ 819 w 914"/>
                <a:gd name="T89" fmla="*/ 477 h 914"/>
                <a:gd name="T90" fmla="*/ 831 w 914"/>
                <a:gd name="T91" fmla="*/ 466 h 914"/>
                <a:gd name="T92" fmla="*/ 903 w 914"/>
                <a:gd name="T93" fmla="*/ 469 h 914"/>
                <a:gd name="T94" fmla="*/ 911 w 914"/>
                <a:gd name="T95" fmla="*/ 472 h 914"/>
                <a:gd name="T96" fmla="*/ 914 w 914"/>
                <a:gd name="T97" fmla="*/ 481 h 914"/>
                <a:gd name="T98" fmla="*/ 902 w 914"/>
                <a:gd name="T99" fmla="*/ 491 h 914"/>
                <a:gd name="T100" fmla="*/ 830 w 914"/>
                <a:gd name="T101" fmla="*/ 489 h 914"/>
                <a:gd name="T102" fmla="*/ 822 w 914"/>
                <a:gd name="T103" fmla="*/ 485 h 914"/>
                <a:gd name="T104" fmla="*/ 707 w 914"/>
                <a:gd name="T105" fmla="*/ 207 h 914"/>
                <a:gd name="T106" fmla="*/ 707 w 914"/>
                <a:gd name="T107" fmla="*/ 192 h 914"/>
                <a:gd name="T108" fmla="*/ 770 w 914"/>
                <a:gd name="T109" fmla="*/ 128 h 914"/>
                <a:gd name="T110" fmla="*/ 786 w 914"/>
                <a:gd name="T111" fmla="*/ 128 h 914"/>
                <a:gd name="T112" fmla="*/ 786 w 914"/>
                <a:gd name="T113" fmla="*/ 143 h 914"/>
                <a:gd name="T114" fmla="*/ 722 w 914"/>
                <a:gd name="T115" fmla="*/ 207 h 914"/>
                <a:gd name="T116" fmla="*/ 707 w 914"/>
                <a:gd name="T117" fmla="*/ 207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9" name="矩形 28"/>
          <p:cNvSpPr/>
          <p:nvPr/>
        </p:nvSpPr>
        <p:spPr>
          <a:xfrm flipH="1">
            <a:off x="5405617" y="1941342"/>
            <a:ext cx="6786381" cy="2983011"/>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flipH="1">
            <a:off x="5120205" y="1941342"/>
            <a:ext cx="125308" cy="2983011"/>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8133784" y="1921414"/>
            <a:ext cx="1326004" cy="1569660"/>
          </a:xfrm>
          <a:prstGeom prst="rect">
            <a:avLst/>
          </a:prstGeom>
          <a:noFill/>
        </p:spPr>
        <p:txBody>
          <a:bodyPr wrap="none" rtlCol="0">
            <a:spAutoFit/>
          </a:bodyPr>
          <a:lstStyle/>
          <a:p>
            <a:r>
              <a:rPr lang="en-US" altLang="zh-CN" sz="9600" b="1" dirty="0" smtClean="0">
                <a:solidFill>
                  <a:schemeClr val="bg1"/>
                </a:solidFill>
                <a:latin typeface="Agency FB" panose="020B0503020202020204" pitchFamily="34" charset="0"/>
                <a:ea typeface="微软雅黑" panose="020B0503020204020204" pitchFamily="34" charset="-122"/>
              </a:rPr>
              <a:t>03</a:t>
            </a:r>
            <a:endParaRPr lang="zh-CN" altLang="en-US" sz="9600" b="1" dirty="0">
              <a:solidFill>
                <a:schemeClr val="bg1"/>
              </a:solidFill>
              <a:latin typeface="Agency FB" panose="020B0503020202020204" pitchFamily="34" charset="0"/>
              <a:ea typeface="微软雅黑" panose="020B0503020204020204" pitchFamily="34" charset="-122"/>
            </a:endParaRPr>
          </a:p>
        </p:txBody>
      </p:sp>
      <p:sp>
        <p:nvSpPr>
          <p:cNvPr id="32" name="文本框 31"/>
          <p:cNvSpPr txBox="1"/>
          <p:nvPr/>
        </p:nvSpPr>
        <p:spPr>
          <a:xfrm>
            <a:off x="7177017" y="3587386"/>
            <a:ext cx="3243580" cy="1014730"/>
          </a:xfrm>
          <a:prstGeom prst="rect">
            <a:avLst/>
          </a:prstGeom>
          <a:noFill/>
        </p:spPr>
        <p:txBody>
          <a:bodyPr wrap="none" rtlCol="0">
            <a:spAutoFit/>
          </a:bodyPr>
          <a:lstStyle/>
          <a:p>
            <a:pPr algn="ctr"/>
            <a:r>
              <a:rPr lang="zh-CN" altLang="en-US" sz="6000" b="1" dirty="0">
                <a:solidFill>
                  <a:srgbClr val="FFFFFF"/>
                </a:solidFill>
                <a:latin typeface="幼圆" panose="02010509060101010101" pitchFamily="49" charset="-122"/>
                <a:ea typeface="幼圆" panose="02010509060101010101" pitchFamily="49" charset="-122"/>
              </a:rPr>
              <a:t>工作</a:t>
            </a:r>
            <a:r>
              <a:rPr lang="zh-CN" altLang="en-US" sz="6000" b="1" dirty="0">
                <a:solidFill>
                  <a:srgbClr val="FFFFFF"/>
                </a:solidFill>
                <a:latin typeface="幼圆" panose="02010509060101010101" pitchFamily="49" charset="-122"/>
                <a:ea typeface="幼圆" panose="02010509060101010101" pitchFamily="49" charset="-122"/>
              </a:rPr>
              <a:t>进展</a:t>
            </a:r>
            <a:endParaRPr lang="zh-CN" altLang="en-US" sz="6000" b="1" dirty="0">
              <a:solidFill>
                <a:srgbClr val="FFFFFF"/>
              </a:solidFill>
              <a:latin typeface="幼圆" panose="02010509060101010101" pitchFamily="49" charset="-122"/>
              <a:ea typeface="幼圆" panose="02010509060101010101" pitchFamily="49" charset="-122"/>
            </a:endParaRPr>
          </a:p>
        </p:txBody>
      </p:sp>
      <p:cxnSp>
        <p:nvCxnSpPr>
          <p:cNvPr id="33" name="直接连接符 32"/>
          <p:cNvCxnSpPr/>
          <p:nvPr/>
        </p:nvCxnSpPr>
        <p:spPr>
          <a:xfrm>
            <a:off x="6072260" y="3425003"/>
            <a:ext cx="5400000" cy="12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decel="50000" fill="hold">
                                          <p:stCondLst>
                                            <p:cond delay="0"/>
                                          </p:stCondLst>
                                        </p:cTn>
                                        <p:tgtEl>
                                          <p:spTgt spid="20"/>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0"/>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0"/>
                                        </p:tgtEl>
                                        <p:attrNameLst>
                                          <p:attrName>ppt_w</p:attrName>
                                        </p:attrNameLst>
                                      </p:cBhvr>
                                      <p:tavLst>
                                        <p:tav tm="0">
                                          <p:val>
                                            <p:strVal val="#ppt_w*.05"/>
                                          </p:val>
                                        </p:tav>
                                        <p:tav tm="100000">
                                          <p:val>
                                            <p:strVal val="#ppt_w"/>
                                          </p:val>
                                        </p:tav>
                                      </p:tavLst>
                                    </p:anim>
                                    <p:anim calcmode="lin" valueType="num">
                                      <p:cBhvr>
                                        <p:cTn id="10" dur="1000" fill="hold"/>
                                        <p:tgtEl>
                                          <p:spTgt spid="20"/>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0"/>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0"/>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0"/>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0"/>
                                        </p:tgtEl>
                                      </p:cBhvr>
                                    </p:animEffect>
                                  </p:childTnLst>
                                </p:cTn>
                              </p:par>
                            </p:childTnLst>
                          </p:cTn>
                        </p:par>
                        <p:par>
                          <p:cTn id="15" fill="hold">
                            <p:stCondLst>
                              <p:cond delay="1000"/>
                            </p:stCondLst>
                            <p:childTnLst>
                              <p:par>
                                <p:cTn id="16" presetID="16" presetClass="entr" presetSubtype="42" fill="hold" grpId="0"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barn(outHorizontal)">
                                      <p:cBhvr>
                                        <p:cTn id="18" dur="500"/>
                                        <p:tgtEl>
                                          <p:spTgt spid="30"/>
                                        </p:tgtEl>
                                      </p:cBhvr>
                                    </p:animEffect>
                                  </p:childTnLst>
                                </p:cTn>
                              </p:par>
                            </p:childTnLst>
                          </p:cTn>
                        </p:par>
                        <p:par>
                          <p:cTn id="19" fill="hold">
                            <p:stCondLst>
                              <p:cond delay="1500"/>
                            </p:stCondLst>
                            <p:childTnLst>
                              <p:par>
                                <p:cTn id="20" presetID="14" presetClass="entr" presetSubtype="10" fill="hold" grpId="0" nodeType="after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randombar(horizontal)">
                                      <p:cBhvr>
                                        <p:cTn id="22" dur="500"/>
                                        <p:tgtEl>
                                          <p:spTgt spid="29"/>
                                        </p:tgtEl>
                                      </p:cBhvr>
                                    </p:animEffect>
                                  </p:childTnLst>
                                </p:cTn>
                              </p:par>
                            </p:childTnLst>
                          </p:cTn>
                        </p:par>
                        <p:par>
                          <p:cTn id="23" fill="hold">
                            <p:stCondLst>
                              <p:cond delay="2000"/>
                            </p:stCondLst>
                            <p:childTnLst>
                              <p:par>
                                <p:cTn id="24" presetID="16" presetClass="entr" presetSubtype="37" fill="hold" nodeType="after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barn(outVertical)">
                                      <p:cBhvr>
                                        <p:cTn id="26" dur="500"/>
                                        <p:tgtEl>
                                          <p:spTgt spid="33"/>
                                        </p:tgtEl>
                                      </p:cBhvr>
                                    </p:animEffect>
                                  </p:childTnLst>
                                </p:cTn>
                              </p:par>
                            </p:childTnLst>
                          </p:cTn>
                        </p:par>
                        <p:par>
                          <p:cTn id="27" fill="hold">
                            <p:stCondLst>
                              <p:cond delay="2500"/>
                            </p:stCondLst>
                            <p:childTnLst>
                              <p:par>
                                <p:cTn id="28" presetID="52" presetClass="entr" presetSubtype="0" fill="hold" grpId="0" nodeType="afterEffect">
                                  <p:stCondLst>
                                    <p:cond delay="0"/>
                                  </p:stCondLst>
                                  <p:childTnLst>
                                    <p:set>
                                      <p:cBhvr>
                                        <p:cTn id="29" dur="1" fill="hold">
                                          <p:stCondLst>
                                            <p:cond delay="0"/>
                                          </p:stCondLst>
                                        </p:cTn>
                                        <p:tgtEl>
                                          <p:spTgt spid="31"/>
                                        </p:tgtEl>
                                        <p:attrNameLst>
                                          <p:attrName>style.visibility</p:attrName>
                                        </p:attrNameLst>
                                      </p:cBhvr>
                                      <p:to>
                                        <p:strVal val="visible"/>
                                      </p:to>
                                    </p:set>
                                    <p:animScale>
                                      <p:cBhvr>
                                        <p:cTn id="30" dur="1000" decel="50000" fill="hold">
                                          <p:stCondLst>
                                            <p:cond delay="0"/>
                                          </p:stCondLst>
                                        </p:cTn>
                                        <p:tgtEl>
                                          <p:spTgt spid="3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1" dur="1000" decel="50000" fill="hold">
                                          <p:stCondLst>
                                            <p:cond delay="0"/>
                                          </p:stCondLst>
                                        </p:cTn>
                                        <p:tgtEl>
                                          <p:spTgt spid="31"/>
                                        </p:tgtEl>
                                        <p:attrNameLst>
                                          <p:attrName>ppt_x</p:attrName>
                                          <p:attrName>ppt_y</p:attrName>
                                        </p:attrNameLst>
                                      </p:cBhvr>
                                    </p:animMotion>
                                    <p:animEffect transition="in" filter="fade">
                                      <p:cBhvr>
                                        <p:cTn id="32" dur="1000"/>
                                        <p:tgtEl>
                                          <p:spTgt spid="31"/>
                                        </p:tgtEl>
                                      </p:cBhvr>
                                    </p:animEffect>
                                  </p:childTnLst>
                                </p:cTn>
                              </p:par>
                            </p:childTnLst>
                          </p:cTn>
                        </p:par>
                        <p:par>
                          <p:cTn id="33" fill="hold">
                            <p:stCondLst>
                              <p:cond delay="3500"/>
                            </p:stCondLst>
                            <p:childTnLst>
                              <p:par>
                                <p:cTn id="34" presetID="37" presetClass="entr" presetSubtype="0" fill="hold" grpId="0" nodeType="after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1000"/>
                                        <p:tgtEl>
                                          <p:spTgt spid="32"/>
                                        </p:tgtEl>
                                      </p:cBhvr>
                                    </p:animEffect>
                                    <p:anim calcmode="lin" valueType="num">
                                      <p:cBhvr>
                                        <p:cTn id="37" dur="1000" fill="hold"/>
                                        <p:tgtEl>
                                          <p:spTgt spid="32"/>
                                        </p:tgtEl>
                                        <p:attrNameLst>
                                          <p:attrName>ppt_x</p:attrName>
                                        </p:attrNameLst>
                                      </p:cBhvr>
                                      <p:tavLst>
                                        <p:tav tm="0">
                                          <p:val>
                                            <p:strVal val="#ppt_x"/>
                                          </p:val>
                                        </p:tav>
                                        <p:tav tm="100000">
                                          <p:val>
                                            <p:strVal val="#ppt_x"/>
                                          </p:val>
                                        </p:tav>
                                      </p:tavLst>
                                    </p:anim>
                                    <p:anim calcmode="lin" valueType="num">
                                      <p:cBhvr>
                                        <p:cTn id="38" dur="900" decel="100000" fill="hold"/>
                                        <p:tgtEl>
                                          <p:spTgt spid="32"/>
                                        </p:tgtEl>
                                        <p:attrNameLst>
                                          <p:attrName>ppt_y</p:attrName>
                                        </p:attrNameLst>
                                      </p:cBhvr>
                                      <p:tavLst>
                                        <p:tav tm="0">
                                          <p:val>
                                            <p:strVal val="#ppt_y+1"/>
                                          </p:val>
                                        </p:tav>
                                        <p:tav tm="100000">
                                          <p:val>
                                            <p:strVal val="#ppt_y-.03"/>
                                          </p:val>
                                        </p:tav>
                                      </p:tavLst>
                                    </p:anim>
                                    <p:anim calcmode="lin" valueType="num">
                                      <p:cBhvr>
                                        <p:cTn id="39" dur="100" accel="100000" fill="hold">
                                          <p:stCondLst>
                                            <p:cond delay="900"/>
                                          </p:stCondLst>
                                        </p:cTn>
                                        <p:tgtEl>
                                          <p:spTgt spid="3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p:bldP spid="32" grpId="0"/>
    </p:bldLst>
  </p:timing>
</p:sld>
</file>

<file path=ppt/tags/tag1.xml><?xml version="1.0" encoding="utf-8"?>
<p:tagLst xmlns:p="http://schemas.openxmlformats.org/presentationml/2006/main">
  <p:tag name="ISPRING_PRESENTATION_TITLE" val="蓝色灯泡立体答辩"/>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852</Words>
  <Application>WPS 演示</Application>
  <PresentationFormat>宽屏</PresentationFormat>
  <Paragraphs>111</Paragraphs>
  <Slides>20</Slides>
  <Notes>25</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20</vt:i4>
      </vt:variant>
    </vt:vector>
  </HeadingPairs>
  <TitlesOfParts>
    <vt:vector size="38" baseType="lpstr">
      <vt:lpstr>Arial</vt:lpstr>
      <vt:lpstr>宋体</vt:lpstr>
      <vt:lpstr>Wingdings</vt:lpstr>
      <vt:lpstr>幼圆</vt:lpstr>
      <vt:lpstr>华文细黑</vt:lpstr>
      <vt:lpstr>微软雅黑</vt:lpstr>
      <vt:lpstr>Agency FB</vt:lpstr>
      <vt:lpstr>方正超粗黑简体</vt:lpstr>
      <vt:lpstr>Calibri</vt:lpstr>
      <vt:lpstr>等线</vt:lpstr>
      <vt:lpstr>Arial Unicode MS</vt:lpstr>
      <vt:lpstr>等线 Light</vt:lpstr>
      <vt:lpstr>Impact</vt:lpstr>
      <vt:lpstr>LiHei Pro</vt:lpstr>
      <vt:lpstr>方正清刻本悦宋简体</vt:lpstr>
      <vt:lpstr>Haettenschweiler</vt:lpstr>
      <vt:lpstr>黑体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蓝色灯泡立体答辩</dc:title>
  <dc:creator>PC</dc:creator>
  <cp:lastModifiedBy>Administrator</cp:lastModifiedBy>
  <cp:revision>29</cp:revision>
  <dcterms:created xsi:type="dcterms:W3CDTF">2017-04-19T15:39:00Z</dcterms:created>
  <dcterms:modified xsi:type="dcterms:W3CDTF">2022-01-06T08:01:11Z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6455F76734A54C9393DF2E82140A44EA</vt:lpwstr>
  </property>
  <property fmtid="{D5CDD505-2E9C-101B-9397-08002B2CF9AE}" pid="3" name="KSOProductBuildVer">
    <vt:lpwstr>2052-11.1.0.11194</vt:lpwstr>
  </property>
</Properties>
</file>