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9" r:id="rId9"/>
    <p:sldId id="277" r:id="rId10"/>
    <p:sldId id="263" r:id="rId11"/>
    <p:sldId id="264" r:id="rId12"/>
    <p:sldId id="265" r:id="rId13"/>
    <p:sldId id="274" r:id="rId14"/>
    <p:sldId id="266" r:id="rId15"/>
    <p:sldId id="278" r:id="rId16"/>
    <p:sldId id="267" r:id="rId17"/>
    <p:sldId id="268" r:id="rId18"/>
    <p:sldId id="273" r:id="rId19"/>
    <p:sldId id="270" r:id="rId20"/>
    <p:sldId id="279" r:id="rId21"/>
    <p:sldId id="275" r:id="rId22"/>
    <p:sldId id="271" r:id="rId23"/>
    <p:sldId id="272" r:id="rId24"/>
    <p:sldId id="276" r:id="rId25"/>
    <p:sldId id="280"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75081"/>
    <a:srgbClr val="3976BD"/>
    <a:srgbClr val="3976BC"/>
    <a:srgbClr val="E6E6E6"/>
    <a:srgbClr val="2B5991"/>
    <a:srgbClr val="548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F1EA2-2823-4E3F-B05B-BFE0207882E1}" type="datetimeFigureOut">
              <a:rPr lang="zh-CN" altLang="en-US" smtClean="0"/>
              <a:t>2017/6/20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B6AC6-7757-419C-B80E-BB94430FC918}" type="slidenum">
              <a:rPr lang="zh-CN" altLang="en-US" smtClean="0"/>
              <a:t>‹#›</a:t>
            </a:fld>
            <a:endParaRPr lang="zh-CN" altLang="en-US"/>
          </a:p>
        </p:txBody>
      </p:sp>
    </p:spTree>
    <p:extLst>
      <p:ext uri="{BB962C8B-B14F-4D97-AF65-F5344CB8AC3E}">
        <p14:creationId xmlns:p14="http://schemas.microsoft.com/office/powerpoint/2010/main" val="88157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a:t>
            </a:fld>
            <a:endParaRPr lang="zh-CN" altLang="en-US"/>
          </a:p>
        </p:txBody>
      </p:sp>
    </p:spTree>
    <p:extLst>
      <p:ext uri="{BB962C8B-B14F-4D97-AF65-F5344CB8AC3E}">
        <p14:creationId xmlns:p14="http://schemas.microsoft.com/office/powerpoint/2010/main" val="3511452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10</a:t>
            </a:fld>
            <a:endParaRPr lang="zh-CN" altLang="en-US"/>
          </a:p>
        </p:txBody>
      </p:sp>
    </p:spTree>
    <p:extLst>
      <p:ext uri="{BB962C8B-B14F-4D97-AF65-F5344CB8AC3E}">
        <p14:creationId xmlns:p14="http://schemas.microsoft.com/office/powerpoint/2010/main" val="3654116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11</a:t>
            </a:fld>
            <a:endParaRPr lang="zh-CN" altLang="en-US"/>
          </a:p>
        </p:txBody>
      </p:sp>
    </p:spTree>
    <p:extLst>
      <p:ext uri="{BB962C8B-B14F-4D97-AF65-F5344CB8AC3E}">
        <p14:creationId xmlns:p14="http://schemas.microsoft.com/office/powerpoint/2010/main" val="1869343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12</a:t>
            </a:fld>
            <a:endParaRPr lang="zh-CN" altLang="en-US"/>
          </a:p>
        </p:txBody>
      </p:sp>
    </p:spTree>
    <p:extLst>
      <p:ext uri="{BB962C8B-B14F-4D97-AF65-F5344CB8AC3E}">
        <p14:creationId xmlns:p14="http://schemas.microsoft.com/office/powerpoint/2010/main" val="2991219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13</a:t>
            </a:fld>
            <a:endParaRPr lang="zh-CN" altLang="en-US"/>
          </a:p>
        </p:txBody>
      </p:sp>
    </p:spTree>
    <p:extLst>
      <p:ext uri="{BB962C8B-B14F-4D97-AF65-F5344CB8AC3E}">
        <p14:creationId xmlns:p14="http://schemas.microsoft.com/office/powerpoint/2010/main" val="1164078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14</a:t>
            </a:fld>
            <a:endParaRPr lang="zh-CN" altLang="en-US"/>
          </a:p>
        </p:txBody>
      </p:sp>
    </p:spTree>
    <p:extLst>
      <p:ext uri="{BB962C8B-B14F-4D97-AF65-F5344CB8AC3E}">
        <p14:creationId xmlns:p14="http://schemas.microsoft.com/office/powerpoint/2010/main" val="3676960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15</a:t>
            </a:fld>
            <a:endParaRPr lang="zh-CN" altLang="en-US"/>
          </a:p>
        </p:txBody>
      </p:sp>
    </p:spTree>
    <p:extLst>
      <p:ext uri="{BB962C8B-B14F-4D97-AF65-F5344CB8AC3E}">
        <p14:creationId xmlns:p14="http://schemas.microsoft.com/office/powerpoint/2010/main" val="3086211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16</a:t>
            </a:fld>
            <a:endParaRPr lang="zh-CN" altLang="en-US"/>
          </a:p>
        </p:txBody>
      </p:sp>
    </p:spTree>
    <p:extLst>
      <p:ext uri="{BB962C8B-B14F-4D97-AF65-F5344CB8AC3E}">
        <p14:creationId xmlns:p14="http://schemas.microsoft.com/office/powerpoint/2010/main" val="3300758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17</a:t>
            </a:fld>
            <a:endParaRPr lang="zh-CN" altLang="en-US"/>
          </a:p>
        </p:txBody>
      </p:sp>
    </p:spTree>
    <p:extLst>
      <p:ext uri="{BB962C8B-B14F-4D97-AF65-F5344CB8AC3E}">
        <p14:creationId xmlns:p14="http://schemas.microsoft.com/office/powerpoint/2010/main" val="3501022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18</a:t>
            </a:fld>
            <a:endParaRPr lang="zh-CN" altLang="en-US"/>
          </a:p>
        </p:txBody>
      </p:sp>
    </p:spTree>
    <p:extLst>
      <p:ext uri="{BB962C8B-B14F-4D97-AF65-F5344CB8AC3E}">
        <p14:creationId xmlns:p14="http://schemas.microsoft.com/office/powerpoint/2010/main" val="4188724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19</a:t>
            </a:fld>
            <a:endParaRPr lang="zh-CN" altLang="en-US"/>
          </a:p>
        </p:txBody>
      </p:sp>
    </p:spTree>
    <p:extLst>
      <p:ext uri="{BB962C8B-B14F-4D97-AF65-F5344CB8AC3E}">
        <p14:creationId xmlns:p14="http://schemas.microsoft.com/office/powerpoint/2010/main" val="54397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2</a:t>
            </a:fld>
            <a:endParaRPr lang="zh-CN" altLang="en-US"/>
          </a:p>
        </p:txBody>
      </p:sp>
    </p:spTree>
    <p:extLst>
      <p:ext uri="{BB962C8B-B14F-4D97-AF65-F5344CB8AC3E}">
        <p14:creationId xmlns:p14="http://schemas.microsoft.com/office/powerpoint/2010/main" val="2845366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20</a:t>
            </a:fld>
            <a:endParaRPr lang="zh-CN" altLang="en-US"/>
          </a:p>
        </p:txBody>
      </p:sp>
    </p:spTree>
    <p:extLst>
      <p:ext uri="{BB962C8B-B14F-4D97-AF65-F5344CB8AC3E}">
        <p14:creationId xmlns:p14="http://schemas.microsoft.com/office/powerpoint/2010/main" val="3843128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21</a:t>
            </a:fld>
            <a:endParaRPr lang="zh-CN" altLang="en-US"/>
          </a:p>
        </p:txBody>
      </p:sp>
    </p:spTree>
    <p:extLst>
      <p:ext uri="{BB962C8B-B14F-4D97-AF65-F5344CB8AC3E}">
        <p14:creationId xmlns:p14="http://schemas.microsoft.com/office/powerpoint/2010/main" val="958769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22</a:t>
            </a:fld>
            <a:endParaRPr lang="zh-CN" altLang="en-US"/>
          </a:p>
        </p:txBody>
      </p:sp>
    </p:spTree>
    <p:extLst>
      <p:ext uri="{BB962C8B-B14F-4D97-AF65-F5344CB8AC3E}">
        <p14:creationId xmlns:p14="http://schemas.microsoft.com/office/powerpoint/2010/main" val="2177604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23</a:t>
            </a:fld>
            <a:endParaRPr lang="zh-CN" altLang="en-US"/>
          </a:p>
        </p:txBody>
      </p:sp>
    </p:spTree>
    <p:extLst>
      <p:ext uri="{BB962C8B-B14F-4D97-AF65-F5344CB8AC3E}">
        <p14:creationId xmlns:p14="http://schemas.microsoft.com/office/powerpoint/2010/main" val="215685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24</a:t>
            </a:fld>
            <a:endParaRPr lang="zh-CN" altLang="en-US"/>
          </a:p>
        </p:txBody>
      </p:sp>
    </p:spTree>
    <p:extLst>
      <p:ext uri="{BB962C8B-B14F-4D97-AF65-F5344CB8AC3E}">
        <p14:creationId xmlns:p14="http://schemas.microsoft.com/office/powerpoint/2010/main" val="304915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25</a:t>
            </a:fld>
            <a:endParaRPr lang="zh-CN" altLang="en-US"/>
          </a:p>
        </p:txBody>
      </p:sp>
    </p:spTree>
    <p:extLst>
      <p:ext uri="{BB962C8B-B14F-4D97-AF65-F5344CB8AC3E}">
        <p14:creationId xmlns:p14="http://schemas.microsoft.com/office/powerpoint/2010/main" val="2051918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3</a:t>
            </a:fld>
            <a:endParaRPr lang="zh-CN" altLang="en-US"/>
          </a:p>
        </p:txBody>
      </p:sp>
    </p:spTree>
    <p:extLst>
      <p:ext uri="{BB962C8B-B14F-4D97-AF65-F5344CB8AC3E}">
        <p14:creationId xmlns:p14="http://schemas.microsoft.com/office/powerpoint/2010/main" val="86285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4</a:t>
            </a:fld>
            <a:endParaRPr lang="zh-CN" altLang="en-US"/>
          </a:p>
        </p:txBody>
      </p:sp>
    </p:spTree>
    <p:extLst>
      <p:ext uri="{BB962C8B-B14F-4D97-AF65-F5344CB8AC3E}">
        <p14:creationId xmlns:p14="http://schemas.microsoft.com/office/powerpoint/2010/main" val="217976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5</a:t>
            </a:fld>
            <a:endParaRPr lang="zh-CN" altLang="en-US"/>
          </a:p>
        </p:txBody>
      </p:sp>
    </p:spTree>
    <p:extLst>
      <p:ext uri="{BB962C8B-B14F-4D97-AF65-F5344CB8AC3E}">
        <p14:creationId xmlns:p14="http://schemas.microsoft.com/office/powerpoint/2010/main" val="342674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6</a:t>
            </a:fld>
            <a:endParaRPr lang="zh-CN" altLang="en-US"/>
          </a:p>
        </p:txBody>
      </p:sp>
    </p:spTree>
    <p:extLst>
      <p:ext uri="{BB962C8B-B14F-4D97-AF65-F5344CB8AC3E}">
        <p14:creationId xmlns:p14="http://schemas.microsoft.com/office/powerpoint/2010/main" val="354270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7</a:t>
            </a:fld>
            <a:endParaRPr lang="zh-CN" altLang="en-US"/>
          </a:p>
        </p:txBody>
      </p:sp>
    </p:spTree>
    <p:extLst>
      <p:ext uri="{BB962C8B-B14F-4D97-AF65-F5344CB8AC3E}">
        <p14:creationId xmlns:p14="http://schemas.microsoft.com/office/powerpoint/2010/main" val="183272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8</a:t>
            </a:fld>
            <a:endParaRPr lang="zh-CN" altLang="en-US"/>
          </a:p>
        </p:txBody>
      </p:sp>
    </p:spTree>
    <p:extLst>
      <p:ext uri="{BB962C8B-B14F-4D97-AF65-F5344CB8AC3E}">
        <p14:creationId xmlns:p14="http://schemas.microsoft.com/office/powerpoint/2010/main" val="1901446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t>9</a:t>
            </a:fld>
            <a:endParaRPr lang="zh-CN" altLang="en-US"/>
          </a:p>
        </p:txBody>
      </p:sp>
    </p:spTree>
    <p:extLst>
      <p:ext uri="{BB962C8B-B14F-4D97-AF65-F5344CB8AC3E}">
        <p14:creationId xmlns:p14="http://schemas.microsoft.com/office/powerpoint/2010/main" val="3789357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78428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191737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42727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356538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148974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364074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59758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235425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367782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302006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99F2846-C9C1-49BA-BA0F-2179EB3D2040}" type="datetimeFigureOut">
              <a:rPr lang="zh-CN" altLang="en-US" smtClean="0"/>
              <a:t>2017/6/20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8472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F2846-C9C1-49BA-BA0F-2179EB3D2040}" type="datetimeFigureOut">
              <a:rPr lang="zh-CN" altLang="en-US" smtClean="0"/>
              <a:t>2017/6/20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8EA5E-0952-4BA4-9D73-01E8FA57E1CF}" type="slidenum">
              <a:rPr lang="zh-CN" altLang="en-US" smtClean="0"/>
              <a:t>‹#›</a:t>
            </a:fld>
            <a:endParaRPr lang="zh-CN" altLang="en-US"/>
          </a:p>
        </p:txBody>
      </p:sp>
    </p:spTree>
    <p:extLst>
      <p:ext uri="{BB962C8B-B14F-4D97-AF65-F5344CB8AC3E}">
        <p14:creationId xmlns:p14="http://schemas.microsoft.com/office/powerpoint/2010/main" val="393430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notesSlide" Target="../notesSlides/notesSlide18.xml"/><Relationship Id="rId3" Type="http://schemas.openxmlformats.org/officeDocument/2006/relationships/tags" Target="../tags/tag4.xml"/><Relationship Id="rId21" Type="http://schemas.openxmlformats.org/officeDocument/2006/relationships/image" Target="../media/image8.jp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7.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5.jp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3.jp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35084" y="303307"/>
            <a:ext cx="3580617" cy="3580617"/>
            <a:chOff x="4157663" y="1490663"/>
            <a:chExt cx="3881438" cy="3881438"/>
          </a:xfrm>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框 15"/>
          <p:cNvSpPr txBox="1"/>
          <p:nvPr/>
        </p:nvSpPr>
        <p:spPr>
          <a:xfrm>
            <a:off x="2570842" y="4431466"/>
            <a:ext cx="7109099" cy="923330"/>
          </a:xfrm>
          <a:prstGeom prst="rect">
            <a:avLst/>
          </a:prstGeom>
          <a:noFill/>
        </p:spPr>
        <p:txBody>
          <a:bodyPr wrap="square" rtlCol="0">
            <a:spAutoFit/>
          </a:bodyPr>
          <a:lstStyle/>
          <a:p>
            <a:pPr algn="ctr"/>
            <a:r>
              <a:rPr lang="zh-CN" altLang="en-US" sz="5400" b="1" dirty="0" smtClean="0">
                <a:solidFill>
                  <a:srgbClr val="3976BD"/>
                </a:solidFill>
                <a:latin typeface="幼圆" panose="02010509060101010101" pitchFamily="49" charset="-122"/>
                <a:ea typeface="幼圆" panose="02010509060101010101" pitchFamily="49" charset="-122"/>
              </a:rPr>
              <a:t>蓝色灯泡毕业论文答辩</a:t>
            </a:r>
            <a:endParaRPr lang="zh-CN" altLang="en-US" sz="5400" b="1" dirty="0">
              <a:solidFill>
                <a:srgbClr val="3976BD"/>
              </a:solidFill>
              <a:latin typeface="幼圆" panose="02010509060101010101" pitchFamily="49" charset="-122"/>
              <a:ea typeface="幼圆" panose="02010509060101010101" pitchFamily="49" charset="-122"/>
            </a:endParaRPr>
          </a:p>
        </p:txBody>
      </p:sp>
      <p:sp>
        <p:nvSpPr>
          <p:cNvPr id="17" name="文本框 16"/>
          <p:cNvSpPr txBox="1"/>
          <p:nvPr/>
        </p:nvSpPr>
        <p:spPr>
          <a:xfrm>
            <a:off x="2606589" y="5467604"/>
            <a:ext cx="6813544" cy="461665"/>
          </a:xfrm>
          <a:prstGeom prst="rect">
            <a:avLst/>
          </a:prstGeom>
          <a:noFill/>
        </p:spPr>
        <p:txBody>
          <a:bodyPr wrap="square" rtlCol="0">
            <a:spAutoFit/>
          </a:bodyPr>
          <a:lstStyle/>
          <a:p>
            <a:pPr algn="ctr"/>
            <a:r>
              <a:rPr lang="en-US" altLang="zh-CN" sz="1200" dirty="0">
                <a:solidFill>
                  <a:srgbClr val="3976BD"/>
                </a:solidFill>
              </a:rPr>
              <a:t>Summary of the work of the minimalist Nordic wind work of the minimalist Nordic wind Summary of the work of the minimalist Nordic wind Summary of the work of the minimalist</a:t>
            </a:r>
            <a:endParaRPr lang="zh-CN" altLang="en-US" sz="1200" dirty="0">
              <a:solidFill>
                <a:srgbClr val="3976BD"/>
              </a:solidFill>
            </a:endParaRPr>
          </a:p>
        </p:txBody>
      </p:sp>
      <p:sp>
        <p:nvSpPr>
          <p:cNvPr id="4" name="矩形 3"/>
          <p:cNvSpPr/>
          <p:nvPr/>
        </p:nvSpPr>
        <p:spPr>
          <a:xfrm>
            <a:off x="3698544" y="6152006"/>
            <a:ext cx="4790364" cy="35205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79017" y="6150114"/>
            <a:ext cx="4429418" cy="707886"/>
          </a:xfrm>
          <a:prstGeom prst="rect">
            <a:avLst/>
          </a:prstGeom>
          <a:noFill/>
          <a:effectLst/>
        </p:spPr>
        <p:txBody>
          <a:bodyPr wrap="none" rtlCol="0">
            <a:spAutoFit/>
          </a:bodyPr>
          <a:lstStyle/>
          <a:p>
            <a:r>
              <a:rPr lang="zh-CN" altLang="en-US" sz="1600" b="1" dirty="0" smtClean="0">
                <a:solidFill>
                  <a:schemeClr val="bg1"/>
                </a:solidFill>
                <a:latin typeface="幼圆" panose="02010509060101010101" pitchFamily="49" charset="-122"/>
                <a:ea typeface="幼圆" panose="02010509060101010101" pitchFamily="49" charset="-122"/>
              </a:rPr>
              <a:t>答辩人：</a:t>
            </a:r>
            <a:r>
              <a:rPr lang="en-US" altLang="zh-CN" sz="1600" b="1" dirty="0">
                <a:solidFill>
                  <a:schemeClr val="bg1"/>
                </a:solidFill>
                <a:latin typeface="幼圆" panose="02010509060101010101" pitchFamily="49" charset="-122"/>
                <a:ea typeface="幼圆" panose="02010509060101010101" pitchFamily="49" charset="-122"/>
              </a:rPr>
              <a:t>× </a:t>
            </a:r>
            <a:r>
              <a:rPr lang="en-US" altLang="zh-CN" sz="1600" b="1" dirty="0" smtClean="0">
                <a:solidFill>
                  <a:schemeClr val="bg1"/>
                </a:solidFill>
                <a:latin typeface="幼圆" panose="02010509060101010101" pitchFamily="49" charset="-122"/>
                <a:ea typeface="幼圆" panose="02010509060101010101" pitchFamily="49" charset="-122"/>
              </a:rPr>
              <a:t>×</a:t>
            </a:r>
            <a:r>
              <a:rPr lang="en-US" altLang="zh-CN" sz="1600" b="1" dirty="0">
                <a:solidFill>
                  <a:schemeClr val="bg1"/>
                </a:solidFill>
                <a:latin typeface="幼圆" panose="02010509060101010101" pitchFamily="49" charset="-122"/>
                <a:ea typeface="幼圆" panose="02010509060101010101" pitchFamily="49" charset="-122"/>
              </a:rPr>
              <a:t> </a:t>
            </a:r>
            <a:r>
              <a:rPr lang="en-US" altLang="zh-CN" sz="1600" b="1" dirty="0" smtClean="0">
                <a:solidFill>
                  <a:schemeClr val="bg1"/>
                </a:solidFill>
                <a:latin typeface="幼圆" panose="02010509060101010101" pitchFamily="49" charset="-122"/>
                <a:ea typeface="幼圆" panose="02010509060101010101" pitchFamily="49" charset="-122"/>
              </a:rPr>
              <a:t>×   </a:t>
            </a:r>
            <a:r>
              <a:rPr lang="zh-CN" altLang="en-US" sz="1600" b="1" dirty="0" smtClean="0">
                <a:solidFill>
                  <a:schemeClr val="bg1"/>
                </a:solidFill>
                <a:latin typeface="幼圆" panose="02010509060101010101" pitchFamily="49" charset="-122"/>
                <a:ea typeface="幼圆" panose="02010509060101010101" pitchFamily="49" charset="-122"/>
              </a:rPr>
              <a:t>指导老师：</a:t>
            </a:r>
            <a:r>
              <a:rPr lang="en-US" altLang="zh-CN" sz="1600" b="1" dirty="0" smtClean="0">
                <a:solidFill>
                  <a:schemeClr val="bg1"/>
                </a:solidFill>
                <a:latin typeface="幼圆" panose="02010509060101010101" pitchFamily="49" charset="-122"/>
                <a:ea typeface="幼圆" panose="02010509060101010101" pitchFamily="49" charset="-122"/>
              </a:rPr>
              <a:t>× × ×</a:t>
            </a:r>
            <a:r>
              <a:rPr lang="zh-CN" altLang="en-US" sz="1600" b="1" dirty="0" smtClean="0">
                <a:solidFill>
                  <a:schemeClr val="bg1"/>
                </a:solidFill>
                <a:latin typeface="幼圆" panose="02010509060101010101" pitchFamily="49" charset="-122"/>
                <a:ea typeface="幼圆" panose="02010509060101010101" pitchFamily="49" charset="-122"/>
              </a:rPr>
              <a:t>教授</a:t>
            </a:r>
          </a:p>
          <a:p>
            <a:endParaRPr lang="zh-CN" altLang="en-US" sz="2400" b="1" dirty="0" smtClean="0">
              <a:solidFill>
                <a:schemeClr val="tx1">
                  <a:lumMod val="75000"/>
                  <a:lumOff val="25000"/>
                </a:schemeClr>
              </a:solidFill>
              <a:latin typeface="幼圆" panose="02010509060101010101" pitchFamily="49" charset="-122"/>
              <a:ea typeface="幼圆" panose="02010509060101010101" pitchFamily="49" charset="-122"/>
            </a:endParaRPr>
          </a:p>
        </p:txBody>
      </p:sp>
      <p:cxnSp>
        <p:nvCxnSpPr>
          <p:cNvPr id="6" name="直接连接符 5"/>
          <p:cNvCxnSpPr/>
          <p:nvPr/>
        </p:nvCxnSpPr>
        <p:spPr>
          <a:xfrm>
            <a:off x="2459601" y="4251396"/>
            <a:ext cx="7200000" cy="1223"/>
          </a:xfrm>
          <a:prstGeom prst="line">
            <a:avLst/>
          </a:prstGeom>
          <a:ln w="12700">
            <a:solidFill>
              <a:srgbClr val="3976B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552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drap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6" presetClass="entr" presetSubtype="37"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Effect transition="in" filter="fade">
                                      <p:cBhvr>
                                        <p:cTn id="24" dur="1000"/>
                                        <p:tgtEl>
                                          <p:spTgt spid="16"/>
                                        </p:tgtEl>
                                      </p:cBhvr>
                                    </p:animEffect>
                                  </p:childTnLst>
                                </p:cTn>
                              </p:par>
                            </p:childTnLst>
                          </p:cTn>
                        </p:par>
                        <p:par>
                          <p:cTn id="25" fill="hold">
                            <p:stCondLst>
                              <p:cond delay="2500"/>
                            </p:stCondLst>
                            <p:childTnLst>
                              <p:par>
                                <p:cTn id="26" presetID="16" presetClass="entr" presetSubtype="37"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outVertical)">
                                      <p:cBhvr>
                                        <p:cTn id="28" dur="500"/>
                                        <p:tgtEl>
                                          <p:spTgt spid="17"/>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4"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4072806" y="1886903"/>
            <a:ext cx="2027477" cy="1547614"/>
            <a:chOff x="4066842" y="1162493"/>
            <a:chExt cx="2344656" cy="1789723"/>
          </a:xfrm>
          <a:effectLst>
            <a:outerShdw blurRad="127000" dist="63500" dir="8100000" algn="tr" rotWithShape="0">
              <a:schemeClr val="tx1">
                <a:lumMod val="75000"/>
                <a:lumOff val="25000"/>
                <a:alpha val="40000"/>
              </a:schemeClr>
            </a:outerShdw>
          </a:effectLst>
        </p:grpSpPr>
        <p:sp>
          <p:nvSpPr>
            <p:cNvPr id="15" name="任意多边形 14"/>
            <p:cNvSpPr/>
            <p:nvPr/>
          </p:nvSpPr>
          <p:spPr>
            <a:xfrm>
              <a:off x="5246965" y="1162493"/>
              <a:ext cx="1164533" cy="1789723"/>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1 h 1789723"/>
                <a:gd name="connsiteX6" fmla="*/ 0 w 1164493"/>
                <a:gd name="connsiteY6" fmla="*/ 0 h 1789723"/>
                <a:gd name="connsiteX0" fmla="*/ 0 w 1164513"/>
                <a:gd name="connsiteY0" fmla="*/ 0 h 1789723"/>
                <a:gd name="connsiteX1" fmla="*/ 0 w 1164513"/>
                <a:gd name="connsiteY1" fmla="*/ 1219200 h 1789723"/>
                <a:gd name="connsiteX2" fmla="*/ 859693 w 1164513"/>
                <a:gd name="connsiteY2" fmla="*/ 1219200 h 1789723"/>
                <a:gd name="connsiteX3" fmla="*/ 1164493 w 1164513"/>
                <a:gd name="connsiteY3" fmla="*/ 1789723 h 1789723"/>
                <a:gd name="connsiteX4" fmla="*/ 1164493 w 1164513"/>
                <a:gd name="connsiteY4" fmla="*/ 132862 h 1789723"/>
                <a:gd name="connsiteX5" fmla="*/ 1074616 w 1164513"/>
                <a:gd name="connsiteY5" fmla="*/ 1 h 1789723"/>
                <a:gd name="connsiteX6" fmla="*/ 0 w 1164513"/>
                <a:gd name="connsiteY6" fmla="*/ 0 h 1789723"/>
                <a:gd name="connsiteX0" fmla="*/ 0 w 1164533"/>
                <a:gd name="connsiteY0" fmla="*/ 0 h 1789723"/>
                <a:gd name="connsiteX1" fmla="*/ 0 w 1164533"/>
                <a:gd name="connsiteY1" fmla="*/ 1219200 h 1789723"/>
                <a:gd name="connsiteX2" fmla="*/ 859693 w 1164533"/>
                <a:gd name="connsiteY2" fmla="*/ 1219200 h 1789723"/>
                <a:gd name="connsiteX3" fmla="*/ 1164493 w 1164533"/>
                <a:gd name="connsiteY3" fmla="*/ 1789723 h 1789723"/>
                <a:gd name="connsiteX4" fmla="*/ 1164493 w 1164533"/>
                <a:gd name="connsiteY4" fmla="*/ 132862 h 1789723"/>
                <a:gd name="connsiteX5" fmla="*/ 1074616 w 1164533"/>
                <a:gd name="connsiteY5" fmla="*/ 1 h 1789723"/>
                <a:gd name="connsiteX6" fmla="*/ 0 w 1164533"/>
                <a:gd name="connsiteY6" fmla="*/ 0 h 1789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3976B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任意多边形 15"/>
            <p:cNvSpPr/>
            <p:nvPr/>
          </p:nvSpPr>
          <p:spPr>
            <a:xfrm>
              <a:off x="4066842" y="1162493"/>
              <a:ext cx="1184028" cy="121920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 name="组合 16"/>
          <p:cNvGrpSpPr/>
          <p:nvPr/>
        </p:nvGrpSpPr>
        <p:grpSpPr>
          <a:xfrm>
            <a:off x="4074117" y="3422268"/>
            <a:ext cx="2027477" cy="1547614"/>
            <a:chOff x="4074117" y="3422268"/>
            <a:chExt cx="2027477" cy="1547614"/>
          </a:xfrm>
          <a:effectLst>
            <a:outerShdw blurRad="127000" dist="63500" dir="8100000" algn="tr" rotWithShape="0">
              <a:schemeClr val="tx1">
                <a:lumMod val="75000"/>
                <a:lumOff val="25000"/>
                <a:alpha val="40000"/>
              </a:schemeClr>
            </a:outerShdw>
          </a:effectLst>
        </p:grpSpPr>
        <p:sp>
          <p:nvSpPr>
            <p:cNvPr id="18" name="任意多边形 17"/>
            <p:cNvSpPr/>
            <p:nvPr/>
          </p:nvSpPr>
          <p:spPr>
            <a:xfrm>
              <a:off x="5094596" y="3422268"/>
              <a:ext cx="1006998" cy="1547614"/>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1 h 1789723"/>
                <a:gd name="connsiteX6" fmla="*/ 0 w 1164493"/>
                <a:gd name="connsiteY6" fmla="*/ 0 h 1789723"/>
                <a:gd name="connsiteX0" fmla="*/ 0 w 1164513"/>
                <a:gd name="connsiteY0" fmla="*/ 0 h 1789723"/>
                <a:gd name="connsiteX1" fmla="*/ 0 w 1164513"/>
                <a:gd name="connsiteY1" fmla="*/ 1219200 h 1789723"/>
                <a:gd name="connsiteX2" fmla="*/ 859693 w 1164513"/>
                <a:gd name="connsiteY2" fmla="*/ 1219200 h 1789723"/>
                <a:gd name="connsiteX3" fmla="*/ 1164493 w 1164513"/>
                <a:gd name="connsiteY3" fmla="*/ 1789723 h 1789723"/>
                <a:gd name="connsiteX4" fmla="*/ 1164493 w 1164513"/>
                <a:gd name="connsiteY4" fmla="*/ 132862 h 1789723"/>
                <a:gd name="connsiteX5" fmla="*/ 1074616 w 1164513"/>
                <a:gd name="connsiteY5" fmla="*/ 1 h 1789723"/>
                <a:gd name="connsiteX6" fmla="*/ 0 w 1164513"/>
                <a:gd name="connsiteY6" fmla="*/ 0 h 1789723"/>
                <a:gd name="connsiteX0" fmla="*/ 0 w 1164533"/>
                <a:gd name="connsiteY0" fmla="*/ 0 h 1789723"/>
                <a:gd name="connsiteX1" fmla="*/ 0 w 1164533"/>
                <a:gd name="connsiteY1" fmla="*/ 1219200 h 1789723"/>
                <a:gd name="connsiteX2" fmla="*/ 859693 w 1164533"/>
                <a:gd name="connsiteY2" fmla="*/ 1219200 h 1789723"/>
                <a:gd name="connsiteX3" fmla="*/ 1164493 w 1164533"/>
                <a:gd name="connsiteY3" fmla="*/ 1789723 h 1789723"/>
                <a:gd name="connsiteX4" fmla="*/ 1164493 w 1164533"/>
                <a:gd name="connsiteY4" fmla="*/ 132862 h 1789723"/>
                <a:gd name="connsiteX5" fmla="*/ 1074616 w 1164533"/>
                <a:gd name="connsiteY5" fmla="*/ 1 h 1789723"/>
                <a:gd name="connsiteX6" fmla="*/ 0 w 1164533"/>
                <a:gd name="connsiteY6" fmla="*/ 0 h 1789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3976B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p:cNvSpPr/>
            <p:nvPr/>
          </p:nvSpPr>
          <p:spPr>
            <a:xfrm>
              <a:off x="4074117" y="3422268"/>
              <a:ext cx="1023856" cy="105427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4083085" y="4969882"/>
            <a:ext cx="2027477" cy="1547614"/>
            <a:chOff x="4083085" y="4969882"/>
            <a:chExt cx="2027477" cy="1547614"/>
          </a:xfrm>
          <a:effectLst>
            <a:outerShdw blurRad="127000" dist="63500" dir="8100000" algn="tr" rotWithShape="0">
              <a:schemeClr val="tx1">
                <a:lumMod val="75000"/>
                <a:lumOff val="25000"/>
                <a:alpha val="40000"/>
              </a:schemeClr>
            </a:outerShdw>
          </a:effectLst>
        </p:grpSpPr>
        <p:sp>
          <p:nvSpPr>
            <p:cNvPr id="31" name="任意多边形 30"/>
            <p:cNvSpPr/>
            <p:nvPr/>
          </p:nvSpPr>
          <p:spPr>
            <a:xfrm>
              <a:off x="5103564" y="4969882"/>
              <a:ext cx="1006998" cy="1547614"/>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1 h 1789723"/>
                <a:gd name="connsiteX6" fmla="*/ 0 w 1164493"/>
                <a:gd name="connsiteY6" fmla="*/ 0 h 1789723"/>
                <a:gd name="connsiteX0" fmla="*/ 0 w 1164513"/>
                <a:gd name="connsiteY0" fmla="*/ 0 h 1789723"/>
                <a:gd name="connsiteX1" fmla="*/ 0 w 1164513"/>
                <a:gd name="connsiteY1" fmla="*/ 1219200 h 1789723"/>
                <a:gd name="connsiteX2" fmla="*/ 859693 w 1164513"/>
                <a:gd name="connsiteY2" fmla="*/ 1219200 h 1789723"/>
                <a:gd name="connsiteX3" fmla="*/ 1164493 w 1164513"/>
                <a:gd name="connsiteY3" fmla="*/ 1789723 h 1789723"/>
                <a:gd name="connsiteX4" fmla="*/ 1164493 w 1164513"/>
                <a:gd name="connsiteY4" fmla="*/ 132862 h 1789723"/>
                <a:gd name="connsiteX5" fmla="*/ 1074616 w 1164513"/>
                <a:gd name="connsiteY5" fmla="*/ 1 h 1789723"/>
                <a:gd name="connsiteX6" fmla="*/ 0 w 1164513"/>
                <a:gd name="connsiteY6" fmla="*/ 0 h 1789723"/>
                <a:gd name="connsiteX0" fmla="*/ 0 w 1164533"/>
                <a:gd name="connsiteY0" fmla="*/ 0 h 1789723"/>
                <a:gd name="connsiteX1" fmla="*/ 0 w 1164533"/>
                <a:gd name="connsiteY1" fmla="*/ 1219200 h 1789723"/>
                <a:gd name="connsiteX2" fmla="*/ 859693 w 1164533"/>
                <a:gd name="connsiteY2" fmla="*/ 1219200 h 1789723"/>
                <a:gd name="connsiteX3" fmla="*/ 1164493 w 1164533"/>
                <a:gd name="connsiteY3" fmla="*/ 1789723 h 1789723"/>
                <a:gd name="connsiteX4" fmla="*/ 1164493 w 1164533"/>
                <a:gd name="connsiteY4" fmla="*/ 132862 h 1789723"/>
                <a:gd name="connsiteX5" fmla="*/ 1074616 w 1164533"/>
                <a:gd name="connsiteY5" fmla="*/ 1 h 1789723"/>
                <a:gd name="connsiteX6" fmla="*/ 0 w 1164533"/>
                <a:gd name="connsiteY6" fmla="*/ 0 h 1789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3976B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a:off x="4083085" y="4969882"/>
              <a:ext cx="1023856" cy="105427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3" name="组合 32"/>
          <p:cNvGrpSpPr/>
          <p:nvPr/>
        </p:nvGrpSpPr>
        <p:grpSpPr>
          <a:xfrm>
            <a:off x="6099367" y="2749307"/>
            <a:ext cx="2027477" cy="1547614"/>
            <a:chOff x="6099367" y="2749307"/>
            <a:chExt cx="2027477" cy="1547614"/>
          </a:xfrm>
          <a:effectLst>
            <a:outerShdw blurRad="127000" dist="63500" dir="2700000" algn="tl" rotWithShape="0">
              <a:schemeClr val="tx1">
                <a:lumMod val="75000"/>
                <a:lumOff val="25000"/>
                <a:alpha val="40000"/>
              </a:schemeClr>
            </a:outerShdw>
          </a:effectLst>
        </p:grpSpPr>
        <p:sp>
          <p:nvSpPr>
            <p:cNvPr id="34" name="任意多边形 33"/>
            <p:cNvSpPr/>
            <p:nvPr/>
          </p:nvSpPr>
          <p:spPr>
            <a:xfrm flipH="1">
              <a:off x="6099367" y="2749307"/>
              <a:ext cx="1006998" cy="1547614"/>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1 h 1789723"/>
                <a:gd name="connsiteX6" fmla="*/ 0 w 1164493"/>
                <a:gd name="connsiteY6" fmla="*/ 0 h 1789723"/>
                <a:gd name="connsiteX0" fmla="*/ 0 w 1164513"/>
                <a:gd name="connsiteY0" fmla="*/ 0 h 1789723"/>
                <a:gd name="connsiteX1" fmla="*/ 0 w 1164513"/>
                <a:gd name="connsiteY1" fmla="*/ 1219200 h 1789723"/>
                <a:gd name="connsiteX2" fmla="*/ 859693 w 1164513"/>
                <a:gd name="connsiteY2" fmla="*/ 1219200 h 1789723"/>
                <a:gd name="connsiteX3" fmla="*/ 1164493 w 1164513"/>
                <a:gd name="connsiteY3" fmla="*/ 1789723 h 1789723"/>
                <a:gd name="connsiteX4" fmla="*/ 1164493 w 1164513"/>
                <a:gd name="connsiteY4" fmla="*/ 132862 h 1789723"/>
                <a:gd name="connsiteX5" fmla="*/ 1074616 w 1164513"/>
                <a:gd name="connsiteY5" fmla="*/ 1 h 1789723"/>
                <a:gd name="connsiteX6" fmla="*/ 0 w 1164513"/>
                <a:gd name="connsiteY6" fmla="*/ 0 h 1789723"/>
                <a:gd name="connsiteX0" fmla="*/ 0 w 1164533"/>
                <a:gd name="connsiteY0" fmla="*/ 0 h 1789723"/>
                <a:gd name="connsiteX1" fmla="*/ 0 w 1164533"/>
                <a:gd name="connsiteY1" fmla="*/ 1219200 h 1789723"/>
                <a:gd name="connsiteX2" fmla="*/ 859693 w 1164533"/>
                <a:gd name="connsiteY2" fmla="*/ 1219200 h 1789723"/>
                <a:gd name="connsiteX3" fmla="*/ 1164493 w 1164533"/>
                <a:gd name="connsiteY3" fmla="*/ 1789723 h 1789723"/>
                <a:gd name="connsiteX4" fmla="*/ 1164493 w 1164533"/>
                <a:gd name="connsiteY4" fmla="*/ 132862 h 1789723"/>
                <a:gd name="connsiteX5" fmla="*/ 1074616 w 1164533"/>
                <a:gd name="connsiteY5" fmla="*/ 1 h 1789723"/>
                <a:gd name="connsiteX6" fmla="*/ 0 w 1164533"/>
                <a:gd name="connsiteY6" fmla="*/ 0 h 1789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27508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任意多边形 34"/>
            <p:cNvSpPr/>
            <p:nvPr/>
          </p:nvSpPr>
          <p:spPr>
            <a:xfrm flipH="1">
              <a:off x="7102988" y="2749307"/>
              <a:ext cx="1023856" cy="105427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6" name="组合 35"/>
          <p:cNvGrpSpPr/>
          <p:nvPr/>
        </p:nvGrpSpPr>
        <p:grpSpPr>
          <a:xfrm>
            <a:off x="6108335" y="4296921"/>
            <a:ext cx="2027477" cy="1547614"/>
            <a:chOff x="6108335" y="4296921"/>
            <a:chExt cx="2027477" cy="1547614"/>
          </a:xfrm>
          <a:effectLst>
            <a:outerShdw blurRad="127000" dist="63500" dir="2700000" algn="tl" rotWithShape="0">
              <a:schemeClr val="tx1">
                <a:lumMod val="75000"/>
                <a:lumOff val="25000"/>
                <a:alpha val="40000"/>
              </a:schemeClr>
            </a:outerShdw>
          </a:effectLst>
        </p:grpSpPr>
        <p:sp>
          <p:nvSpPr>
            <p:cNvPr id="37" name="任意多边形 36"/>
            <p:cNvSpPr/>
            <p:nvPr/>
          </p:nvSpPr>
          <p:spPr>
            <a:xfrm flipH="1">
              <a:off x="6108335" y="4296921"/>
              <a:ext cx="1006998" cy="1547614"/>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1 h 1789723"/>
                <a:gd name="connsiteX6" fmla="*/ 0 w 1164493"/>
                <a:gd name="connsiteY6" fmla="*/ 0 h 1789723"/>
                <a:gd name="connsiteX0" fmla="*/ 0 w 1164513"/>
                <a:gd name="connsiteY0" fmla="*/ 0 h 1789723"/>
                <a:gd name="connsiteX1" fmla="*/ 0 w 1164513"/>
                <a:gd name="connsiteY1" fmla="*/ 1219200 h 1789723"/>
                <a:gd name="connsiteX2" fmla="*/ 859693 w 1164513"/>
                <a:gd name="connsiteY2" fmla="*/ 1219200 h 1789723"/>
                <a:gd name="connsiteX3" fmla="*/ 1164493 w 1164513"/>
                <a:gd name="connsiteY3" fmla="*/ 1789723 h 1789723"/>
                <a:gd name="connsiteX4" fmla="*/ 1164493 w 1164513"/>
                <a:gd name="connsiteY4" fmla="*/ 132862 h 1789723"/>
                <a:gd name="connsiteX5" fmla="*/ 1074616 w 1164513"/>
                <a:gd name="connsiteY5" fmla="*/ 1 h 1789723"/>
                <a:gd name="connsiteX6" fmla="*/ 0 w 1164513"/>
                <a:gd name="connsiteY6" fmla="*/ 0 h 1789723"/>
                <a:gd name="connsiteX0" fmla="*/ 0 w 1164533"/>
                <a:gd name="connsiteY0" fmla="*/ 0 h 1789723"/>
                <a:gd name="connsiteX1" fmla="*/ 0 w 1164533"/>
                <a:gd name="connsiteY1" fmla="*/ 1219200 h 1789723"/>
                <a:gd name="connsiteX2" fmla="*/ 859693 w 1164533"/>
                <a:gd name="connsiteY2" fmla="*/ 1219200 h 1789723"/>
                <a:gd name="connsiteX3" fmla="*/ 1164493 w 1164533"/>
                <a:gd name="connsiteY3" fmla="*/ 1789723 h 1789723"/>
                <a:gd name="connsiteX4" fmla="*/ 1164493 w 1164533"/>
                <a:gd name="connsiteY4" fmla="*/ 132862 h 1789723"/>
                <a:gd name="connsiteX5" fmla="*/ 1074616 w 1164533"/>
                <a:gd name="connsiteY5" fmla="*/ 1 h 1789723"/>
                <a:gd name="connsiteX6" fmla="*/ 0 w 1164533"/>
                <a:gd name="connsiteY6" fmla="*/ 0 h 1789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27508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任意多边形 37"/>
            <p:cNvSpPr/>
            <p:nvPr/>
          </p:nvSpPr>
          <p:spPr>
            <a:xfrm flipH="1">
              <a:off x="7111956" y="4296921"/>
              <a:ext cx="1023856" cy="105427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9" name="Freeform 223"/>
          <p:cNvSpPr>
            <a:spLocks/>
          </p:cNvSpPr>
          <p:nvPr/>
        </p:nvSpPr>
        <p:spPr bwMode="auto">
          <a:xfrm>
            <a:off x="6354151" y="3087753"/>
            <a:ext cx="544971" cy="441984"/>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矩形 39"/>
          <p:cNvSpPr/>
          <p:nvPr/>
        </p:nvSpPr>
        <p:spPr>
          <a:xfrm>
            <a:off x="4209472" y="2068322"/>
            <a:ext cx="744491"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01</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1" name="矩形 40"/>
          <p:cNvSpPr/>
          <p:nvPr/>
        </p:nvSpPr>
        <p:spPr>
          <a:xfrm>
            <a:off x="7087451" y="2916061"/>
            <a:ext cx="1039393"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02</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2" name="矩形 41"/>
          <p:cNvSpPr/>
          <p:nvPr/>
        </p:nvSpPr>
        <p:spPr>
          <a:xfrm>
            <a:off x="4067389" y="3570807"/>
            <a:ext cx="1039393"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03</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3" name="矩形 42"/>
          <p:cNvSpPr/>
          <p:nvPr/>
        </p:nvSpPr>
        <p:spPr>
          <a:xfrm>
            <a:off x="7111956" y="4443702"/>
            <a:ext cx="1039393"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04</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4" name="矩形 43"/>
          <p:cNvSpPr/>
          <p:nvPr/>
        </p:nvSpPr>
        <p:spPr>
          <a:xfrm>
            <a:off x="4074117" y="5101642"/>
            <a:ext cx="1039393"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05</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5" name="Freeform 22"/>
          <p:cNvSpPr>
            <a:spLocks noChangeAspect="1" noEditPoints="1"/>
          </p:cNvSpPr>
          <p:nvPr/>
        </p:nvSpPr>
        <p:spPr bwMode="auto">
          <a:xfrm>
            <a:off x="5385549" y="3704677"/>
            <a:ext cx="462945" cy="54365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3"/>
          <p:cNvSpPr>
            <a:spLocks noEditPoints="1"/>
          </p:cNvSpPr>
          <p:nvPr/>
        </p:nvSpPr>
        <p:spPr bwMode="auto">
          <a:xfrm>
            <a:off x="5396745" y="2202307"/>
            <a:ext cx="504477" cy="473788"/>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7" name="Freeform 14"/>
          <p:cNvSpPr>
            <a:spLocks noChangeAspect="1" noEditPoints="1"/>
          </p:cNvSpPr>
          <p:nvPr/>
        </p:nvSpPr>
        <p:spPr bwMode="auto">
          <a:xfrm>
            <a:off x="6372017" y="4592408"/>
            <a:ext cx="509238" cy="507188"/>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8" name="Freeform 26"/>
          <p:cNvSpPr>
            <a:spLocks noEditPoints="1"/>
          </p:cNvSpPr>
          <p:nvPr/>
        </p:nvSpPr>
        <p:spPr bwMode="auto">
          <a:xfrm>
            <a:off x="5381213" y="5293386"/>
            <a:ext cx="431141" cy="45297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9" name="文本框 48"/>
          <p:cNvSpPr txBox="1"/>
          <p:nvPr/>
        </p:nvSpPr>
        <p:spPr>
          <a:xfrm>
            <a:off x="1284309" y="204686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1284309" y="357578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8524642" y="292612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524642" y="445019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284309" y="513626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1582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900" decel="100000" fill="hold"/>
                                        <p:tgtEl>
                                          <p:spTgt spid="3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900" decel="100000" fill="hold"/>
                                        <p:tgtEl>
                                          <p:spTgt spid="1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900" decel="100000" fill="hold"/>
                                        <p:tgtEl>
                                          <p:spTgt spid="3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10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900" decel="100000" fill="hold"/>
                                        <p:tgtEl>
                                          <p:spTgt spid="3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5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100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P spid="42" grpId="0"/>
      <p:bldP spid="43" grpId="0"/>
      <p:bldP spid="44" grpId="0"/>
      <p:bldP spid="45" grpId="0" animBg="1"/>
      <p:bldP spid="46" grpId="0" animBg="1"/>
      <p:bldP spid="47" grpId="0" animBg="1"/>
      <p:bldP spid="48" grpId="0" animBg="1"/>
      <p:bldP spid="49" grpId="0"/>
      <p:bldP spid="50" grpId="0"/>
      <p:bldP spid="51" grpId="0"/>
      <p:bldP spid="52"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3242152" y="1273230"/>
            <a:ext cx="5707689" cy="5709462"/>
            <a:chOff x="3242152" y="1273230"/>
            <a:chExt cx="5707689" cy="5709462"/>
          </a:xfrm>
        </p:grpSpPr>
        <p:sp>
          <p:nvSpPr>
            <p:cNvPr id="15" name="任意多边形 14"/>
            <p:cNvSpPr/>
            <p:nvPr/>
          </p:nvSpPr>
          <p:spPr>
            <a:xfrm>
              <a:off x="3951639" y="2620088"/>
              <a:ext cx="1090520" cy="2196808"/>
            </a:xfrm>
            <a:custGeom>
              <a:avLst/>
              <a:gdLst>
                <a:gd name="connsiteX0" fmla="*/ 689391 w 689391"/>
                <a:gd name="connsiteY0" fmla="*/ 299215 h 1316545"/>
                <a:gd name="connsiteX1" fmla="*/ 390176 w 689391"/>
                <a:gd name="connsiteY1" fmla="*/ 0 h 1316545"/>
                <a:gd name="connsiteX2" fmla="*/ 0 w 689391"/>
                <a:gd name="connsiteY2" fmla="*/ 1316545 h 1316545"/>
                <a:gd name="connsiteX3" fmla="*/ 409326 w 689391"/>
                <a:gd name="connsiteY3" fmla="*/ 1208828 h 1316545"/>
                <a:gd name="connsiteX4" fmla="*/ 689391 w 689391"/>
                <a:gd name="connsiteY4" fmla="*/ 299215 h 1316545"/>
                <a:gd name="connsiteX0" fmla="*/ 689391 w 689391"/>
                <a:gd name="connsiteY0" fmla="*/ 299215 h 1427105"/>
                <a:gd name="connsiteX1" fmla="*/ 390176 w 689391"/>
                <a:gd name="connsiteY1" fmla="*/ 0 h 1427105"/>
                <a:gd name="connsiteX2" fmla="*/ 0 w 689391"/>
                <a:gd name="connsiteY2" fmla="*/ 1316545 h 1427105"/>
                <a:gd name="connsiteX3" fmla="*/ 409326 w 689391"/>
                <a:gd name="connsiteY3" fmla="*/ 1208828 h 1427105"/>
                <a:gd name="connsiteX4" fmla="*/ 689391 w 689391"/>
                <a:gd name="connsiteY4" fmla="*/ 299215 h 1427105"/>
                <a:gd name="connsiteX0" fmla="*/ 689391 w 689391"/>
                <a:gd name="connsiteY0" fmla="*/ 299215 h 1471885"/>
                <a:gd name="connsiteX1" fmla="*/ 390176 w 689391"/>
                <a:gd name="connsiteY1" fmla="*/ 0 h 1471885"/>
                <a:gd name="connsiteX2" fmla="*/ 0 w 689391"/>
                <a:gd name="connsiteY2" fmla="*/ 1316545 h 1471885"/>
                <a:gd name="connsiteX3" fmla="*/ 409326 w 689391"/>
                <a:gd name="connsiteY3" fmla="*/ 1208828 h 1471885"/>
                <a:gd name="connsiteX4" fmla="*/ 689391 w 689391"/>
                <a:gd name="connsiteY4" fmla="*/ 299215 h 1471885"/>
                <a:gd name="connsiteX0" fmla="*/ 689391 w 689391"/>
                <a:gd name="connsiteY0" fmla="*/ 299215 h 1463524"/>
                <a:gd name="connsiteX1" fmla="*/ 390176 w 689391"/>
                <a:gd name="connsiteY1" fmla="*/ 0 h 1463524"/>
                <a:gd name="connsiteX2" fmla="*/ 0 w 689391"/>
                <a:gd name="connsiteY2" fmla="*/ 1316545 h 1463524"/>
                <a:gd name="connsiteX3" fmla="*/ 409326 w 689391"/>
                <a:gd name="connsiteY3" fmla="*/ 1208828 h 1463524"/>
                <a:gd name="connsiteX4" fmla="*/ 689391 w 689391"/>
                <a:gd name="connsiteY4" fmla="*/ 299215 h 1463524"/>
                <a:gd name="connsiteX0" fmla="*/ 724285 w 724285"/>
                <a:gd name="connsiteY0" fmla="*/ 299215 h 1463524"/>
                <a:gd name="connsiteX1" fmla="*/ 425070 w 724285"/>
                <a:gd name="connsiteY1" fmla="*/ 0 h 1463524"/>
                <a:gd name="connsiteX2" fmla="*/ 34894 w 724285"/>
                <a:gd name="connsiteY2" fmla="*/ 1316545 h 1463524"/>
                <a:gd name="connsiteX3" fmla="*/ 444220 w 724285"/>
                <a:gd name="connsiteY3" fmla="*/ 1208828 h 1463524"/>
                <a:gd name="connsiteX4" fmla="*/ 724285 w 724285"/>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6862"/>
                <a:gd name="connsiteX1" fmla="*/ 434636 w 733851"/>
                <a:gd name="connsiteY1" fmla="*/ 0 h 1466862"/>
                <a:gd name="connsiteX2" fmla="*/ 44460 w 733851"/>
                <a:gd name="connsiteY2" fmla="*/ 1316545 h 1466862"/>
                <a:gd name="connsiteX3" fmla="*/ 453786 w 733851"/>
                <a:gd name="connsiteY3" fmla="*/ 1208828 h 1466862"/>
                <a:gd name="connsiteX4" fmla="*/ 733851 w 733851"/>
                <a:gd name="connsiteY4" fmla="*/ 299215 h 1466862"/>
                <a:gd name="connsiteX0" fmla="*/ 733851 w 733851"/>
                <a:gd name="connsiteY0" fmla="*/ 299215 h 1478312"/>
                <a:gd name="connsiteX1" fmla="*/ 434636 w 733851"/>
                <a:gd name="connsiteY1" fmla="*/ 0 h 1478312"/>
                <a:gd name="connsiteX2" fmla="*/ 44460 w 733851"/>
                <a:gd name="connsiteY2" fmla="*/ 1316545 h 1478312"/>
                <a:gd name="connsiteX3" fmla="*/ 453786 w 733851"/>
                <a:gd name="connsiteY3" fmla="*/ 1208828 h 1478312"/>
                <a:gd name="connsiteX4" fmla="*/ 733851 w 733851"/>
                <a:gd name="connsiteY4" fmla="*/ 299215 h 147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851" h="1478312">
                  <a:moveTo>
                    <a:pt x="733851" y="299215"/>
                  </a:moveTo>
                  <a:lnTo>
                    <a:pt x="434636" y="0"/>
                  </a:lnTo>
                  <a:cubicBezTo>
                    <a:pt x="177710" y="206657"/>
                    <a:pt x="-112727" y="817854"/>
                    <a:pt x="44460" y="1316545"/>
                  </a:cubicBezTo>
                  <a:cubicBezTo>
                    <a:pt x="147390" y="1610971"/>
                    <a:pt x="518416" y="1460169"/>
                    <a:pt x="453786" y="1208828"/>
                  </a:cubicBezTo>
                  <a:cubicBezTo>
                    <a:pt x="353250" y="812269"/>
                    <a:pt x="602197" y="375016"/>
                    <a:pt x="733851" y="299215"/>
                  </a:cubicBez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6" name="图片 15"/>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2700000" flipV="1">
              <a:off x="3330907" y="2857680"/>
              <a:ext cx="3300949" cy="132050"/>
            </a:xfrm>
            <a:prstGeom prst="rect">
              <a:avLst/>
            </a:prstGeom>
            <a:ln>
              <a:noFill/>
            </a:ln>
          </p:spPr>
        </p:pic>
        <p:sp>
          <p:nvSpPr>
            <p:cNvPr id="17" name="任意多边形 16"/>
            <p:cNvSpPr/>
            <p:nvPr/>
          </p:nvSpPr>
          <p:spPr>
            <a:xfrm rot="16200000">
              <a:off x="5146167" y="4616601"/>
              <a:ext cx="1090520" cy="2196809"/>
            </a:xfrm>
            <a:custGeom>
              <a:avLst/>
              <a:gdLst>
                <a:gd name="connsiteX0" fmla="*/ 689391 w 689391"/>
                <a:gd name="connsiteY0" fmla="*/ 299215 h 1316545"/>
                <a:gd name="connsiteX1" fmla="*/ 390176 w 689391"/>
                <a:gd name="connsiteY1" fmla="*/ 0 h 1316545"/>
                <a:gd name="connsiteX2" fmla="*/ 0 w 689391"/>
                <a:gd name="connsiteY2" fmla="*/ 1316545 h 1316545"/>
                <a:gd name="connsiteX3" fmla="*/ 409326 w 689391"/>
                <a:gd name="connsiteY3" fmla="*/ 1208828 h 1316545"/>
                <a:gd name="connsiteX4" fmla="*/ 689391 w 689391"/>
                <a:gd name="connsiteY4" fmla="*/ 299215 h 1316545"/>
                <a:gd name="connsiteX0" fmla="*/ 689391 w 689391"/>
                <a:gd name="connsiteY0" fmla="*/ 299215 h 1427105"/>
                <a:gd name="connsiteX1" fmla="*/ 390176 w 689391"/>
                <a:gd name="connsiteY1" fmla="*/ 0 h 1427105"/>
                <a:gd name="connsiteX2" fmla="*/ 0 w 689391"/>
                <a:gd name="connsiteY2" fmla="*/ 1316545 h 1427105"/>
                <a:gd name="connsiteX3" fmla="*/ 409326 w 689391"/>
                <a:gd name="connsiteY3" fmla="*/ 1208828 h 1427105"/>
                <a:gd name="connsiteX4" fmla="*/ 689391 w 689391"/>
                <a:gd name="connsiteY4" fmla="*/ 299215 h 1427105"/>
                <a:gd name="connsiteX0" fmla="*/ 689391 w 689391"/>
                <a:gd name="connsiteY0" fmla="*/ 299215 h 1471885"/>
                <a:gd name="connsiteX1" fmla="*/ 390176 w 689391"/>
                <a:gd name="connsiteY1" fmla="*/ 0 h 1471885"/>
                <a:gd name="connsiteX2" fmla="*/ 0 w 689391"/>
                <a:gd name="connsiteY2" fmla="*/ 1316545 h 1471885"/>
                <a:gd name="connsiteX3" fmla="*/ 409326 w 689391"/>
                <a:gd name="connsiteY3" fmla="*/ 1208828 h 1471885"/>
                <a:gd name="connsiteX4" fmla="*/ 689391 w 689391"/>
                <a:gd name="connsiteY4" fmla="*/ 299215 h 1471885"/>
                <a:gd name="connsiteX0" fmla="*/ 689391 w 689391"/>
                <a:gd name="connsiteY0" fmla="*/ 299215 h 1463524"/>
                <a:gd name="connsiteX1" fmla="*/ 390176 w 689391"/>
                <a:gd name="connsiteY1" fmla="*/ 0 h 1463524"/>
                <a:gd name="connsiteX2" fmla="*/ 0 w 689391"/>
                <a:gd name="connsiteY2" fmla="*/ 1316545 h 1463524"/>
                <a:gd name="connsiteX3" fmla="*/ 409326 w 689391"/>
                <a:gd name="connsiteY3" fmla="*/ 1208828 h 1463524"/>
                <a:gd name="connsiteX4" fmla="*/ 689391 w 689391"/>
                <a:gd name="connsiteY4" fmla="*/ 299215 h 1463524"/>
                <a:gd name="connsiteX0" fmla="*/ 724285 w 724285"/>
                <a:gd name="connsiteY0" fmla="*/ 299215 h 1463524"/>
                <a:gd name="connsiteX1" fmla="*/ 425070 w 724285"/>
                <a:gd name="connsiteY1" fmla="*/ 0 h 1463524"/>
                <a:gd name="connsiteX2" fmla="*/ 34894 w 724285"/>
                <a:gd name="connsiteY2" fmla="*/ 1316545 h 1463524"/>
                <a:gd name="connsiteX3" fmla="*/ 444220 w 724285"/>
                <a:gd name="connsiteY3" fmla="*/ 1208828 h 1463524"/>
                <a:gd name="connsiteX4" fmla="*/ 724285 w 724285"/>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6862"/>
                <a:gd name="connsiteX1" fmla="*/ 434636 w 733851"/>
                <a:gd name="connsiteY1" fmla="*/ 0 h 1466862"/>
                <a:gd name="connsiteX2" fmla="*/ 44460 w 733851"/>
                <a:gd name="connsiteY2" fmla="*/ 1316545 h 1466862"/>
                <a:gd name="connsiteX3" fmla="*/ 453786 w 733851"/>
                <a:gd name="connsiteY3" fmla="*/ 1208828 h 1466862"/>
                <a:gd name="connsiteX4" fmla="*/ 733851 w 733851"/>
                <a:gd name="connsiteY4" fmla="*/ 299215 h 1466862"/>
                <a:gd name="connsiteX0" fmla="*/ 733851 w 733851"/>
                <a:gd name="connsiteY0" fmla="*/ 299215 h 1478312"/>
                <a:gd name="connsiteX1" fmla="*/ 434636 w 733851"/>
                <a:gd name="connsiteY1" fmla="*/ 0 h 1478312"/>
                <a:gd name="connsiteX2" fmla="*/ 44460 w 733851"/>
                <a:gd name="connsiteY2" fmla="*/ 1316545 h 1478312"/>
                <a:gd name="connsiteX3" fmla="*/ 453786 w 733851"/>
                <a:gd name="connsiteY3" fmla="*/ 1208828 h 1478312"/>
                <a:gd name="connsiteX4" fmla="*/ 733851 w 733851"/>
                <a:gd name="connsiteY4" fmla="*/ 299215 h 147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851" h="1478312">
                  <a:moveTo>
                    <a:pt x="733851" y="299215"/>
                  </a:moveTo>
                  <a:lnTo>
                    <a:pt x="434636" y="0"/>
                  </a:lnTo>
                  <a:cubicBezTo>
                    <a:pt x="177710" y="206657"/>
                    <a:pt x="-112727" y="817854"/>
                    <a:pt x="44460" y="1316545"/>
                  </a:cubicBezTo>
                  <a:cubicBezTo>
                    <a:pt x="147390" y="1610971"/>
                    <a:pt x="518416" y="1460169"/>
                    <a:pt x="453786" y="1208828"/>
                  </a:cubicBezTo>
                  <a:cubicBezTo>
                    <a:pt x="353250" y="812269"/>
                    <a:pt x="602197" y="375016"/>
                    <a:pt x="733851" y="299215"/>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8" name="图片 17"/>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8900000" flipV="1">
              <a:off x="3242152" y="5154811"/>
              <a:ext cx="3300950" cy="143399"/>
            </a:xfrm>
            <a:prstGeom prst="rect">
              <a:avLst/>
            </a:prstGeom>
            <a:ln>
              <a:noFill/>
            </a:ln>
          </p:spPr>
        </p:pic>
        <p:sp>
          <p:nvSpPr>
            <p:cNvPr id="19" name="任意多边形 18"/>
            <p:cNvSpPr/>
            <p:nvPr/>
          </p:nvSpPr>
          <p:spPr>
            <a:xfrm rot="10800000">
              <a:off x="7143043" y="3426874"/>
              <a:ext cx="1090520" cy="2196809"/>
            </a:xfrm>
            <a:custGeom>
              <a:avLst/>
              <a:gdLst>
                <a:gd name="connsiteX0" fmla="*/ 689391 w 689391"/>
                <a:gd name="connsiteY0" fmla="*/ 299215 h 1316545"/>
                <a:gd name="connsiteX1" fmla="*/ 390176 w 689391"/>
                <a:gd name="connsiteY1" fmla="*/ 0 h 1316545"/>
                <a:gd name="connsiteX2" fmla="*/ 0 w 689391"/>
                <a:gd name="connsiteY2" fmla="*/ 1316545 h 1316545"/>
                <a:gd name="connsiteX3" fmla="*/ 409326 w 689391"/>
                <a:gd name="connsiteY3" fmla="*/ 1208828 h 1316545"/>
                <a:gd name="connsiteX4" fmla="*/ 689391 w 689391"/>
                <a:gd name="connsiteY4" fmla="*/ 299215 h 1316545"/>
                <a:gd name="connsiteX0" fmla="*/ 689391 w 689391"/>
                <a:gd name="connsiteY0" fmla="*/ 299215 h 1427105"/>
                <a:gd name="connsiteX1" fmla="*/ 390176 w 689391"/>
                <a:gd name="connsiteY1" fmla="*/ 0 h 1427105"/>
                <a:gd name="connsiteX2" fmla="*/ 0 w 689391"/>
                <a:gd name="connsiteY2" fmla="*/ 1316545 h 1427105"/>
                <a:gd name="connsiteX3" fmla="*/ 409326 w 689391"/>
                <a:gd name="connsiteY3" fmla="*/ 1208828 h 1427105"/>
                <a:gd name="connsiteX4" fmla="*/ 689391 w 689391"/>
                <a:gd name="connsiteY4" fmla="*/ 299215 h 1427105"/>
                <a:gd name="connsiteX0" fmla="*/ 689391 w 689391"/>
                <a:gd name="connsiteY0" fmla="*/ 299215 h 1471885"/>
                <a:gd name="connsiteX1" fmla="*/ 390176 w 689391"/>
                <a:gd name="connsiteY1" fmla="*/ 0 h 1471885"/>
                <a:gd name="connsiteX2" fmla="*/ 0 w 689391"/>
                <a:gd name="connsiteY2" fmla="*/ 1316545 h 1471885"/>
                <a:gd name="connsiteX3" fmla="*/ 409326 w 689391"/>
                <a:gd name="connsiteY3" fmla="*/ 1208828 h 1471885"/>
                <a:gd name="connsiteX4" fmla="*/ 689391 w 689391"/>
                <a:gd name="connsiteY4" fmla="*/ 299215 h 1471885"/>
                <a:gd name="connsiteX0" fmla="*/ 689391 w 689391"/>
                <a:gd name="connsiteY0" fmla="*/ 299215 h 1463524"/>
                <a:gd name="connsiteX1" fmla="*/ 390176 w 689391"/>
                <a:gd name="connsiteY1" fmla="*/ 0 h 1463524"/>
                <a:gd name="connsiteX2" fmla="*/ 0 w 689391"/>
                <a:gd name="connsiteY2" fmla="*/ 1316545 h 1463524"/>
                <a:gd name="connsiteX3" fmla="*/ 409326 w 689391"/>
                <a:gd name="connsiteY3" fmla="*/ 1208828 h 1463524"/>
                <a:gd name="connsiteX4" fmla="*/ 689391 w 689391"/>
                <a:gd name="connsiteY4" fmla="*/ 299215 h 1463524"/>
                <a:gd name="connsiteX0" fmla="*/ 724285 w 724285"/>
                <a:gd name="connsiteY0" fmla="*/ 299215 h 1463524"/>
                <a:gd name="connsiteX1" fmla="*/ 425070 w 724285"/>
                <a:gd name="connsiteY1" fmla="*/ 0 h 1463524"/>
                <a:gd name="connsiteX2" fmla="*/ 34894 w 724285"/>
                <a:gd name="connsiteY2" fmla="*/ 1316545 h 1463524"/>
                <a:gd name="connsiteX3" fmla="*/ 444220 w 724285"/>
                <a:gd name="connsiteY3" fmla="*/ 1208828 h 1463524"/>
                <a:gd name="connsiteX4" fmla="*/ 724285 w 724285"/>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6862"/>
                <a:gd name="connsiteX1" fmla="*/ 434636 w 733851"/>
                <a:gd name="connsiteY1" fmla="*/ 0 h 1466862"/>
                <a:gd name="connsiteX2" fmla="*/ 44460 w 733851"/>
                <a:gd name="connsiteY2" fmla="*/ 1316545 h 1466862"/>
                <a:gd name="connsiteX3" fmla="*/ 453786 w 733851"/>
                <a:gd name="connsiteY3" fmla="*/ 1208828 h 1466862"/>
                <a:gd name="connsiteX4" fmla="*/ 733851 w 733851"/>
                <a:gd name="connsiteY4" fmla="*/ 299215 h 1466862"/>
                <a:gd name="connsiteX0" fmla="*/ 733851 w 733851"/>
                <a:gd name="connsiteY0" fmla="*/ 299215 h 1478312"/>
                <a:gd name="connsiteX1" fmla="*/ 434636 w 733851"/>
                <a:gd name="connsiteY1" fmla="*/ 0 h 1478312"/>
                <a:gd name="connsiteX2" fmla="*/ 44460 w 733851"/>
                <a:gd name="connsiteY2" fmla="*/ 1316545 h 1478312"/>
                <a:gd name="connsiteX3" fmla="*/ 453786 w 733851"/>
                <a:gd name="connsiteY3" fmla="*/ 1208828 h 1478312"/>
                <a:gd name="connsiteX4" fmla="*/ 733851 w 733851"/>
                <a:gd name="connsiteY4" fmla="*/ 299215 h 147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851" h="1478312">
                  <a:moveTo>
                    <a:pt x="733851" y="299215"/>
                  </a:moveTo>
                  <a:lnTo>
                    <a:pt x="434636" y="0"/>
                  </a:lnTo>
                  <a:cubicBezTo>
                    <a:pt x="177710" y="206657"/>
                    <a:pt x="-112727" y="817854"/>
                    <a:pt x="44460" y="1316545"/>
                  </a:cubicBezTo>
                  <a:cubicBezTo>
                    <a:pt x="147390" y="1610971"/>
                    <a:pt x="518416" y="1460169"/>
                    <a:pt x="453786" y="1208828"/>
                  </a:cubicBezTo>
                  <a:cubicBezTo>
                    <a:pt x="353250" y="812269"/>
                    <a:pt x="602197" y="375016"/>
                    <a:pt x="733851" y="299215"/>
                  </a:cubicBez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0" name="图片 29"/>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3500000" flipV="1">
              <a:off x="5569613" y="5262405"/>
              <a:ext cx="3300949" cy="139625"/>
            </a:xfrm>
            <a:prstGeom prst="rect">
              <a:avLst/>
            </a:prstGeom>
            <a:ln>
              <a:noFill/>
            </a:ln>
          </p:spPr>
        </p:pic>
        <p:sp>
          <p:nvSpPr>
            <p:cNvPr id="31" name="任意多边形 30"/>
            <p:cNvSpPr/>
            <p:nvPr/>
          </p:nvSpPr>
          <p:spPr>
            <a:xfrm rot="5400000">
              <a:off x="5948517" y="1416209"/>
              <a:ext cx="1090520" cy="2196809"/>
            </a:xfrm>
            <a:custGeom>
              <a:avLst/>
              <a:gdLst>
                <a:gd name="connsiteX0" fmla="*/ 689391 w 689391"/>
                <a:gd name="connsiteY0" fmla="*/ 299215 h 1316545"/>
                <a:gd name="connsiteX1" fmla="*/ 390176 w 689391"/>
                <a:gd name="connsiteY1" fmla="*/ 0 h 1316545"/>
                <a:gd name="connsiteX2" fmla="*/ 0 w 689391"/>
                <a:gd name="connsiteY2" fmla="*/ 1316545 h 1316545"/>
                <a:gd name="connsiteX3" fmla="*/ 409326 w 689391"/>
                <a:gd name="connsiteY3" fmla="*/ 1208828 h 1316545"/>
                <a:gd name="connsiteX4" fmla="*/ 689391 w 689391"/>
                <a:gd name="connsiteY4" fmla="*/ 299215 h 1316545"/>
                <a:gd name="connsiteX0" fmla="*/ 689391 w 689391"/>
                <a:gd name="connsiteY0" fmla="*/ 299215 h 1427105"/>
                <a:gd name="connsiteX1" fmla="*/ 390176 w 689391"/>
                <a:gd name="connsiteY1" fmla="*/ 0 h 1427105"/>
                <a:gd name="connsiteX2" fmla="*/ 0 w 689391"/>
                <a:gd name="connsiteY2" fmla="*/ 1316545 h 1427105"/>
                <a:gd name="connsiteX3" fmla="*/ 409326 w 689391"/>
                <a:gd name="connsiteY3" fmla="*/ 1208828 h 1427105"/>
                <a:gd name="connsiteX4" fmla="*/ 689391 w 689391"/>
                <a:gd name="connsiteY4" fmla="*/ 299215 h 1427105"/>
                <a:gd name="connsiteX0" fmla="*/ 689391 w 689391"/>
                <a:gd name="connsiteY0" fmla="*/ 299215 h 1471885"/>
                <a:gd name="connsiteX1" fmla="*/ 390176 w 689391"/>
                <a:gd name="connsiteY1" fmla="*/ 0 h 1471885"/>
                <a:gd name="connsiteX2" fmla="*/ 0 w 689391"/>
                <a:gd name="connsiteY2" fmla="*/ 1316545 h 1471885"/>
                <a:gd name="connsiteX3" fmla="*/ 409326 w 689391"/>
                <a:gd name="connsiteY3" fmla="*/ 1208828 h 1471885"/>
                <a:gd name="connsiteX4" fmla="*/ 689391 w 689391"/>
                <a:gd name="connsiteY4" fmla="*/ 299215 h 1471885"/>
                <a:gd name="connsiteX0" fmla="*/ 689391 w 689391"/>
                <a:gd name="connsiteY0" fmla="*/ 299215 h 1463524"/>
                <a:gd name="connsiteX1" fmla="*/ 390176 w 689391"/>
                <a:gd name="connsiteY1" fmla="*/ 0 h 1463524"/>
                <a:gd name="connsiteX2" fmla="*/ 0 w 689391"/>
                <a:gd name="connsiteY2" fmla="*/ 1316545 h 1463524"/>
                <a:gd name="connsiteX3" fmla="*/ 409326 w 689391"/>
                <a:gd name="connsiteY3" fmla="*/ 1208828 h 1463524"/>
                <a:gd name="connsiteX4" fmla="*/ 689391 w 689391"/>
                <a:gd name="connsiteY4" fmla="*/ 299215 h 1463524"/>
                <a:gd name="connsiteX0" fmla="*/ 724285 w 724285"/>
                <a:gd name="connsiteY0" fmla="*/ 299215 h 1463524"/>
                <a:gd name="connsiteX1" fmla="*/ 425070 w 724285"/>
                <a:gd name="connsiteY1" fmla="*/ 0 h 1463524"/>
                <a:gd name="connsiteX2" fmla="*/ 34894 w 724285"/>
                <a:gd name="connsiteY2" fmla="*/ 1316545 h 1463524"/>
                <a:gd name="connsiteX3" fmla="*/ 444220 w 724285"/>
                <a:gd name="connsiteY3" fmla="*/ 1208828 h 1463524"/>
                <a:gd name="connsiteX4" fmla="*/ 724285 w 724285"/>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3524"/>
                <a:gd name="connsiteX1" fmla="*/ 434636 w 733851"/>
                <a:gd name="connsiteY1" fmla="*/ 0 h 1463524"/>
                <a:gd name="connsiteX2" fmla="*/ 44460 w 733851"/>
                <a:gd name="connsiteY2" fmla="*/ 1316545 h 1463524"/>
                <a:gd name="connsiteX3" fmla="*/ 453786 w 733851"/>
                <a:gd name="connsiteY3" fmla="*/ 1208828 h 1463524"/>
                <a:gd name="connsiteX4" fmla="*/ 733851 w 733851"/>
                <a:gd name="connsiteY4" fmla="*/ 299215 h 1463524"/>
                <a:gd name="connsiteX0" fmla="*/ 733851 w 733851"/>
                <a:gd name="connsiteY0" fmla="*/ 299215 h 1466862"/>
                <a:gd name="connsiteX1" fmla="*/ 434636 w 733851"/>
                <a:gd name="connsiteY1" fmla="*/ 0 h 1466862"/>
                <a:gd name="connsiteX2" fmla="*/ 44460 w 733851"/>
                <a:gd name="connsiteY2" fmla="*/ 1316545 h 1466862"/>
                <a:gd name="connsiteX3" fmla="*/ 453786 w 733851"/>
                <a:gd name="connsiteY3" fmla="*/ 1208828 h 1466862"/>
                <a:gd name="connsiteX4" fmla="*/ 733851 w 733851"/>
                <a:gd name="connsiteY4" fmla="*/ 299215 h 1466862"/>
                <a:gd name="connsiteX0" fmla="*/ 733851 w 733851"/>
                <a:gd name="connsiteY0" fmla="*/ 299215 h 1478312"/>
                <a:gd name="connsiteX1" fmla="*/ 434636 w 733851"/>
                <a:gd name="connsiteY1" fmla="*/ 0 h 1478312"/>
                <a:gd name="connsiteX2" fmla="*/ 44460 w 733851"/>
                <a:gd name="connsiteY2" fmla="*/ 1316545 h 1478312"/>
                <a:gd name="connsiteX3" fmla="*/ 453786 w 733851"/>
                <a:gd name="connsiteY3" fmla="*/ 1208828 h 1478312"/>
                <a:gd name="connsiteX4" fmla="*/ 733851 w 733851"/>
                <a:gd name="connsiteY4" fmla="*/ 299215 h 147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851" h="1478312">
                  <a:moveTo>
                    <a:pt x="733851" y="299215"/>
                  </a:moveTo>
                  <a:lnTo>
                    <a:pt x="434636" y="0"/>
                  </a:lnTo>
                  <a:cubicBezTo>
                    <a:pt x="177710" y="206657"/>
                    <a:pt x="-112727" y="817854"/>
                    <a:pt x="44460" y="1316545"/>
                  </a:cubicBezTo>
                  <a:cubicBezTo>
                    <a:pt x="147390" y="1610971"/>
                    <a:pt x="518416" y="1460169"/>
                    <a:pt x="453786" y="1208828"/>
                  </a:cubicBezTo>
                  <a:cubicBezTo>
                    <a:pt x="353250" y="812269"/>
                    <a:pt x="602197" y="375016"/>
                    <a:pt x="733851" y="299215"/>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2" name="图片 31"/>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8100000" flipV="1">
              <a:off x="5648892" y="2928598"/>
              <a:ext cx="3300949" cy="162602"/>
            </a:xfrm>
            <a:prstGeom prst="rect">
              <a:avLst/>
            </a:prstGeom>
            <a:ln>
              <a:noFill/>
            </a:ln>
          </p:spPr>
        </p:pic>
        <p:sp>
          <p:nvSpPr>
            <p:cNvPr id="33" name="矩形 32"/>
            <p:cNvSpPr/>
            <p:nvPr/>
          </p:nvSpPr>
          <p:spPr>
            <a:xfrm>
              <a:off x="5517784" y="2074725"/>
              <a:ext cx="740369" cy="459109"/>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01</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4" name="矩形 33"/>
            <p:cNvSpPr/>
            <p:nvPr/>
          </p:nvSpPr>
          <p:spPr>
            <a:xfrm>
              <a:off x="7370953" y="3674985"/>
              <a:ext cx="1033639" cy="459109"/>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02</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5" name="矩形 34"/>
            <p:cNvSpPr/>
            <p:nvPr/>
          </p:nvSpPr>
          <p:spPr>
            <a:xfrm>
              <a:off x="5799893" y="5677039"/>
              <a:ext cx="1033639" cy="459109"/>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03</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6" name="矩形 35"/>
            <p:cNvSpPr/>
            <p:nvPr/>
          </p:nvSpPr>
          <p:spPr>
            <a:xfrm>
              <a:off x="3805622" y="4229455"/>
              <a:ext cx="1033639" cy="459109"/>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04</a:t>
              </a:r>
              <a:endParaRPr lang="zh-CN" altLang="en-US" sz="2400" b="1" dirty="0">
                <a:solidFill>
                  <a:prstClr val="white"/>
                </a:solidFill>
                <a:latin typeface="Agency FB" panose="020B0503020202020204" pitchFamily="34" charset="0"/>
                <a:ea typeface="微软雅黑" panose="020B0503020204020204" pitchFamily="34" charset="-122"/>
              </a:endParaRPr>
            </a:p>
          </p:txBody>
        </p:sp>
      </p:grpSp>
      <p:sp>
        <p:nvSpPr>
          <p:cNvPr id="37" name="Freeform 22"/>
          <p:cNvSpPr>
            <a:spLocks noChangeAspect="1" noEditPoints="1"/>
          </p:cNvSpPr>
          <p:nvPr/>
        </p:nvSpPr>
        <p:spPr bwMode="auto">
          <a:xfrm>
            <a:off x="5903044" y="3075777"/>
            <a:ext cx="414689" cy="48698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3976BD"/>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3"/>
          <p:cNvSpPr>
            <a:spLocks noEditPoints="1"/>
          </p:cNvSpPr>
          <p:nvPr/>
        </p:nvSpPr>
        <p:spPr bwMode="auto">
          <a:xfrm>
            <a:off x="5014816" y="3933205"/>
            <a:ext cx="451892" cy="424402"/>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9" name="Freeform 14"/>
          <p:cNvSpPr>
            <a:spLocks noChangeAspect="1" noEditPoints="1"/>
          </p:cNvSpPr>
          <p:nvPr/>
        </p:nvSpPr>
        <p:spPr bwMode="auto">
          <a:xfrm>
            <a:off x="6636281" y="3904539"/>
            <a:ext cx="456156" cy="454319"/>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0" name="Freeform 26"/>
          <p:cNvSpPr>
            <a:spLocks noEditPoints="1"/>
          </p:cNvSpPr>
          <p:nvPr/>
        </p:nvSpPr>
        <p:spPr bwMode="auto">
          <a:xfrm>
            <a:off x="5886236" y="4793238"/>
            <a:ext cx="386200" cy="405753"/>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1" name="文本框 40"/>
          <p:cNvSpPr txBox="1"/>
          <p:nvPr/>
        </p:nvSpPr>
        <p:spPr>
          <a:xfrm>
            <a:off x="981977" y="2182825"/>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981977" y="499274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877127" y="219345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877127" y="498304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5510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75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p:bldP spid="42" grpId="0"/>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5" name="Freeform 5"/>
          <p:cNvSpPr>
            <a:spLocks noEditPoints="1"/>
          </p:cNvSpPr>
          <p:nvPr/>
        </p:nvSpPr>
        <p:spPr bwMode="auto">
          <a:xfrm>
            <a:off x="3688161" y="1995273"/>
            <a:ext cx="4815671" cy="4360746"/>
          </a:xfrm>
          <a:custGeom>
            <a:avLst/>
            <a:gdLst>
              <a:gd name="T0" fmla="*/ 1823 w 1879"/>
              <a:gd name="T1" fmla="*/ 192 h 1701"/>
              <a:gd name="T2" fmla="*/ 1506 w 1879"/>
              <a:gd name="T3" fmla="*/ 8 h 1701"/>
              <a:gd name="T4" fmla="*/ 315 w 1879"/>
              <a:gd name="T5" fmla="*/ 21 h 1701"/>
              <a:gd name="T6" fmla="*/ 146 w 1879"/>
              <a:gd name="T7" fmla="*/ 99 h 1701"/>
              <a:gd name="T8" fmla="*/ 8 w 1879"/>
              <a:gd name="T9" fmla="*/ 442 h 1701"/>
              <a:gd name="T10" fmla="*/ 60 w 1879"/>
              <a:gd name="T11" fmla="*/ 617 h 1701"/>
              <a:gd name="T12" fmla="*/ 230 w 1879"/>
              <a:gd name="T13" fmla="*/ 912 h 1701"/>
              <a:gd name="T14" fmla="*/ 401 w 1879"/>
              <a:gd name="T15" fmla="*/ 1200 h 1701"/>
              <a:gd name="T16" fmla="*/ 577 w 1879"/>
              <a:gd name="T17" fmla="*/ 1490 h 1701"/>
              <a:gd name="T18" fmla="*/ 878 w 1879"/>
              <a:gd name="T19" fmla="*/ 1696 h 1701"/>
              <a:gd name="T20" fmla="*/ 1069 w 1879"/>
              <a:gd name="T21" fmla="*/ 1678 h 1701"/>
              <a:gd name="T22" fmla="*/ 1340 w 1879"/>
              <a:gd name="T23" fmla="*/ 1439 h 1701"/>
              <a:gd name="T24" fmla="*/ 1512 w 1879"/>
              <a:gd name="T25" fmla="*/ 1150 h 1701"/>
              <a:gd name="T26" fmla="*/ 1683 w 1879"/>
              <a:gd name="T27" fmla="*/ 862 h 1701"/>
              <a:gd name="T28" fmla="*/ 1847 w 1879"/>
              <a:gd name="T29" fmla="*/ 559 h 1701"/>
              <a:gd name="T30" fmla="*/ 563 w 1879"/>
              <a:gd name="T31" fmla="*/ 100 h 1701"/>
              <a:gd name="T32" fmla="*/ 758 w 1879"/>
              <a:gd name="T33" fmla="*/ 100 h 1701"/>
              <a:gd name="T34" fmla="*/ 937 w 1879"/>
              <a:gd name="T35" fmla="*/ 51 h 1701"/>
              <a:gd name="T36" fmla="*/ 1234 w 1879"/>
              <a:gd name="T37" fmla="*/ 99 h 1701"/>
              <a:gd name="T38" fmla="*/ 1401 w 1879"/>
              <a:gd name="T39" fmla="*/ 100 h 1701"/>
              <a:gd name="T40" fmla="*/ 1498 w 1879"/>
              <a:gd name="T41" fmla="*/ 59 h 1701"/>
              <a:gd name="T42" fmla="*/ 1577 w 1879"/>
              <a:gd name="T43" fmla="*/ 128 h 1701"/>
              <a:gd name="T44" fmla="*/ 1684 w 1879"/>
              <a:gd name="T45" fmla="*/ 185 h 1701"/>
              <a:gd name="T46" fmla="*/ 1780 w 1879"/>
              <a:gd name="T47" fmla="*/ 219 h 1701"/>
              <a:gd name="T48" fmla="*/ 1770 w 1879"/>
              <a:gd name="T49" fmla="*/ 320 h 1701"/>
              <a:gd name="T50" fmla="*/ 1774 w 1879"/>
              <a:gd name="T51" fmla="*/ 440 h 1701"/>
              <a:gd name="T52" fmla="*/ 1799 w 1879"/>
              <a:gd name="T53" fmla="*/ 542 h 1701"/>
              <a:gd name="T54" fmla="*/ 1716 w 1879"/>
              <a:gd name="T55" fmla="*/ 608 h 1701"/>
              <a:gd name="T56" fmla="*/ 1647 w 1879"/>
              <a:gd name="T57" fmla="*/ 727 h 1701"/>
              <a:gd name="T58" fmla="*/ 1639 w 1879"/>
              <a:gd name="T59" fmla="*/ 836 h 1701"/>
              <a:gd name="T60" fmla="*/ 1583 w 1879"/>
              <a:gd name="T61" fmla="*/ 929 h 1701"/>
              <a:gd name="T62" fmla="*/ 1475 w 1879"/>
              <a:gd name="T63" fmla="*/ 1015 h 1701"/>
              <a:gd name="T64" fmla="*/ 1438 w 1879"/>
              <a:gd name="T65" fmla="*/ 1174 h 1701"/>
              <a:gd name="T66" fmla="*/ 1382 w 1879"/>
              <a:gd name="T67" fmla="*/ 1268 h 1701"/>
              <a:gd name="T68" fmla="*/ 1327 w 1879"/>
              <a:gd name="T69" fmla="*/ 1362 h 1701"/>
              <a:gd name="T70" fmla="*/ 1218 w 1879"/>
              <a:gd name="T71" fmla="*/ 1440 h 1701"/>
              <a:gd name="T72" fmla="*/ 1192 w 1879"/>
              <a:gd name="T73" fmla="*/ 1541 h 1701"/>
              <a:gd name="T74" fmla="*/ 1098 w 1879"/>
              <a:gd name="T75" fmla="*/ 1553 h 1701"/>
              <a:gd name="T76" fmla="*/ 1051 w 1879"/>
              <a:gd name="T77" fmla="*/ 1630 h 1701"/>
              <a:gd name="T78" fmla="*/ 955 w 1879"/>
              <a:gd name="T79" fmla="*/ 1601 h 1701"/>
              <a:gd name="T80" fmla="*/ 887 w 1879"/>
              <a:gd name="T81" fmla="*/ 1645 h 1701"/>
              <a:gd name="T82" fmla="*/ 736 w 1879"/>
              <a:gd name="T83" fmla="*/ 1579 h 1701"/>
              <a:gd name="T84" fmla="*/ 716 w 1879"/>
              <a:gd name="T85" fmla="*/ 1498 h 1701"/>
              <a:gd name="T86" fmla="*/ 619 w 1879"/>
              <a:gd name="T87" fmla="*/ 1460 h 1701"/>
              <a:gd name="T88" fmla="*/ 607 w 1879"/>
              <a:gd name="T89" fmla="*/ 1354 h 1701"/>
              <a:gd name="T90" fmla="*/ 536 w 1879"/>
              <a:gd name="T91" fmla="*/ 1232 h 1701"/>
              <a:gd name="T92" fmla="*/ 451 w 1879"/>
              <a:gd name="T93" fmla="*/ 1089 h 1701"/>
              <a:gd name="T94" fmla="*/ 359 w 1879"/>
              <a:gd name="T95" fmla="*/ 1030 h 1701"/>
              <a:gd name="T96" fmla="*/ 351 w 1879"/>
              <a:gd name="T97" fmla="*/ 921 h 1701"/>
              <a:gd name="T98" fmla="*/ 279 w 1879"/>
              <a:gd name="T99" fmla="*/ 800 h 1701"/>
              <a:gd name="T100" fmla="*/ 158 w 1879"/>
              <a:gd name="T101" fmla="*/ 691 h 1701"/>
              <a:gd name="T102" fmla="*/ 106 w 1879"/>
              <a:gd name="T103" fmla="*/ 596 h 1701"/>
              <a:gd name="T104" fmla="*/ 125 w 1879"/>
              <a:gd name="T105" fmla="*/ 509 h 1701"/>
              <a:gd name="T106" fmla="*/ 59 w 1879"/>
              <a:gd name="T107" fmla="*/ 435 h 1701"/>
              <a:gd name="T108" fmla="*/ 107 w 1879"/>
              <a:gd name="T109" fmla="*/ 345 h 1701"/>
              <a:gd name="T110" fmla="*/ 150 w 1879"/>
              <a:gd name="T111" fmla="*/ 237 h 1701"/>
              <a:gd name="T112" fmla="*/ 177 w 1879"/>
              <a:gd name="T113" fmla="*/ 140 h 1701"/>
              <a:gd name="T114" fmla="*/ 280 w 1879"/>
              <a:gd name="T115" fmla="*/ 137 h 1701"/>
              <a:gd name="T116" fmla="*/ 403 w 1879"/>
              <a:gd name="T117" fmla="*/ 106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79" h="1701">
                <a:moveTo>
                  <a:pt x="1878" y="377"/>
                </a:moveTo>
                <a:cubicBezTo>
                  <a:pt x="1878" y="376"/>
                  <a:pt x="1878" y="376"/>
                  <a:pt x="1878" y="376"/>
                </a:cubicBezTo>
                <a:cubicBezTo>
                  <a:pt x="1878" y="376"/>
                  <a:pt x="1878" y="376"/>
                  <a:pt x="1878" y="376"/>
                </a:cubicBezTo>
                <a:cubicBezTo>
                  <a:pt x="1878" y="376"/>
                  <a:pt x="1878" y="376"/>
                  <a:pt x="1878" y="376"/>
                </a:cubicBezTo>
                <a:cubicBezTo>
                  <a:pt x="1878" y="376"/>
                  <a:pt x="1878" y="376"/>
                  <a:pt x="1878" y="376"/>
                </a:cubicBezTo>
                <a:cubicBezTo>
                  <a:pt x="1878" y="376"/>
                  <a:pt x="1878" y="376"/>
                  <a:pt x="1878" y="376"/>
                </a:cubicBezTo>
                <a:cubicBezTo>
                  <a:pt x="1876" y="308"/>
                  <a:pt x="1857" y="244"/>
                  <a:pt x="1823" y="192"/>
                </a:cubicBezTo>
                <a:cubicBezTo>
                  <a:pt x="1823" y="192"/>
                  <a:pt x="1823" y="192"/>
                  <a:pt x="1823" y="192"/>
                </a:cubicBezTo>
                <a:cubicBezTo>
                  <a:pt x="1823" y="192"/>
                  <a:pt x="1823" y="192"/>
                  <a:pt x="1823" y="192"/>
                </a:cubicBezTo>
                <a:cubicBezTo>
                  <a:pt x="1823" y="191"/>
                  <a:pt x="1823" y="191"/>
                  <a:pt x="1823" y="191"/>
                </a:cubicBezTo>
                <a:cubicBezTo>
                  <a:pt x="1790" y="140"/>
                  <a:pt x="1741" y="96"/>
                  <a:pt x="1681" y="64"/>
                </a:cubicBezTo>
                <a:cubicBezTo>
                  <a:pt x="1681" y="64"/>
                  <a:pt x="1681" y="64"/>
                  <a:pt x="1681" y="64"/>
                </a:cubicBezTo>
                <a:cubicBezTo>
                  <a:pt x="1681" y="64"/>
                  <a:pt x="1681" y="64"/>
                  <a:pt x="1681" y="64"/>
                </a:cubicBezTo>
                <a:cubicBezTo>
                  <a:pt x="1680" y="64"/>
                  <a:pt x="1680" y="64"/>
                  <a:pt x="1680" y="64"/>
                </a:cubicBezTo>
                <a:cubicBezTo>
                  <a:pt x="1630" y="37"/>
                  <a:pt x="1573" y="19"/>
                  <a:pt x="1506" y="8"/>
                </a:cubicBezTo>
                <a:cubicBezTo>
                  <a:pt x="1506" y="8"/>
                  <a:pt x="1506" y="8"/>
                  <a:pt x="1506" y="8"/>
                </a:cubicBezTo>
                <a:cubicBezTo>
                  <a:pt x="1506" y="8"/>
                  <a:pt x="1506" y="8"/>
                  <a:pt x="1506" y="8"/>
                </a:cubicBezTo>
                <a:cubicBezTo>
                  <a:pt x="1506" y="8"/>
                  <a:pt x="1506" y="8"/>
                  <a:pt x="1506" y="8"/>
                </a:cubicBezTo>
                <a:cubicBezTo>
                  <a:pt x="1506" y="8"/>
                  <a:pt x="1506" y="8"/>
                  <a:pt x="1506" y="8"/>
                </a:cubicBezTo>
                <a:cubicBezTo>
                  <a:pt x="1505" y="8"/>
                  <a:pt x="1505" y="8"/>
                  <a:pt x="1505" y="8"/>
                </a:cubicBezTo>
                <a:cubicBezTo>
                  <a:pt x="1457" y="1"/>
                  <a:pt x="1406" y="0"/>
                  <a:pt x="1363" y="0"/>
                </a:cubicBezTo>
                <a:cubicBezTo>
                  <a:pt x="1357" y="0"/>
                  <a:pt x="1351" y="0"/>
                  <a:pt x="1345" y="0"/>
                </a:cubicBezTo>
                <a:cubicBezTo>
                  <a:pt x="1332" y="0"/>
                  <a:pt x="1332" y="0"/>
                  <a:pt x="1332" y="0"/>
                </a:cubicBezTo>
                <a:cubicBezTo>
                  <a:pt x="493" y="0"/>
                  <a:pt x="493" y="0"/>
                  <a:pt x="493" y="0"/>
                </a:cubicBezTo>
                <a:cubicBezTo>
                  <a:pt x="493" y="0"/>
                  <a:pt x="493" y="0"/>
                  <a:pt x="493" y="0"/>
                </a:cubicBezTo>
                <a:cubicBezTo>
                  <a:pt x="493" y="0"/>
                  <a:pt x="493" y="0"/>
                  <a:pt x="493" y="0"/>
                </a:cubicBezTo>
                <a:cubicBezTo>
                  <a:pt x="430" y="0"/>
                  <a:pt x="370" y="7"/>
                  <a:pt x="315" y="21"/>
                </a:cubicBezTo>
                <a:cubicBezTo>
                  <a:pt x="315" y="21"/>
                  <a:pt x="315" y="21"/>
                  <a:pt x="315" y="21"/>
                </a:cubicBezTo>
                <a:cubicBezTo>
                  <a:pt x="315" y="21"/>
                  <a:pt x="315" y="21"/>
                  <a:pt x="315" y="21"/>
                </a:cubicBezTo>
                <a:cubicBezTo>
                  <a:pt x="315" y="21"/>
                  <a:pt x="315" y="21"/>
                  <a:pt x="315" y="21"/>
                </a:cubicBezTo>
                <a:cubicBezTo>
                  <a:pt x="314" y="21"/>
                  <a:pt x="314" y="21"/>
                  <a:pt x="314" y="21"/>
                </a:cubicBezTo>
                <a:cubicBezTo>
                  <a:pt x="314" y="21"/>
                  <a:pt x="314" y="21"/>
                  <a:pt x="314" y="21"/>
                </a:cubicBezTo>
                <a:cubicBezTo>
                  <a:pt x="249" y="38"/>
                  <a:pt x="193" y="64"/>
                  <a:pt x="146" y="99"/>
                </a:cubicBezTo>
                <a:cubicBezTo>
                  <a:pt x="146" y="99"/>
                  <a:pt x="146" y="99"/>
                  <a:pt x="146" y="99"/>
                </a:cubicBezTo>
                <a:cubicBezTo>
                  <a:pt x="146" y="99"/>
                  <a:pt x="146" y="99"/>
                  <a:pt x="146" y="99"/>
                </a:cubicBezTo>
                <a:cubicBezTo>
                  <a:pt x="146" y="99"/>
                  <a:pt x="146" y="99"/>
                  <a:pt x="146" y="99"/>
                </a:cubicBezTo>
                <a:cubicBezTo>
                  <a:pt x="145" y="99"/>
                  <a:pt x="145" y="99"/>
                  <a:pt x="145" y="99"/>
                </a:cubicBezTo>
                <a:cubicBezTo>
                  <a:pt x="145" y="100"/>
                  <a:pt x="145" y="100"/>
                  <a:pt x="145" y="100"/>
                </a:cubicBezTo>
                <a:cubicBezTo>
                  <a:pt x="92" y="140"/>
                  <a:pt x="51" y="195"/>
                  <a:pt x="29" y="253"/>
                </a:cubicBezTo>
                <a:cubicBezTo>
                  <a:pt x="29" y="253"/>
                  <a:pt x="29" y="253"/>
                  <a:pt x="29" y="253"/>
                </a:cubicBezTo>
                <a:cubicBezTo>
                  <a:pt x="29" y="253"/>
                  <a:pt x="29" y="253"/>
                  <a:pt x="29" y="253"/>
                </a:cubicBezTo>
                <a:cubicBezTo>
                  <a:pt x="29" y="253"/>
                  <a:pt x="29" y="253"/>
                  <a:pt x="29" y="253"/>
                </a:cubicBezTo>
                <a:cubicBezTo>
                  <a:pt x="29" y="253"/>
                  <a:pt x="29" y="253"/>
                  <a:pt x="29" y="253"/>
                </a:cubicBezTo>
                <a:cubicBezTo>
                  <a:pt x="7" y="310"/>
                  <a:pt x="0" y="375"/>
                  <a:pt x="8" y="441"/>
                </a:cubicBezTo>
                <a:cubicBezTo>
                  <a:pt x="8" y="442"/>
                  <a:pt x="8" y="442"/>
                  <a:pt x="8" y="442"/>
                </a:cubicBezTo>
                <a:cubicBezTo>
                  <a:pt x="8" y="442"/>
                  <a:pt x="8" y="442"/>
                  <a:pt x="8" y="442"/>
                </a:cubicBezTo>
                <a:cubicBezTo>
                  <a:pt x="8" y="442"/>
                  <a:pt x="8" y="442"/>
                  <a:pt x="8" y="442"/>
                </a:cubicBezTo>
                <a:cubicBezTo>
                  <a:pt x="8" y="442"/>
                  <a:pt x="8" y="442"/>
                  <a:pt x="8" y="442"/>
                </a:cubicBezTo>
                <a:cubicBezTo>
                  <a:pt x="15" y="498"/>
                  <a:pt x="32" y="555"/>
                  <a:pt x="59" y="616"/>
                </a:cubicBezTo>
                <a:cubicBezTo>
                  <a:pt x="60" y="616"/>
                  <a:pt x="60" y="616"/>
                  <a:pt x="60" y="616"/>
                </a:cubicBezTo>
                <a:cubicBezTo>
                  <a:pt x="60" y="617"/>
                  <a:pt x="60" y="617"/>
                  <a:pt x="60" y="617"/>
                </a:cubicBezTo>
                <a:cubicBezTo>
                  <a:pt x="60" y="617"/>
                  <a:pt x="60" y="617"/>
                  <a:pt x="60" y="617"/>
                </a:cubicBezTo>
                <a:cubicBezTo>
                  <a:pt x="60" y="617"/>
                  <a:pt x="60" y="617"/>
                  <a:pt x="60" y="617"/>
                </a:cubicBezTo>
                <a:cubicBezTo>
                  <a:pt x="60" y="617"/>
                  <a:pt x="60" y="617"/>
                  <a:pt x="60" y="617"/>
                </a:cubicBezTo>
                <a:cubicBezTo>
                  <a:pt x="78" y="657"/>
                  <a:pt x="100" y="693"/>
                  <a:pt x="120" y="728"/>
                </a:cubicBezTo>
                <a:cubicBezTo>
                  <a:pt x="121" y="729"/>
                  <a:pt x="121" y="729"/>
                  <a:pt x="121" y="729"/>
                </a:cubicBezTo>
                <a:cubicBezTo>
                  <a:pt x="128" y="741"/>
                  <a:pt x="136" y="754"/>
                  <a:pt x="144" y="767"/>
                </a:cubicBezTo>
                <a:cubicBezTo>
                  <a:pt x="144" y="768"/>
                  <a:pt x="144" y="768"/>
                  <a:pt x="144" y="768"/>
                </a:cubicBezTo>
                <a:cubicBezTo>
                  <a:pt x="144" y="768"/>
                  <a:pt x="144" y="768"/>
                  <a:pt x="144" y="768"/>
                </a:cubicBezTo>
                <a:cubicBezTo>
                  <a:pt x="144" y="768"/>
                  <a:pt x="144" y="768"/>
                  <a:pt x="144" y="768"/>
                </a:cubicBezTo>
                <a:cubicBezTo>
                  <a:pt x="229" y="911"/>
                  <a:pt x="229" y="911"/>
                  <a:pt x="229" y="911"/>
                </a:cubicBezTo>
                <a:cubicBezTo>
                  <a:pt x="230" y="911"/>
                  <a:pt x="230" y="911"/>
                  <a:pt x="230" y="911"/>
                </a:cubicBezTo>
                <a:cubicBezTo>
                  <a:pt x="230" y="912"/>
                  <a:pt x="230" y="912"/>
                  <a:pt x="230" y="912"/>
                </a:cubicBezTo>
                <a:cubicBezTo>
                  <a:pt x="230" y="912"/>
                  <a:pt x="230" y="912"/>
                  <a:pt x="230" y="912"/>
                </a:cubicBezTo>
                <a:cubicBezTo>
                  <a:pt x="315" y="1055"/>
                  <a:pt x="315" y="1055"/>
                  <a:pt x="315" y="1055"/>
                </a:cubicBezTo>
                <a:cubicBezTo>
                  <a:pt x="315" y="1056"/>
                  <a:pt x="315" y="1056"/>
                  <a:pt x="315" y="1056"/>
                </a:cubicBezTo>
                <a:cubicBezTo>
                  <a:pt x="315" y="1056"/>
                  <a:pt x="315" y="1056"/>
                  <a:pt x="315" y="1056"/>
                </a:cubicBezTo>
                <a:cubicBezTo>
                  <a:pt x="315" y="1056"/>
                  <a:pt x="315" y="1056"/>
                  <a:pt x="315" y="1056"/>
                </a:cubicBezTo>
                <a:cubicBezTo>
                  <a:pt x="315" y="1056"/>
                  <a:pt x="315" y="1056"/>
                  <a:pt x="315" y="1056"/>
                </a:cubicBezTo>
                <a:cubicBezTo>
                  <a:pt x="400" y="1200"/>
                  <a:pt x="400" y="1200"/>
                  <a:pt x="400" y="1200"/>
                </a:cubicBezTo>
                <a:cubicBezTo>
                  <a:pt x="401" y="1200"/>
                  <a:pt x="401" y="1200"/>
                  <a:pt x="401" y="1200"/>
                </a:cubicBezTo>
                <a:cubicBezTo>
                  <a:pt x="401" y="1200"/>
                  <a:pt x="401" y="1200"/>
                  <a:pt x="401" y="1200"/>
                </a:cubicBezTo>
                <a:cubicBezTo>
                  <a:pt x="401" y="1200"/>
                  <a:pt x="401" y="1200"/>
                  <a:pt x="401" y="1200"/>
                </a:cubicBezTo>
                <a:cubicBezTo>
                  <a:pt x="486" y="1344"/>
                  <a:pt x="486" y="1344"/>
                  <a:pt x="486" y="1344"/>
                </a:cubicBezTo>
                <a:cubicBezTo>
                  <a:pt x="486" y="1344"/>
                  <a:pt x="486" y="1344"/>
                  <a:pt x="486" y="1344"/>
                </a:cubicBezTo>
                <a:cubicBezTo>
                  <a:pt x="486" y="1344"/>
                  <a:pt x="486" y="1344"/>
                  <a:pt x="486" y="1344"/>
                </a:cubicBezTo>
                <a:cubicBezTo>
                  <a:pt x="486" y="1344"/>
                  <a:pt x="486" y="1344"/>
                  <a:pt x="486" y="1344"/>
                </a:cubicBezTo>
                <a:cubicBezTo>
                  <a:pt x="486" y="1345"/>
                  <a:pt x="486" y="1345"/>
                  <a:pt x="486" y="1345"/>
                </a:cubicBezTo>
                <a:cubicBezTo>
                  <a:pt x="494" y="1357"/>
                  <a:pt x="502" y="1371"/>
                  <a:pt x="510" y="1384"/>
                </a:cubicBezTo>
                <a:cubicBezTo>
                  <a:pt x="510" y="1385"/>
                  <a:pt x="510" y="1385"/>
                  <a:pt x="510" y="1385"/>
                </a:cubicBezTo>
                <a:cubicBezTo>
                  <a:pt x="530" y="1419"/>
                  <a:pt x="551" y="1455"/>
                  <a:pt x="577" y="1490"/>
                </a:cubicBezTo>
                <a:cubicBezTo>
                  <a:pt x="578" y="1491"/>
                  <a:pt x="578" y="1491"/>
                  <a:pt x="578" y="1491"/>
                </a:cubicBezTo>
                <a:cubicBezTo>
                  <a:pt x="578" y="1491"/>
                  <a:pt x="578" y="1491"/>
                  <a:pt x="578" y="1491"/>
                </a:cubicBezTo>
                <a:cubicBezTo>
                  <a:pt x="578" y="1491"/>
                  <a:pt x="578" y="1491"/>
                  <a:pt x="578" y="1491"/>
                </a:cubicBezTo>
                <a:cubicBezTo>
                  <a:pt x="578" y="1491"/>
                  <a:pt x="578" y="1491"/>
                  <a:pt x="578" y="1491"/>
                </a:cubicBezTo>
                <a:cubicBezTo>
                  <a:pt x="619" y="1545"/>
                  <a:pt x="660" y="1587"/>
                  <a:pt x="705" y="1620"/>
                </a:cubicBezTo>
                <a:cubicBezTo>
                  <a:pt x="706" y="1620"/>
                  <a:pt x="706" y="1620"/>
                  <a:pt x="706" y="1620"/>
                </a:cubicBezTo>
                <a:cubicBezTo>
                  <a:pt x="706" y="1620"/>
                  <a:pt x="706" y="1620"/>
                  <a:pt x="706" y="1620"/>
                </a:cubicBezTo>
                <a:cubicBezTo>
                  <a:pt x="706" y="1620"/>
                  <a:pt x="706" y="1620"/>
                  <a:pt x="706" y="1620"/>
                </a:cubicBezTo>
                <a:cubicBezTo>
                  <a:pt x="758" y="1659"/>
                  <a:pt x="818" y="1685"/>
                  <a:pt x="878" y="1696"/>
                </a:cubicBezTo>
                <a:cubicBezTo>
                  <a:pt x="878" y="1696"/>
                  <a:pt x="878" y="1696"/>
                  <a:pt x="878" y="1696"/>
                </a:cubicBezTo>
                <a:cubicBezTo>
                  <a:pt x="878" y="1696"/>
                  <a:pt x="878" y="1696"/>
                  <a:pt x="878" y="1696"/>
                </a:cubicBezTo>
                <a:cubicBezTo>
                  <a:pt x="879" y="1696"/>
                  <a:pt x="879" y="1696"/>
                  <a:pt x="879" y="1696"/>
                </a:cubicBezTo>
                <a:cubicBezTo>
                  <a:pt x="879" y="1696"/>
                  <a:pt x="879" y="1696"/>
                  <a:pt x="879" y="1696"/>
                </a:cubicBezTo>
                <a:cubicBezTo>
                  <a:pt x="899" y="1699"/>
                  <a:pt x="920" y="1701"/>
                  <a:pt x="941" y="1701"/>
                </a:cubicBezTo>
                <a:cubicBezTo>
                  <a:pt x="985" y="1701"/>
                  <a:pt x="1029" y="1693"/>
                  <a:pt x="1068" y="1679"/>
                </a:cubicBezTo>
                <a:cubicBezTo>
                  <a:pt x="1069" y="1678"/>
                  <a:pt x="1069" y="1678"/>
                  <a:pt x="1069" y="1678"/>
                </a:cubicBezTo>
                <a:cubicBezTo>
                  <a:pt x="1069" y="1678"/>
                  <a:pt x="1069" y="1678"/>
                  <a:pt x="1069" y="1678"/>
                </a:cubicBezTo>
                <a:cubicBezTo>
                  <a:pt x="1069" y="1678"/>
                  <a:pt x="1069" y="1678"/>
                  <a:pt x="1069" y="1678"/>
                </a:cubicBezTo>
                <a:cubicBezTo>
                  <a:pt x="1070" y="1678"/>
                  <a:pt x="1070" y="1678"/>
                  <a:pt x="1070" y="1678"/>
                </a:cubicBezTo>
                <a:cubicBezTo>
                  <a:pt x="1125" y="1658"/>
                  <a:pt x="1178" y="1625"/>
                  <a:pt x="1226" y="1579"/>
                </a:cubicBezTo>
                <a:cubicBezTo>
                  <a:pt x="1226" y="1579"/>
                  <a:pt x="1226" y="1579"/>
                  <a:pt x="1226" y="1579"/>
                </a:cubicBezTo>
                <a:cubicBezTo>
                  <a:pt x="1226" y="1579"/>
                  <a:pt x="1226" y="1579"/>
                  <a:pt x="1226" y="1579"/>
                </a:cubicBezTo>
                <a:cubicBezTo>
                  <a:pt x="1227" y="1579"/>
                  <a:pt x="1227" y="1579"/>
                  <a:pt x="1227" y="1579"/>
                </a:cubicBezTo>
                <a:cubicBezTo>
                  <a:pt x="1227" y="1579"/>
                  <a:pt x="1227" y="1579"/>
                  <a:pt x="1227" y="1579"/>
                </a:cubicBezTo>
                <a:cubicBezTo>
                  <a:pt x="1227" y="1579"/>
                  <a:pt x="1227" y="1579"/>
                  <a:pt x="1227" y="1579"/>
                </a:cubicBezTo>
                <a:cubicBezTo>
                  <a:pt x="1268" y="1540"/>
                  <a:pt x="1305" y="1495"/>
                  <a:pt x="1340" y="1439"/>
                </a:cubicBezTo>
                <a:cubicBezTo>
                  <a:pt x="1340" y="1439"/>
                  <a:pt x="1340" y="1439"/>
                  <a:pt x="1340" y="1439"/>
                </a:cubicBezTo>
                <a:cubicBezTo>
                  <a:pt x="1340" y="1439"/>
                  <a:pt x="1340" y="1439"/>
                  <a:pt x="1340" y="1439"/>
                </a:cubicBezTo>
                <a:cubicBezTo>
                  <a:pt x="1340" y="1438"/>
                  <a:pt x="1340" y="1438"/>
                  <a:pt x="1340" y="1438"/>
                </a:cubicBezTo>
                <a:cubicBezTo>
                  <a:pt x="1360" y="1406"/>
                  <a:pt x="1379" y="1374"/>
                  <a:pt x="1396" y="1345"/>
                </a:cubicBezTo>
                <a:cubicBezTo>
                  <a:pt x="1399" y="1340"/>
                  <a:pt x="1399" y="1340"/>
                  <a:pt x="1399" y="1340"/>
                </a:cubicBezTo>
                <a:cubicBezTo>
                  <a:pt x="1408" y="1325"/>
                  <a:pt x="1417" y="1310"/>
                  <a:pt x="1426" y="1294"/>
                </a:cubicBezTo>
                <a:cubicBezTo>
                  <a:pt x="1426" y="1294"/>
                  <a:pt x="1426" y="1294"/>
                  <a:pt x="1426" y="1294"/>
                </a:cubicBezTo>
                <a:cubicBezTo>
                  <a:pt x="1426" y="1294"/>
                  <a:pt x="1426" y="1294"/>
                  <a:pt x="1426" y="1294"/>
                </a:cubicBezTo>
                <a:cubicBezTo>
                  <a:pt x="1427" y="1294"/>
                  <a:pt x="1427" y="1294"/>
                  <a:pt x="1427" y="1294"/>
                </a:cubicBezTo>
                <a:cubicBezTo>
                  <a:pt x="1512" y="1150"/>
                  <a:pt x="1512" y="1150"/>
                  <a:pt x="1512" y="1150"/>
                </a:cubicBezTo>
                <a:cubicBezTo>
                  <a:pt x="1512" y="1150"/>
                  <a:pt x="1512" y="1150"/>
                  <a:pt x="1512" y="1150"/>
                </a:cubicBezTo>
                <a:cubicBezTo>
                  <a:pt x="1512" y="1150"/>
                  <a:pt x="1512" y="1150"/>
                  <a:pt x="1512" y="1150"/>
                </a:cubicBezTo>
                <a:cubicBezTo>
                  <a:pt x="1512" y="1149"/>
                  <a:pt x="1512" y="1149"/>
                  <a:pt x="1512" y="1149"/>
                </a:cubicBezTo>
                <a:cubicBezTo>
                  <a:pt x="1597" y="1006"/>
                  <a:pt x="1597" y="1006"/>
                  <a:pt x="1597" y="1006"/>
                </a:cubicBezTo>
                <a:cubicBezTo>
                  <a:pt x="1597" y="1006"/>
                  <a:pt x="1597" y="1006"/>
                  <a:pt x="1597" y="1006"/>
                </a:cubicBezTo>
                <a:cubicBezTo>
                  <a:pt x="1597" y="1005"/>
                  <a:pt x="1597" y="1005"/>
                  <a:pt x="1597" y="1005"/>
                </a:cubicBezTo>
                <a:cubicBezTo>
                  <a:pt x="1598" y="1005"/>
                  <a:pt x="1598" y="1005"/>
                  <a:pt x="1598" y="1005"/>
                </a:cubicBezTo>
                <a:cubicBezTo>
                  <a:pt x="1598" y="1005"/>
                  <a:pt x="1598" y="1005"/>
                  <a:pt x="1598" y="1005"/>
                </a:cubicBezTo>
                <a:cubicBezTo>
                  <a:pt x="1683" y="862"/>
                  <a:pt x="1683" y="862"/>
                  <a:pt x="1683" y="862"/>
                </a:cubicBezTo>
                <a:cubicBezTo>
                  <a:pt x="1683" y="861"/>
                  <a:pt x="1683" y="861"/>
                  <a:pt x="1683" y="861"/>
                </a:cubicBezTo>
                <a:cubicBezTo>
                  <a:pt x="1683" y="861"/>
                  <a:pt x="1683" y="861"/>
                  <a:pt x="1683" y="861"/>
                </a:cubicBezTo>
                <a:cubicBezTo>
                  <a:pt x="1683" y="861"/>
                  <a:pt x="1683" y="861"/>
                  <a:pt x="1683" y="861"/>
                </a:cubicBezTo>
                <a:cubicBezTo>
                  <a:pt x="1768" y="717"/>
                  <a:pt x="1768" y="717"/>
                  <a:pt x="1768" y="717"/>
                </a:cubicBezTo>
                <a:cubicBezTo>
                  <a:pt x="1768" y="717"/>
                  <a:pt x="1768" y="717"/>
                  <a:pt x="1768" y="717"/>
                </a:cubicBezTo>
                <a:cubicBezTo>
                  <a:pt x="1769" y="717"/>
                  <a:pt x="1769" y="717"/>
                  <a:pt x="1769" y="717"/>
                </a:cubicBezTo>
                <a:cubicBezTo>
                  <a:pt x="1769" y="717"/>
                  <a:pt x="1769" y="717"/>
                  <a:pt x="1769" y="717"/>
                </a:cubicBezTo>
                <a:cubicBezTo>
                  <a:pt x="1804" y="658"/>
                  <a:pt x="1830" y="606"/>
                  <a:pt x="1847" y="559"/>
                </a:cubicBezTo>
                <a:cubicBezTo>
                  <a:pt x="1847" y="559"/>
                  <a:pt x="1847" y="559"/>
                  <a:pt x="1847" y="559"/>
                </a:cubicBezTo>
                <a:cubicBezTo>
                  <a:pt x="1847" y="559"/>
                  <a:pt x="1847" y="559"/>
                  <a:pt x="1847" y="559"/>
                </a:cubicBezTo>
                <a:cubicBezTo>
                  <a:pt x="1847" y="559"/>
                  <a:pt x="1847" y="559"/>
                  <a:pt x="1847" y="559"/>
                </a:cubicBezTo>
                <a:cubicBezTo>
                  <a:pt x="1847" y="558"/>
                  <a:pt x="1847" y="558"/>
                  <a:pt x="1847" y="558"/>
                </a:cubicBezTo>
                <a:cubicBezTo>
                  <a:pt x="1847" y="558"/>
                  <a:pt x="1847" y="558"/>
                  <a:pt x="1847" y="558"/>
                </a:cubicBezTo>
                <a:cubicBezTo>
                  <a:pt x="1869" y="494"/>
                  <a:pt x="1879" y="434"/>
                  <a:pt x="1878" y="377"/>
                </a:cubicBezTo>
                <a:close/>
                <a:moveTo>
                  <a:pt x="493" y="51"/>
                </a:moveTo>
                <a:cubicBezTo>
                  <a:pt x="552" y="51"/>
                  <a:pt x="552" y="51"/>
                  <a:pt x="552" y="51"/>
                </a:cubicBezTo>
                <a:cubicBezTo>
                  <a:pt x="563" y="99"/>
                  <a:pt x="563" y="99"/>
                  <a:pt x="563" y="99"/>
                </a:cubicBezTo>
                <a:cubicBezTo>
                  <a:pt x="563" y="100"/>
                  <a:pt x="563" y="100"/>
                  <a:pt x="563" y="100"/>
                </a:cubicBezTo>
                <a:cubicBezTo>
                  <a:pt x="590" y="100"/>
                  <a:pt x="590" y="100"/>
                  <a:pt x="590" y="100"/>
                </a:cubicBezTo>
                <a:cubicBezTo>
                  <a:pt x="591" y="100"/>
                  <a:pt x="591" y="100"/>
                  <a:pt x="591" y="100"/>
                </a:cubicBezTo>
                <a:cubicBezTo>
                  <a:pt x="591" y="99"/>
                  <a:pt x="591" y="99"/>
                  <a:pt x="591" y="99"/>
                </a:cubicBezTo>
                <a:cubicBezTo>
                  <a:pt x="602" y="51"/>
                  <a:pt x="602" y="51"/>
                  <a:pt x="602" y="51"/>
                </a:cubicBezTo>
                <a:cubicBezTo>
                  <a:pt x="719" y="51"/>
                  <a:pt x="719" y="51"/>
                  <a:pt x="719" y="51"/>
                </a:cubicBezTo>
                <a:cubicBezTo>
                  <a:pt x="731" y="99"/>
                  <a:pt x="731" y="99"/>
                  <a:pt x="731" y="99"/>
                </a:cubicBezTo>
                <a:cubicBezTo>
                  <a:pt x="731" y="100"/>
                  <a:pt x="731" y="100"/>
                  <a:pt x="731" y="100"/>
                </a:cubicBezTo>
                <a:cubicBezTo>
                  <a:pt x="758" y="100"/>
                  <a:pt x="758" y="100"/>
                  <a:pt x="758" y="100"/>
                </a:cubicBezTo>
                <a:cubicBezTo>
                  <a:pt x="758" y="100"/>
                  <a:pt x="758" y="100"/>
                  <a:pt x="758" y="100"/>
                </a:cubicBezTo>
                <a:cubicBezTo>
                  <a:pt x="758" y="99"/>
                  <a:pt x="758" y="99"/>
                  <a:pt x="758" y="99"/>
                </a:cubicBezTo>
                <a:cubicBezTo>
                  <a:pt x="770" y="51"/>
                  <a:pt x="770" y="51"/>
                  <a:pt x="770" y="51"/>
                </a:cubicBezTo>
                <a:cubicBezTo>
                  <a:pt x="887" y="51"/>
                  <a:pt x="887" y="51"/>
                  <a:pt x="887" y="51"/>
                </a:cubicBezTo>
                <a:cubicBezTo>
                  <a:pt x="898" y="99"/>
                  <a:pt x="898" y="99"/>
                  <a:pt x="898" y="99"/>
                </a:cubicBezTo>
                <a:cubicBezTo>
                  <a:pt x="898" y="100"/>
                  <a:pt x="898" y="100"/>
                  <a:pt x="898" y="100"/>
                </a:cubicBezTo>
                <a:cubicBezTo>
                  <a:pt x="926" y="100"/>
                  <a:pt x="926" y="100"/>
                  <a:pt x="926" y="100"/>
                </a:cubicBezTo>
                <a:cubicBezTo>
                  <a:pt x="926" y="100"/>
                  <a:pt x="926" y="100"/>
                  <a:pt x="926" y="100"/>
                </a:cubicBezTo>
                <a:cubicBezTo>
                  <a:pt x="926" y="99"/>
                  <a:pt x="926" y="99"/>
                  <a:pt x="926" y="99"/>
                </a:cubicBezTo>
                <a:cubicBezTo>
                  <a:pt x="937" y="51"/>
                  <a:pt x="937" y="51"/>
                  <a:pt x="937" y="51"/>
                </a:cubicBezTo>
                <a:cubicBezTo>
                  <a:pt x="1055" y="51"/>
                  <a:pt x="1055" y="51"/>
                  <a:pt x="1055" y="51"/>
                </a:cubicBezTo>
                <a:cubicBezTo>
                  <a:pt x="1066" y="99"/>
                  <a:pt x="1066" y="99"/>
                  <a:pt x="1066" y="99"/>
                </a:cubicBezTo>
                <a:cubicBezTo>
                  <a:pt x="1066" y="100"/>
                  <a:pt x="1066" y="100"/>
                  <a:pt x="1066" y="100"/>
                </a:cubicBezTo>
                <a:cubicBezTo>
                  <a:pt x="1093" y="100"/>
                  <a:pt x="1093" y="100"/>
                  <a:pt x="1093" y="100"/>
                </a:cubicBezTo>
                <a:cubicBezTo>
                  <a:pt x="1093" y="100"/>
                  <a:pt x="1093" y="100"/>
                  <a:pt x="1093" y="100"/>
                </a:cubicBezTo>
                <a:cubicBezTo>
                  <a:pt x="1094" y="99"/>
                  <a:pt x="1094" y="99"/>
                  <a:pt x="1094" y="99"/>
                </a:cubicBezTo>
                <a:cubicBezTo>
                  <a:pt x="1105" y="51"/>
                  <a:pt x="1105" y="51"/>
                  <a:pt x="1105" y="51"/>
                </a:cubicBezTo>
                <a:cubicBezTo>
                  <a:pt x="1222" y="51"/>
                  <a:pt x="1222" y="51"/>
                  <a:pt x="1222" y="51"/>
                </a:cubicBezTo>
                <a:cubicBezTo>
                  <a:pt x="1234" y="99"/>
                  <a:pt x="1234" y="99"/>
                  <a:pt x="1234" y="99"/>
                </a:cubicBezTo>
                <a:cubicBezTo>
                  <a:pt x="1234" y="100"/>
                  <a:pt x="1234" y="100"/>
                  <a:pt x="1234" y="100"/>
                </a:cubicBezTo>
                <a:cubicBezTo>
                  <a:pt x="1261" y="100"/>
                  <a:pt x="1261" y="100"/>
                  <a:pt x="1261" y="100"/>
                </a:cubicBezTo>
                <a:cubicBezTo>
                  <a:pt x="1261" y="100"/>
                  <a:pt x="1261" y="100"/>
                  <a:pt x="1261" y="100"/>
                </a:cubicBezTo>
                <a:cubicBezTo>
                  <a:pt x="1261" y="99"/>
                  <a:pt x="1261" y="99"/>
                  <a:pt x="1261" y="99"/>
                </a:cubicBezTo>
                <a:cubicBezTo>
                  <a:pt x="1273" y="51"/>
                  <a:pt x="1273" y="51"/>
                  <a:pt x="1273" y="51"/>
                </a:cubicBezTo>
                <a:cubicBezTo>
                  <a:pt x="1332" y="51"/>
                  <a:pt x="1332" y="51"/>
                  <a:pt x="1332" y="51"/>
                </a:cubicBezTo>
                <a:cubicBezTo>
                  <a:pt x="1390" y="51"/>
                  <a:pt x="1390" y="51"/>
                  <a:pt x="1390" y="51"/>
                </a:cubicBezTo>
                <a:cubicBezTo>
                  <a:pt x="1394" y="67"/>
                  <a:pt x="1397" y="84"/>
                  <a:pt x="1400" y="100"/>
                </a:cubicBezTo>
                <a:cubicBezTo>
                  <a:pt x="1401" y="100"/>
                  <a:pt x="1401" y="100"/>
                  <a:pt x="1401" y="100"/>
                </a:cubicBezTo>
                <a:cubicBezTo>
                  <a:pt x="1401" y="100"/>
                  <a:pt x="1401" y="100"/>
                  <a:pt x="1401" y="100"/>
                </a:cubicBezTo>
                <a:cubicBezTo>
                  <a:pt x="1404" y="100"/>
                  <a:pt x="1407" y="100"/>
                  <a:pt x="1410" y="100"/>
                </a:cubicBezTo>
                <a:cubicBezTo>
                  <a:pt x="1415" y="101"/>
                  <a:pt x="1421" y="101"/>
                  <a:pt x="1426" y="101"/>
                </a:cubicBezTo>
                <a:cubicBezTo>
                  <a:pt x="1426" y="101"/>
                  <a:pt x="1426" y="101"/>
                  <a:pt x="1426" y="101"/>
                </a:cubicBezTo>
                <a:cubicBezTo>
                  <a:pt x="1426" y="100"/>
                  <a:pt x="1426" y="100"/>
                  <a:pt x="1426" y="100"/>
                </a:cubicBezTo>
                <a:cubicBezTo>
                  <a:pt x="1431" y="84"/>
                  <a:pt x="1435" y="68"/>
                  <a:pt x="1440" y="53"/>
                </a:cubicBezTo>
                <a:cubicBezTo>
                  <a:pt x="1460" y="54"/>
                  <a:pt x="1480" y="56"/>
                  <a:pt x="1498" y="59"/>
                </a:cubicBezTo>
                <a:cubicBezTo>
                  <a:pt x="1498" y="59"/>
                  <a:pt x="1498" y="59"/>
                  <a:pt x="1498" y="59"/>
                </a:cubicBezTo>
                <a:cubicBezTo>
                  <a:pt x="1498" y="59"/>
                  <a:pt x="1498" y="59"/>
                  <a:pt x="1498" y="59"/>
                </a:cubicBezTo>
                <a:cubicBezTo>
                  <a:pt x="1499" y="59"/>
                  <a:pt x="1499" y="59"/>
                  <a:pt x="1499" y="59"/>
                </a:cubicBezTo>
                <a:cubicBezTo>
                  <a:pt x="1516" y="62"/>
                  <a:pt x="1535" y="65"/>
                  <a:pt x="1556" y="70"/>
                </a:cubicBezTo>
                <a:cubicBezTo>
                  <a:pt x="1555" y="87"/>
                  <a:pt x="1555" y="103"/>
                  <a:pt x="1553" y="120"/>
                </a:cubicBezTo>
                <a:cubicBezTo>
                  <a:pt x="1554" y="121"/>
                  <a:pt x="1554" y="121"/>
                  <a:pt x="1554" y="121"/>
                </a:cubicBezTo>
                <a:cubicBezTo>
                  <a:pt x="1554" y="121"/>
                  <a:pt x="1554" y="121"/>
                  <a:pt x="1554" y="121"/>
                </a:cubicBezTo>
                <a:cubicBezTo>
                  <a:pt x="1556" y="121"/>
                  <a:pt x="1559" y="122"/>
                  <a:pt x="1562" y="123"/>
                </a:cubicBezTo>
                <a:cubicBezTo>
                  <a:pt x="1562" y="123"/>
                  <a:pt x="1562" y="123"/>
                  <a:pt x="1562" y="123"/>
                </a:cubicBezTo>
                <a:cubicBezTo>
                  <a:pt x="1567" y="124"/>
                  <a:pt x="1572" y="126"/>
                  <a:pt x="1577" y="128"/>
                </a:cubicBezTo>
                <a:cubicBezTo>
                  <a:pt x="1577" y="128"/>
                  <a:pt x="1577" y="128"/>
                  <a:pt x="1577" y="128"/>
                </a:cubicBezTo>
                <a:cubicBezTo>
                  <a:pt x="1577" y="127"/>
                  <a:pt x="1577" y="127"/>
                  <a:pt x="1577" y="127"/>
                </a:cubicBezTo>
                <a:cubicBezTo>
                  <a:pt x="1586" y="113"/>
                  <a:pt x="1594" y="99"/>
                  <a:pt x="1603" y="85"/>
                </a:cubicBezTo>
                <a:cubicBezTo>
                  <a:pt x="1621" y="92"/>
                  <a:pt x="1639" y="100"/>
                  <a:pt x="1657" y="109"/>
                </a:cubicBezTo>
                <a:cubicBezTo>
                  <a:pt x="1657" y="109"/>
                  <a:pt x="1657" y="109"/>
                  <a:pt x="1657" y="109"/>
                </a:cubicBezTo>
                <a:cubicBezTo>
                  <a:pt x="1657" y="109"/>
                  <a:pt x="1657" y="109"/>
                  <a:pt x="1657" y="109"/>
                </a:cubicBezTo>
                <a:cubicBezTo>
                  <a:pt x="1657" y="109"/>
                  <a:pt x="1657" y="109"/>
                  <a:pt x="1657" y="109"/>
                </a:cubicBezTo>
                <a:cubicBezTo>
                  <a:pt x="1657" y="109"/>
                  <a:pt x="1657" y="109"/>
                  <a:pt x="1657" y="109"/>
                </a:cubicBezTo>
                <a:cubicBezTo>
                  <a:pt x="1673" y="117"/>
                  <a:pt x="1689" y="128"/>
                  <a:pt x="1706" y="140"/>
                </a:cubicBezTo>
                <a:cubicBezTo>
                  <a:pt x="1700" y="155"/>
                  <a:pt x="1692" y="170"/>
                  <a:pt x="1684" y="185"/>
                </a:cubicBezTo>
                <a:cubicBezTo>
                  <a:pt x="1684" y="185"/>
                  <a:pt x="1684" y="185"/>
                  <a:pt x="1684" y="185"/>
                </a:cubicBezTo>
                <a:cubicBezTo>
                  <a:pt x="1685" y="186"/>
                  <a:pt x="1685" y="186"/>
                  <a:pt x="1685" y="186"/>
                </a:cubicBezTo>
                <a:cubicBezTo>
                  <a:pt x="1691" y="191"/>
                  <a:pt x="1696" y="195"/>
                  <a:pt x="1701" y="201"/>
                </a:cubicBezTo>
                <a:cubicBezTo>
                  <a:pt x="1702" y="201"/>
                  <a:pt x="1702" y="201"/>
                  <a:pt x="1702" y="201"/>
                </a:cubicBezTo>
                <a:cubicBezTo>
                  <a:pt x="1702" y="200"/>
                  <a:pt x="1702" y="200"/>
                  <a:pt x="1702" y="200"/>
                </a:cubicBezTo>
                <a:cubicBezTo>
                  <a:pt x="1715" y="191"/>
                  <a:pt x="1729" y="182"/>
                  <a:pt x="1744" y="174"/>
                </a:cubicBezTo>
                <a:cubicBezTo>
                  <a:pt x="1754" y="185"/>
                  <a:pt x="1768" y="201"/>
                  <a:pt x="1779" y="219"/>
                </a:cubicBezTo>
                <a:cubicBezTo>
                  <a:pt x="1780" y="219"/>
                  <a:pt x="1780" y="219"/>
                  <a:pt x="1780" y="219"/>
                </a:cubicBezTo>
                <a:cubicBezTo>
                  <a:pt x="1780" y="219"/>
                  <a:pt x="1780" y="219"/>
                  <a:pt x="1780" y="219"/>
                </a:cubicBezTo>
                <a:cubicBezTo>
                  <a:pt x="1780" y="220"/>
                  <a:pt x="1780" y="220"/>
                  <a:pt x="1780" y="220"/>
                </a:cubicBezTo>
                <a:cubicBezTo>
                  <a:pt x="1791" y="237"/>
                  <a:pt x="1800" y="256"/>
                  <a:pt x="1806" y="272"/>
                </a:cubicBezTo>
                <a:cubicBezTo>
                  <a:pt x="1793" y="280"/>
                  <a:pt x="1779" y="289"/>
                  <a:pt x="1764" y="298"/>
                </a:cubicBezTo>
                <a:cubicBezTo>
                  <a:pt x="1764" y="298"/>
                  <a:pt x="1764" y="298"/>
                  <a:pt x="1764" y="298"/>
                </a:cubicBezTo>
                <a:cubicBezTo>
                  <a:pt x="1764" y="298"/>
                  <a:pt x="1764" y="298"/>
                  <a:pt x="1764" y="298"/>
                </a:cubicBezTo>
                <a:cubicBezTo>
                  <a:pt x="1765" y="303"/>
                  <a:pt x="1765" y="303"/>
                  <a:pt x="1765" y="303"/>
                </a:cubicBezTo>
                <a:cubicBezTo>
                  <a:pt x="1767" y="308"/>
                  <a:pt x="1769" y="314"/>
                  <a:pt x="1770" y="320"/>
                </a:cubicBezTo>
                <a:cubicBezTo>
                  <a:pt x="1770" y="320"/>
                  <a:pt x="1770" y="320"/>
                  <a:pt x="1770" y="320"/>
                </a:cubicBezTo>
                <a:cubicBezTo>
                  <a:pt x="1770" y="320"/>
                  <a:pt x="1770" y="320"/>
                  <a:pt x="1770" y="320"/>
                </a:cubicBezTo>
                <a:cubicBezTo>
                  <a:pt x="1781" y="320"/>
                  <a:pt x="1791" y="319"/>
                  <a:pt x="1802" y="319"/>
                </a:cubicBezTo>
                <a:cubicBezTo>
                  <a:pt x="1808" y="319"/>
                  <a:pt x="1814" y="319"/>
                  <a:pt x="1820" y="320"/>
                </a:cubicBezTo>
                <a:cubicBezTo>
                  <a:pt x="1824" y="338"/>
                  <a:pt x="1826" y="357"/>
                  <a:pt x="1827" y="377"/>
                </a:cubicBezTo>
                <a:cubicBezTo>
                  <a:pt x="1827" y="377"/>
                  <a:pt x="1827" y="377"/>
                  <a:pt x="1827" y="377"/>
                </a:cubicBezTo>
                <a:cubicBezTo>
                  <a:pt x="1827" y="377"/>
                  <a:pt x="1827" y="377"/>
                  <a:pt x="1827" y="377"/>
                </a:cubicBezTo>
                <a:cubicBezTo>
                  <a:pt x="1827" y="378"/>
                  <a:pt x="1827" y="378"/>
                  <a:pt x="1827" y="378"/>
                </a:cubicBezTo>
                <a:cubicBezTo>
                  <a:pt x="1827" y="378"/>
                  <a:pt x="1827" y="378"/>
                  <a:pt x="1827" y="378"/>
                </a:cubicBezTo>
                <a:cubicBezTo>
                  <a:pt x="1827" y="399"/>
                  <a:pt x="1826" y="418"/>
                  <a:pt x="1824" y="436"/>
                </a:cubicBezTo>
                <a:cubicBezTo>
                  <a:pt x="1807" y="438"/>
                  <a:pt x="1791" y="439"/>
                  <a:pt x="1774" y="440"/>
                </a:cubicBezTo>
                <a:cubicBezTo>
                  <a:pt x="1774" y="440"/>
                  <a:pt x="1774" y="440"/>
                  <a:pt x="1774" y="440"/>
                </a:cubicBezTo>
                <a:cubicBezTo>
                  <a:pt x="1774" y="441"/>
                  <a:pt x="1774" y="441"/>
                  <a:pt x="1774" y="441"/>
                </a:cubicBezTo>
                <a:cubicBezTo>
                  <a:pt x="1773" y="446"/>
                  <a:pt x="1772" y="451"/>
                  <a:pt x="1771" y="456"/>
                </a:cubicBezTo>
                <a:cubicBezTo>
                  <a:pt x="1771" y="458"/>
                  <a:pt x="1770" y="461"/>
                  <a:pt x="1770" y="464"/>
                </a:cubicBezTo>
                <a:cubicBezTo>
                  <a:pt x="1770" y="464"/>
                  <a:pt x="1770" y="464"/>
                  <a:pt x="1770" y="464"/>
                </a:cubicBezTo>
                <a:cubicBezTo>
                  <a:pt x="1770" y="464"/>
                  <a:pt x="1770" y="464"/>
                  <a:pt x="1770" y="464"/>
                </a:cubicBezTo>
                <a:cubicBezTo>
                  <a:pt x="1786" y="471"/>
                  <a:pt x="1801" y="478"/>
                  <a:pt x="1815" y="485"/>
                </a:cubicBezTo>
                <a:cubicBezTo>
                  <a:pt x="1811" y="503"/>
                  <a:pt x="1805" y="522"/>
                  <a:pt x="1799" y="541"/>
                </a:cubicBezTo>
                <a:cubicBezTo>
                  <a:pt x="1799" y="542"/>
                  <a:pt x="1799" y="542"/>
                  <a:pt x="1799" y="542"/>
                </a:cubicBezTo>
                <a:cubicBezTo>
                  <a:pt x="1799" y="542"/>
                  <a:pt x="1799" y="542"/>
                  <a:pt x="1799" y="542"/>
                </a:cubicBezTo>
                <a:cubicBezTo>
                  <a:pt x="1798" y="542"/>
                  <a:pt x="1798" y="542"/>
                  <a:pt x="1798" y="542"/>
                </a:cubicBezTo>
                <a:cubicBezTo>
                  <a:pt x="1793" y="557"/>
                  <a:pt x="1785" y="577"/>
                  <a:pt x="1776" y="596"/>
                </a:cubicBezTo>
                <a:cubicBezTo>
                  <a:pt x="1760" y="592"/>
                  <a:pt x="1744" y="589"/>
                  <a:pt x="1728" y="585"/>
                </a:cubicBezTo>
                <a:cubicBezTo>
                  <a:pt x="1727" y="585"/>
                  <a:pt x="1727" y="585"/>
                  <a:pt x="1727" y="585"/>
                </a:cubicBezTo>
                <a:cubicBezTo>
                  <a:pt x="1727" y="585"/>
                  <a:pt x="1727" y="585"/>
                  <a:pt x="1727" y="585"/>
                </a:cubicBezTo>
                <a:cubicBezTo>
                  <a:pt x="1716" y="607"/>
                  <a:pt x="1716" y="607"/>
                  <a:pt x="1716" y="607"/>
                </a:cubicBezTo>
                <a:cubicBezTo>
                  <a:pt x="1716" y="608"/>
                  <a:pt x="1716" y="608"/>
                  <a:pt x="1716" y="608"/>
                </a:cubicBezTo>
                <a:cubicBezTo>
                  <a:pt x="1716" y="608"/>
                  <a:pt x="1716" y="608"/>
                  <a:pt x="1716" y="608"/>
                </a:cubicBezTo>
                <a:cubicBezTo>
                  <a:pt x="1729" y="618"/>
                  <a:pt x="1741" y="629"/>
                  <a:pt x="1754" y="640"/>
                </a:cubicBezTo>
                <a:cubicBezTo>
                  <a:pt x="1744" y="658"/>
                  <a:pt x="1735" y="675"/>
                  <a:pt x="1725" y="691"/>
                </a:cubicBezTo>
                <a:cubicBezTo>
                  <a:pt x="1725" y="691"/>
                  <a:pt x="1725" y="691"/>
                  <a:pt x="1725" y="691"/>
                </a:cubicBezTo>
                <a:cubicBezTo>
                  <a:pt x="1724" y="691"/>
                  <a:pt x="1724" y="691"/>
                  <a:pt x="1724" y="691"/>
                </a:cubicBezTo>
                <a:cubicBezTo>
                  <a:pt x="1724" y="691"/>
                  <a:pt x="1724" y="691"/>
                  <a:pt x="1724" y="691"/>
                </a:cubicBezTo>
                <a:cubicBezTo>
                  <a:pt x="1724" y="692"/>
                  <a:pt x="1724" y="692"/>
                  <a:pt x="1724" y="692"/>
                </a:cubicBezTo>
                <a:cubicBezTo>
                  <a:pt x="1695" y="742"/>
                  <a:pt x="1695" y="742"/>
                  <a:pt x="1695" y="742"/>
                </a:cubicBezTo>
                <a:cubicBezTo>
                  <a:pt x="1647" y="727"/>
                  <a:pt x="1647" y="727"/>
                  <a:pt x="1647" y="727"/>
                </a:cubicBezTo>
                <a:cubicBezTo>
                  <a:pt x="1647" y="727"/>
                  <a:pt x="1647" y="727"/>
                  <a:pt x="1647" y="727"/>
                </a:cubicBezTo>
                <a:cubicBezTo>
                  <a:pt x="1646" y="727"/>
                  <a:pt x="1646" y="727"/>
                  <a:pt x="1646" y="727"/>
                </a:cubicBezTo>
                <a:cubicBezTo>
                  <a:pt x="1633" y="750"/>
                  <a:pt x="1633" y="750"/>
                  <a:pt x="1633" y="750"/>
                </a:cubicBezTo>
                <a:cubicBezTo>
                  <a:pt x="1633" y="750"/>
                  <a:pt x="1633" y="750"/>
                  <a:pt x="1633" y="750"/>
                </a:cubicBezTo>
                <a:cubicBezTo>
                  <a:pt x="1633" y="750"/>
                  <a:pt x="1633" y="750"/>
                  <a:pt x="1633" y="750"/>
                </a:cubicBezTo>
                <a:cubicBezTo>
                  <a:pt x="1669" y="785"/>
                  <a:pt x="1669" y="785"/>
                  <a:pt x="1669" y="785"/>
                </a:cubicBezTo>
                <a:cubicBezTo>
                  <a:pt x="1639" y="835"/>
                  <a:pt x="1639" y="835"/>
                  <a:pt x="1639" y="835"/>
                </a:cubicBezTo>
                <a:cubicBezTo>
                  <a:pt x="1639" y="835"/>
                  <a:pt x="1639" y="835"/>
                  <a:pt x="1639" y="835"/>
                </a:cubicBezTo>
                <a:cubicBezTo>
                  <a:pt x="1639" y="836"/>
                  <a:pt x="1639" y="836"/>
                  <a:pt x="1639" y="836"/>
                </a:cubicBezTo>
                <a:cubicBezTo>
                  <a:pt x="1639" y="836"/>
                  <a:pt x="1639" y="836"/>
                  <a:pt x="1639" y="836"/>
                </a:cubicBezTo>
                <a:cubicBezTo>
                  <a:pt x="1639" y="836"/>
                  <a:pt x="1639" y="836"/>
                  <a:pt x="1639" y="836"/>
                </a:cubicBezTo>
                <a:cubicBezTo>
                  <a:pt x="1609" y="886"/>
                  <a:pt x="1609" y="886"/>
                  <a:pt x="1609" y="886"/>
                </a:cubicBezTo>
                <a:cubicBezTo>
                  <a:pt x="1561" y="871"/>
                  <a:pt x="1561" y="871"/>
                  <a:pt x="1561" y="871"/>
                </a:cubicBezTo>
                <a:cubicBezTo>
                  <a:pt x="1561" y="871"/>
                  <a:pt x="1561" y="871"/>
                  <a:pt x="1561" y="871"/>
                </a:cubicBezTo>
                <a:cubicBezTo>
                  <a:pt x="1561" y="871"/>
                  <a:pt x="1561" y="871"/>
                  <a:pt x="1561" y="871"/>
                </a:cubicBezTo>
                <a:cubicBezTo>
                  <a:pt x="1547" y="894"/>
                  <a:pt x="1547" y="894"/>
                  <a:pt x="1547" y="894"/>
                </a:cubicBezTo>
                <a:cubicBezTo>
                  <a:pt x="1547" y="894"/>
                  <a:pt x="1547" y="894"/>
                  <a:pt x="1547" y="894"/>
                </a:cubicBezTo>
                <a:cubicBezTo>
                  <a:pt x="1548" y="895"/>
                  <a:pt x="1548" y="895"/>
                  <a:pt x="1548" y="895"/>
                </a:cubicBezTo>
                <a:cubicBezTo>
                  <a:pt x="1583" y="929"/>
                  <a:pt x="1583" y="929"/>
                  <a:pt x="1583" y="929"/>
                </a:cubicBezTo>
                <a:cubicBezTo>
                  <a:pt x="1554" y="979"/>
                  <a:pt x="1554" y="979"/>
                  <a:pt x="1554" y="979"/>
                </a:cubicBezTo>
                <a:cubicBezTo>
                  <a:pt x="1554" y="979"/>
                  <a:pt x="1554" y="979"/>
                  <a:pt x="1554" y="979"/>
                </a:cubicBezTo>
                <a:cubicBezTo>
                  <a:pt x="1553" y="980"/>
                  <a:pt x="1553" y="980"/>
                  <a:pt x="1553" y="980"/>
                </a:cubicBezTo>
                <a:cubicBezTo>
                  <a:pt x="1553" y="980"/>
                  <a:pt x="1553" y="980"/>
                  <a:pt x="1553" y="980"/>
                </a:cubicBezTo>
                <a:cubicBezTo>
                  <a:pt x="1553" y="980"/>
                  <a:pt x="1553" y="980"/>
                  <a:pt x="1553" y="980"/>
                </a:cubicBezTo>
                <a:cubicBezTo>
                  <a:pt x="1524" y="1030"/>
                  <a:pt x="1524" y="1030"/>
                  <a:pt x="1524" y="1030"/>
                </a:cubicBezTo>
                <a:cubicBezTo>
                  <a:pt x="1476" y="1015"/>
                  <a:pt x="1476" y="1015"/>
                  <a:pt x="1476" y="1015"/>
                </a:cubicBezTo>
                <a:cubicBezTo>
                  <a:pt x="1476" y="1015"/>
                  <a:pt x="1476" y="1015"/>
                  <a:pt x="1476" y="1015"/>
                </a:cubicBezTo>
                <a:cubicBezTo>
                  <a:pt x="1475" y="1015"/>
                  <a:pt x="1475" y="1015"/>
                  <a:pt x="1475" y="1015"/>
                </a:cubicBezTo>
                <a:cubicBezTo>
                  <a:pt x="1462" y="1038"/>
                  <a:pt x="1462" y="1038"/>
                  <a:pt x="1462" y="1038"/>
                </a:cubicBezTo>
                <a:cubicBezTo>
                  <a:pt x="1462" y="1039"/>
                  <a:pt x="1462" y="1039"/>
                  <a:pt x="1462" y="1039"/>
                </a:cubicBezTo>
                <a:cubicBezTo>
                  <a:pt x="1462" y="1039"/>
                  <a:pt x="1462" y="1039"/>
                  <a:pt x="1462" y="1039"/>
                </a:cubicBezTo>
                <a:cubicBezTo>
                  <a:pt x="1498" y="1073"/>
                  <a:pt x="1498" y="1073"/>
                  <a:pt x="1498" y="1073"/>
                </a:cubicBezTo>
                <a:cubicBezTo>
                  <a:pt x="1468" y="1124"/>
                  <a:pt x="1468" y="1124"/>
                  <a:pt x="1468" y="1124"/>
                </a:cubicBezTo>
                <a:cubicBezTo>
                  <a:pt x="1468" y="1124"/>
                  <a:pt x="1468" y="1124"/>
                  <a:pt x="1468" y="1124"/>
                </a:cubicBezTo>
                <a:cubicBezTo>
                  <a:pt x="1468" y="1124"/>
                  <a:pt x="1468" y="1124"/>
                  <a:pt x="1468" y="1124"/>
                </a:cubicBezTo>
                <a:cubicBezTo>
                  <a:pt x="1468" y="1124"/>
                  <a:pt x="1468" y="1124"/>
                  <a:pt x="1468" y="1124"/>
                </a:cubicBezTo>
                <a:cubicBezTo>
                  <a:pt x="1438" y="1174"/>
                  <a:pt x="1438" y="1174"/>
                  <a:pt x="1438" y="1174"/>
                </a:cubicBezTo>
                <a:cubicBezTo>
                  <a:pt x="1390" y="1159"/>
                  <a:pt x="1390" y="1159"/>
                  <a:pt x="1390" y="1159"/>
                </a:cubicBezTo>
                <a:cubicBezTo>
                  <a:pt x="1390" y="1159"/>
                  <a:pt x="1390" y="1159"/>
                  <a:pt x="1390" y="1159"/>
                </a:cubicBezTo>
                <a:cubicBezTo>
                  <a:pt x="1390" y="1160"/>
                  <a:pt x="1390" y="1160"/>
                  <a:pt x="1390" y="1160"/>
                </a:cubicBezTo>
                <a:cubicBezTo>
                  <a:pt x="1376" y="1182"/>
                  <a:pt x="1376" y="1182"/>
                  <a:pt x="1376" y="1182"/>
                </a:cubicBezTo>
                <a:cubicBezTo>
                  <a:pt x="1376" y="1183"/>
                  <a:pt x="1376" y="1183"/>
                  <a:pt x="1376" y="1183"/>
                </a:cubicBezTo>
                <a:cubicBezTo>
                  <a:pt x="1377" y="1183"/>
                  <a:pt x="1377" y="1183"/>
                  <a:pt x="1377" y="1183"/>
                </a:cubicBezTo>
                <a:cubicBezTo>
                  <a:pt x="1412" y="1217"/>
                  <a:pt x="1412" y="1217"/>
                  <a:pt x="1412" y="1217"/>
                </a:cubicBezTo>
                <a:cubicBezTo>
                  <a:pt x="1382" y="1268"/>
                  <a:pt x="1382" y="1268"/>
                  <a:pt x="1382" y="1268"/>
                </a:cubicBezTo>
                <a:cubicBezTo>
                  <a:pt x="1382" y="1268"/>
                  <a:pt x="1382" y="1268"/>
                  <a:pt x="1382" y="1268"/>
                </a:cubicBezTo>
                <a:cubicBezTo>
                  <a:pt x="1382" y="1268"/>
                  <a:pt x="1382" y="1268"/>
                  <a:pt x="1382" y="1268"/>
                </a:cubicBezTo>
                <a:cubicBezTo>
                  <a:pt x="1352" y="1318"/>
                  <a:pt x="1352" y="1318"/>
                  <a:pt x="1352" y="1318"/>
                </a:cubicBezTo>
                <a:cubicBezTo>
                  <a:pt x="1305" y="1303"/>
                  <a:pt x="1305" y="1303"/>
                  <a:pt x="1305" y="1303"/>
                </a:cubicBezTo>
                <a:cubicBezTo>
                  <a:pt x="1304" y="1303"/>
                  <a:pt x="1304" y="1303"/>
                  <a:pt x="1304" y="1303"/>
                </a:cubicBezTo>
                <a:cubicBezTo>
                  <a:pt x="1304" y="1304"/>
                  <a:pt x="1304" y="1304"/>
                  <a:pt x="1304" y="1304"/>
                </a:cubicBezTo>
                <a:cubicBezTo>
                  <a:pt x="1291" y="1327"/>
                  <a:pt x="1291" y="1327"/>
                  <a:pt x="1291" y="1327"/>
                </a:cubicBezTo>
                <a:cubicBezTo>
                  <a:pt x="1291" y="1327"/>
                  <a:pt x="1291" y="1327"/>
                  <a:pt x="1291" y="1327"/>
                </a:cubicBezTo>
                <a:cubicBezTo>
                  <a:pt x="1291" y="1327"/>
                  <a:pt x="1291" y="1327"/>
                  <a:pt x="1291" y="1327"/>
                </a:cubicBezTo>
                <a:cubicBezTo>
                  <a:pt x="1327" y="1362"/>
                  <a:pt x="1327" y="1362"/>
                  <a:pt x="1327" y="1362"/>
                </a:cubicBezTo>
                <a:cubicBezTo>
                  <a:pt x="1324" y="1366"/>
                  <a:pt x="1322" y="1370"/>
                  <a:pt x="1320" y="1374"/>
                </a:cubicBezTo>
                <a:cubicBezTo>
                  <a:pt x="1318" y="1377"/>
                  <a:pt x="1318" y="1377"/>
                  <a:pt x="1318" y="1377"/>
                </a:cubicBezTo>
                <a:cubicBezTo>
                  <a:pt x="1311" y="1388"/>
                  <a:pt x="1304" y="1400"/>
                  <a:pt x="1297" y="1411"/>
                </a:cubicBezTo>
                <a:cubicBezTo>
                  <a:pt x="1297" y="1412"/>
                  <a:pt x="1297" y="1412"/>
                  <a:pt x="1297" y="1412"/>
                </a:cubicBezTo>
                <a:cubicBezTo>
                  <a:pt x="1297" y="1412"/>
                  <a:pt x="1297" y="1412"/>
                  <a:pt x="1297" y="1412"/>
                </a:cubicBezTo>
                <a:cubicBezTo>
                  <a:pt x="1296" y="1412"/>
                  <a:pt x="1296" y="1412"/>
                  <a:pt x="1296" y="1412"/>
                </a:cubicBezTo>
                <a:cubicBezTo>
                  <a:pt x="1296" y="1412"/>
                  <a:pt x="1296" y="1412"/>
                  <a:pt x="1296" y="1412"/>
                </a:cubicBezTo>
                <a:cubicBezTo>
                  <a:pt x="1286" y="1429"/>
                  <a:pt x="1275" y="1444"/>
                  <a:pt x="1264" y="1460"/>
                </a:cubicBezTo>
                <a:cubicBezTo>
                  <a:pt x="1249" y="1454"/>
                  <a:pt x="1233" y="1447"/>
                  <a:pt x="1218" y="1440"/>
                </a:cubicBezTo>
                <a:cubicBezTo>
                  <a:pt x="1218" y="1440"/>
                  <a:pt x="1218" y="1440"/>
                  <a:pt x="1218" y="1440"/>
                </a:cubicBezTo>
                <a:cubicBezTo>
                  <a:pt x="1218" y="1440"/>
                  <a:pt x="1218" y="1440"/>
                  <a:pt x="1218" y="1440"/>
                </a:cubicBezTo>
                <a:cubicBezTo>
                  <a:pt x="1215" y="1444"/>
                  <a:pt x="1215" y="1444"/>
                  <a:pt x="1215" y="1444"/>
                </a:cubicBezTo>
                <a:cubicBezTo>
                  <a:pt x="1211" y="1448"/>
                  <a:pt x="1207" y="1454"/>
                  <a:pt x="1202" y="1459"/>
                </a:cubicBezTo>
                <a:cubicBezTo>
                  <a:pt x="1202" y="1460"/>
                  <a:pt x="1202" y="1460"/>
                  <a:pt x="1202" y="1460"/>
                </a:cubicBezTo>
                <a:cubicBezTo>
                  <a:pt x="1203" y="1460"/>
                  <a:pt x="1203" y="1460"/>
                  <a:pt x="1203" y="1460"/>
                </a:cubicBezTo>
                <a:cubicBezTo>
                  <a:pt x="1213" y="1473"/>
                  <a:pt x="1223" y="1486"/>
                  <a:pt x="1232" y="1499"/>
                </a:cubicBezTo>
                <a:cubicBezTo>
                  <a:pt x="1218" y="1516"/>
                  <a:pt x="1205" y="1529"/>
                  <a:pt x="1192" y="1541"/>
                </a:cubicBezTo>
                <a:cubicBezTo>
                  <a:pt x="1192" y="1541"/>
                  <a:pt x="1192" y="1541"/>
                  <a:pt x="1192" y="1541"/>
                </a:cubicBezTo>
                <a:cubicBezTo>
                  <a:pt x="1192" y="1541"/>
                  <a:pt x="1192" y="1541"/>
                  <a:pt x="1192" y="1541"/>
                </a:cubicBezTo>
                <a:cubicBezTo>
                  <a:pt x="1192" y="1542"/>
                  <a:pt x="1192" y="1542"/>
                  <a:pt x="1192" y="1542"/>
                </a:cubicBezTo>
                <a:cubicBezTo>
                  <a:pt x="1191" y="1542"/>
                  <a:pt x="1191" y="1542"/>
                  <a:pt x="1191" y="1542"/>
                </a:cubicBezTo>
                <a:cubicBezTo>
                  <a:pt x="1177" y="1556"/>
                  <a:pt x="1162" y="1568"/>
                  <a:pt x="1147" y="1579"/>
                </a:cubicBezTo>
                <a:cubicBezTo>
                  <a:pt x="1134" y="1568"/>
                  <a:pt x="1122" y="1557"/>
                  <a:pt x="1110" y="1545"/>
                </a:cubicBezTo>
                <a:cubicBezTo>
                  <a:pt x="1110" y="1545"/>
                  <a:pt x="1110" y="1545"/>
                  <a:pt x="1110" y="1545"/>
                </a:cubicBezTo>
                <a:cubicBezTo>
                  <a:pt x="1109" y="1546"/>
                  <a:pt x="1109" y="1546"/>
                  <a:pt x="1109" y="1546"/>
                </a:cubicBezTo>
                <a:cubicBezTo>
                  <a:pt x="1106" y="1548"/>
                  <a:pt x="1102" y="1550"/>
                  <a:pt x="1098" y="1553"/>
                </a:cubicBezTo>
                <a:cubicBezTo>
                  <a:pt x="1098" y="1553"/>
                  <a:pt x="1098" y="1553"/>
                  <a:pt x="1098" y="1553"/>
                </a:cubicBezTo>
                <a:cubicBezTo>
                  <a:pt x="1097" y="1554"/>
                  <a:pt x="1097" y="1554"/>
                  <a:pt x="1097" y="1554"/>
                </a:cubicBezTo>
                <a:cubicBezTo>
                  <a:pt x="1094" y="1555"/>
                  <a:pt x="1092" y="1557"/>
                  <a:pt x="1090" y="1558"/>
                </a:cubicBezTo>
                <a:cubicBezTo>
                  <a:pt x="1090" y="1559"/>
                  <a:pt x="1090" y="1559"/>
                  <a:pt x="1090" y="1559"/>
                </a:cubicBezTo>
                <a:cubicBezTo>
                  <a:pt x="1090" y="1559"/>
                  <a:pt x="1090" y="1559"/>
                  <a:pt x="1090" y="1559"/>
                </a:cubicBezTo>
                <a:cubicBezTo>
                  <a:pt x="1095" y="1574"/>
                  <a:pt x="1100" y="1590"/>
                  <a:pt x="1105" y="1606"/>
                </a:cubicBezTo>
                <a:cubicBezTo>
                  <a:pt x="1085" y="1617"/>
                  <a:pt x="1068" y="1624"/>
                  <a:pt x="1052" y="1630"/>
                </a:cubicBezTo>
                <a:cubicBezTo>
                  <a:pt x="1052" y="1630"/>
                  <a:pt x="1052" y="1630"/>
                  <a:pt x="1052" y="1630"/>
                </a:cubicBezTo>
                <a:cubicBezTo>
                  <a:pt x="1051" y="1630"/>
                  <a:pt x="1051" y="1630"/>
                  <a:pt x="1051" y="1630"/>
                </a:cubicBezTo>
                <a:cubicBezTo>
                  <a:pt x="1051" y="1630"/>
                  <a:pt x="1051" y="1630"/>
                  <a:pt x="1051" y="1630"/>
                </a:cubicBezTo>
                <a:cubicBezTo>
                  <a:pt x="1051" y="1630"/>
                  <a:pt x="1051" y="1630"/>
                  <a:pt x="1051" y="1630"/>
                </a:cubicBezTo>
                <a:cubicBezTo>
                  <a:pt x="1051" y="1630"/>
                  <a:pt x="1051" y="1630"/>
                  <a:pt x="1051" y="1630"/>
                </a:cubicBezTo>
                <a:cubicBezTo>
                  <a:pt x="1035" y="1637"/>
                  <a:pt x="1017" y="1641"/>
                  <a:pt x="995" y="1646"/>
                </a:cubicBezTo>
                <a:cubicBezTo>
                  <a:pt x="989" y="1631"/>
                  <a:pt x="983" y="1616"/>
                  <a:pt x="977" y="1599"/>
                </a:cubicBezTo>
                <a:cubicBezTo>
                  <a:pt x="977" y="1599"/>
                  <a:pt x="977" y="1599"/>
                  <a:pt x="977" y="1599"/>
                </a:cubicBezTo>
                <a:cubicBezTo>
                  <a:pt x="977" y="1599"/>
                  <a:pt x="977" y="1599"/>
                  <a:pt x="977" y="1599"/>
                </a:cubicBezTo>
                <a:cubicBezTo>
                  <a:pt x="975" y="1599"/>
                  <a:pt x="973" y="1599"/>
                  <a:pt x="971" y="1600"/>
                </a:cubicBezTo>
                <a:cubicBezTo>
                  <a:pt x="970" y="1600"/>
                  <a:pt x="970" y="1600"/>
                  <a:pt x="970" y="1600"/>
                </a:cubicBezTo>
                <a:cubicBezTo>
                  <a:pt x="965" y="1600"/>
                  <a:pt x="960" y="1601"/>
                  <a:pt x="955" y="1601"/>
                </a:cubicBezTo>
                <a:cubicBezTo>
                  <a:pt x="954" y="1601"/>
                  <a:pt x="954" y="1601"/>
                  <a:pt x="954" y="1601"/>
                </a:cubicBezTo>
                <a:cubicBezTo>
                  <a:pt x="954" y="1601"/>
                  <a:pt x="954" y="1601"/>
                  <a:pt x="954" y="1601"/>
                </a:cubicBezTo>
                <a:cubicBezTo>
                  <a:pt x="954" y="1601"/>
                  <a:pt x="954" y="1601"/>
                  <a:pt x="954" y="1601"/>
                </a:cubicBezTo>
                <a:cubicBezTo>
                  <a:pt x="952" y="1618"/>
                  <a:pt x="949" y="1634"/>
                  <a:pt x="945" y="1650"/>
                </a:cubicBezTo>
                <a:cubicBezTo>
                  <a:pt x="944" y="1650"/>
                  <a:pt x="942" y="1650"/>
                  <a:pt x="941" y="1650"/>
                </a:cubicBezTo>
                <a:cubicBezTo>
                  <a:pt x="923" y="1650"/>
                  <a:pt x="905" y="1649"/>
                  <a:pt x="888" y="1646"/>
                </a:cubicBezTo>
                <a:cubicBezTo>
                  <a:pt x="887" y="1645"/>
                  <a:pt x="887" y="1645"/>
                  <a:pt x="887" y="1645"/>
                </a:cubicBezTo>
                <a:cubicBezTo>
                  <a:pt x="887" y="1645"/>
                  <a:pt x="887" y="1645"/>
                  <a:pt x="887" y="1645"/>
                </a:cubicBezTo>
                <a:cubicBezTo>
                  <a:pt x="887" y="1645"/>
                  <a:pt x="887" y="1645"/>
                  <a:pt x="887" y="1645"/>
                </a:cubicBezTo>
                <a:cubicBezTo>
                  <a:pt x="865" y="1641"/>
                  <a:pt x="847" y="1636"/>
                  <a:pt x="831" y="1630"/>
                </a:cubicBezTo>
                <a:cubicBezTo>
                  <a:pt x="833" y="1614"/>
                  <a:pt x="835" y="1597"/>
                  <a:pt x="838" y="1581"/>
                </a:cubicBezTo>
                <a:cubicBezTo>
                  <a:pt x="838" y="1581"/>
                  <a:pt x="838" y="1581"/>
                  <a:pt x="838" y="1581"/>
                </a:cubicBezTo>
                <a:cubicBezTo>
                  <a:pt x="838" y="1581"/>
                  <a:pt x="838" y="1581"/>
                  <a:pt x="838" y="1581"/>
                </a:cubicBezTo>
                <a:cubicBezTo>
                  <a:pt x="817" y="1571"/>
                  <a:pt x="817" y="1571"/>
                  <a:pt x="817" y="1571"/>
                </a:cubicBezTo>
                <a:cubicBezTo>
                  <a:pt x="817" y="1571"/>
                  <a:pt x="817" y="1571"/>
                  <a:pt x="817" y="1571"/>
                </a:cubicBezTo>
                <a:cubicBezTo>
                  <a:pt x="816" y="1572"/>
                  <a:pt x="816" y="1572"/>
                  <a:pt x="816" y="1572"/>
                </a:cubicBezTo>
                <a:cubicBezTo>
                  <a:pt x="807" y="1584"/>
                  <a:pt x="797" y="1596"/>
                  <a:pt x="785" y="1610"/>
                </a:cubicBezTo>
                <a:cubicBezTo>
                  <a:pt x="767" y="1600"/>
                  <a:pt x="751" y="1590"/>
                  <a:pt x="736" y="1579"/>
                </a:cubicBezTo>
                <a:cubicBezTo>
                  <a:pt x="736" y="1579"/>
                  <a:pt x="736" y="1579"/>
                  <a:pt x="736" y="1579"/>
                </a:cubicBezTo>
                <a:cubicBezTo>
                  <a:pt x="736" y="1579"/>
                  <a:pt x="736" y="1579"/>
                  <a:pt x="736" y="1579"/>
                </a:cubicBezTo>
                <a:cubicBezTo>
                  <a:pt x="736" y="1579"/>
                  <a:pt x="736" y="1579"/>
                  <a:pt x="736" y="1579"/>
                </a:cubicBezTo>
                <a:cubicBezTo>
                  <a:pt x="736" y="1579"/>
                  <a:pt x="736" y="1579"/>
                  <a:pt x="736" y="1579"/>
                </a:cubicBezTo>
                <a:cubicBezTo>
                  <a:pt x="735" y="1578"/>
                  <a:pt x="735" y="1578"/>
                  <a:pt x="735" y="1578"/>
                </a:cubicBezTo>
                <a:cubicBezTo>
                  <a:pt x="720" y="1567"/>
                  <a:pt x="705" y="1555"/>
                  <a:pt x="691" y="1541"/>
                </a:cubicBezTo>
                <a:cubicBezTo>
                  <a:pt x="699" y="1527"/>
                  <a:pt x="708" y="1513"/>
                  <a:pt x="716" y="1499"/>
                </a:cubicBezTo>
                <a:cubicBezTo>
                  <a:pt x="716" y="1498"/>
                  <a:pt x="716" y="1498"/>
                  <a:pt x="716" y="1498"/>
                </a:cubicBezTo>
                <a:cubicBezTo>
                  <a:pt x="716" y="1498"/>
                  <a:pt x="716" y="1498"/>
                  <a:pt x="716" y="1498"/>
                </a:cubicBezTo>
                <a:cubicBezTo>
                  <a:pt x="712" y="1495"/>
                  <a:pt x="709" y="1491"/>
                  <a:pt x="706" y="1487"/>
                </a:cubicBezTo>
                <a:cubicBezTo>
                  <a:pt x="705" y="1487"/>
                  <a:pt x="705" y="1487"/>
                  <a:pt x="705" y="1487"/>
                </a:cubicBezTo>
                <a:cubicBezTo>
                  <a:pt x="703" y="1485"/>
                  <a:pt x="701" y="1483"/>
                  <a:pt x="699" y="1481"/>
                </a:cubicBezTo>
                <a:cubicBezTo>
                  <a:pt x="699" y="1481"/>
                  <a:pt x="699" y="1481"/>
                  <a:pt x="699" y="1481"/>
                </a:cubicBezTo>
                <a:cubicBezTo>
                  <a:pt x="699" y="1481"/>
                  <a:pt x="699" y="1481"/>
                  <a:pt x="699" y="1481"/>
                </a:cubicBezTo>
                <a:cubicBezTo>
                  <a:pt x="684" y="1490"/>
                  <a:pt x="669" y="1498"/>
                  <a:pt x="656" y="1506"/>
                </a:cubicBezTo>
                <a:cubicBezTo>
                  <a:pt x="642" y="1490"/>
                  <a:pt x="630" y="1475"/>
                  <a:pt x="619" y="1460"/>
                </a:cubicBezTo>
                <a:cubicBezTo>
                  <a:pt x="619" y="1460"/>
                  <a:pt x="619" y="1460"/>
                  <a:pt x="619" y="1460"/>
                </a:cubicBezTo>
                <a:cubicBezTo>
                  <a:pt x="619" y="1460"/>
                  <a:pt x="619" y="1460"/>
                  <a:pt x="619" y="1460"/>
                </a:cubicBezTo>
                <a:cubicBezTo>
                  <a:pt x="618" y="1460"/>
                  <a:pt x="618" y="1460"/>
                  <a:pt x="618" y="1460"/>
                </a:cubicBezTo>
                <a:cubicBezTo>
                  <a:pt x="606" y="1443"/>
                  <a:pt x="596" y="1428"/>
                  <a:pt x="586" y="1411"/>
                </a:cubicBezTo>
                <a:cubicBezTo>
                  <a:pt x="598" y="1400"/>
                  <a:pt x="610" y="1388"/>
                  <a:pt x="621" y="1377"/>
                </a:cubicBezTo>
                <a:cubicBezTo>
                  <a:pt x="622" y="1376"/>
                  <a:pt x="622" y="1376"/>
                  <a:pt x="622" y="1376"/>
                </a:cubicBezTo>
                <a:cubicBezTo>
                  <a:pt x="621" y="1376"/>
                  <a:pt x="621" y="1376"/>
                  <a:pt x="621" y="1376"/>
                </a:cubicBezTo>
                <a:cubicBezTo>
                  <a:pt x="619" y="1372"/>
                  <a:pt x="616" y="1367"/>
                  <a:pt x="613" y="1362"/>
                </a:cubicBezTo>
                <a:cubicBezTo>
                  <a:pt x="611" y="1359"/>
                  <a:pt x="610" y="1356"/>
                  <a:pt x="608" y="1354"/>
                </a:cubicBezTo>
                <a:cubicBezTo>
                  <a:pt x="608" y="1353"/>
                  <a:pt x="608" y="1353"/>
                  <a:pt x="608" y="1353"/>
                </a:cubicBezTo>
                <a:cubicBezTo>
                  <a:pt x="607" y="1354"/>
                  <a:pt x="607" y="1354"/>
                  <a:pt x="607" y="1354"/>
                </a:cubicBezTo>
                <a:cubicBezTo>
                  <a:pt x="560" y="1368"/>
                  <a:pt x="560" y="1368"/>
                  <a:pt x="560" y="1368"/>
                </a:cubicBezTo>
                <a:cubicBezTo>
                  <a:pt x="530" y="1318"/>
                  <a:pt x="530" y="1318"/>
                  <a:pt x="530" y="1318"/>
                </a:cubicBezTo>
                <a:cubicBezTo>
                  <a:pt x="530" y="1318"/>
                  <a:pt x="530" y="1318"/>
                  <a:pt x="530" y="1318"/>
                </a:cubicBezTo>
                <a:cubicBezTo>
                  <a:pt x="530" y="1318"/>
                  <a:pt x="530" y="1318"/>
                  <a:pt x="530" y="1318"/>
                </a:cubicBezTo>
                <a:cubicBezTo>
                  <a:pt x="530" y="1318"/>
                  <a:pt x="530" y="1318"/>
                  <a:pt x="530" y="1318"/>
                </a:cubicBezTo>
                <a:cubicBezTo>
                  <a:pt x="500" y="1268"/>
                  <a:pt x="500" y="1268"/>
                  <a:pt x="500" y="1268"/>
                </a:cubicBezTo>
                <a:cubicBezTo>
                  <a:pt x="536" y="1233"/>
                  <a:pt x="536" y="1233"/>
                  <a:pt x="536" y="1233"/>
                </a:cubicBezTo>
                <a:cubicBezTo>
                  <a:pt x="536" y="1233"/>
                  <a:pt x="536" y="1233"/>
                  <a:pt x="536" y="1233"/>
                </a:cubicBezTo>
                <a:cubicBezTo>
                  <a:pt x="536" y="1232"/>
                  <a:pt x="536" y="1232"/>
                  <a:pt x="536" y="1232"/>
                </a:cubicBezTo>
                <a:cubicBezTo>
                  <a:pt x="522" y="1209"/>
                  <a:pt x="522" y="1209"/>
                  <a:pt x="522" y="1209"/>
                </a:cubicBezTo>
                <a:cubicBezTo>
                  <a:pt x="522" y="1209"/>
                  <a:pt x="522" y="1209"/>
                  <a:pt x="522" y="1209"/>
                </a:cubicBezTo>
                <a:cubicBezTo>
                  <a:pt x="522" y="1209"/>
                  <a:pt x="522" y="1209"/>
                  <a:pt x="522" y="1209"/>
                </a:cubicBezTo>
                <a:cubicBezTo>
                  <a:pt x="474" y="1224"/>
                  <a:pt x="474" y="1224"/>
                  <a:pt x="474" y="1224"/>
                </a:cubicBezTo>
                <a:cubicBezTo>
                  <a:pt x="445" y="1174"/>
                  <a:pt x="445" y="1174"/>
                  <a:pt x="445" y="1174"/>
                </a:cubicBezTo>
                <a:cubicBezTo>
                  <a:pt x="444" y="1174"/>
                  <a:pt x="444" y="1174"/>
                  <a:pt x="444" y="1174"/>
                </a:cubicBezTo>
                <a:cubicBezTo>
                  <a:pt x="444" y="1173"/>
                  <a:pt x="444" y="1173"/>
                  <a:pt x="444" y="1173"/>
                </a:cubicBezTo>
                <a:cubicBezTo>
                  <a:pt x="414" y="1123"/>
                  <a:pt x="414" y="1123"/>
                  <a:pt x="414" y="1123"/>
                </a:cubicBezTo>
                <a:cubicBezTo>
                  <a:pt x="451" y="1089"/>
                  <a:pt x="451" y="1089"/>
                  <a:pt x="451" y="1089"/>
                </a:cubicBezTo>
                <a:cubicBezTo>
                  <a:pt x="451" y="1088"/>
                  <a:pt x="451" y="1088"/>
                  <a:pt x="451" y="1088"/>
                </a:cubicBezTo>
                <a:cubicBezTo>
                  <a:pt x="450" y="1088"/>
                  <a:pt x="450" y="1088"/>
                  <a:pt x="450" y="1088"/>
                </a:cubicBezTo>
                <a:cubicBezTo>
                  <a:pt x="437" y="1065"/>
                  <a:pt x="437" y="1065"/>
                  <a:pt x="437" y="1065"/>
                </a:cubicBezTo>
                <a:cubicBezTo>
                  <a:pt x="436" y="1065"/>
                  <a:pt x="436" y="1065"/>
                  <a:pt x="436" y="1065"/>
                </a:cubicBezTo>
                <a:cubicBezTo>
                  <a:pt x="436" y="1065"/>
                  <a:pt x="436" y="1065"/>
                  <a:pt x="436" y="1065"/>
                </a:cubicBezTo>
                <a:cubicBezTo>
                  <a:pt x="389" y="1080"/>
                  <a:pt x="389" y="1080"/>
                  <a:pt x="389" y="1080"/>
                </a:cubicBezTo>
                <a:cubicBezTo>
                  <a:pt x="359" y="1030"/>
                  <a:pt x="359" y="1030"/>
                  <a:pt x="359" y="1030"/>
                </a:cubicBezTo>
                <a:cubicBezTo>
                  <a:pt x="359" y="1030"/>
                  <a:pt x="359" y="1030"/>
                  <a:pt x="359" y="1030"/>
                </a:cubicBezTo>
                <a:cubicBezTo>
                  <a:pt x="359" y="1030"/>
                  <a:pt x="359" y="1030"/>
                  <a:pt x="359" y="1030"/>
                </a:cubicBezTo>
                <a:cubicBezTo>
                  <a:pt x="359" y="1030"/>
                  <a:pt x="359" y="1030"/>
                  <a:pt x="359" y="1030"/>
                </a:cubicBezTo>
                <a:cubicBezTo>
                  <a:pt x="359" y="1029"/>
                  <a:pt x="359" y="1029"/>
                  <a:pt x="359" y="1029"/>
                </a:cubicBezTo>
                <a:cubicBezTo>
                  <a:pt x="329" y="979"/>
                  <a:pt x="329" y="979"/>
                  <a:pt x="329" y="979"/>
                </a:cubicBezTo>
                <a:cubicBezTo>
                  <a:pt x="365" y="945"/>
                  <a:pt x="365" y="945"/>
                  <a:pt x="365" y="945"/>
                </a:cubicBezTo>
                <a:cubicBezTo>
                  <a:pt x="365" y="944"/>
                  <a:pt x="365" y="944"/>
                  <a:pt x="365" y="944"/>
                </a:cubicBezTo>
                <a:cubicBezTo>
                  <a:pt x="365" y="944"/>
                  <a:pt x="365" y="944"/>
                  <a:pt x="365" y="944"/>
                </a:cubicBezTo>
                <a:cubicBezTo>
                  <a:pt x="351" y="921"/>
                  <a:pt x="351" y="921"/>
                  <a:pt x="351" y="921"/>
                </a:cubicBezTo>
                <a:cubicBezTo>
                  <a:pt x="351" y="921"/>
                  <a:pt x="351" y="921"/>
                  <a:pt x="351" y="921"/>
                </a:cubicBezTo>
                <a:cubicBezTo>
                  <a:pt x="351" y="921"/>
                  <a:pt x="351" y="921"/>
                  <a:pt x="351" y="921"/>
                </a:cubicBezTo>
                <a:cubicBezTo>
                  <a:pt x="303" y="936"/>
                  <a:pt x="303" y="936"/>
                  <a:pt x="303" y="936"/>
                </a:cubicBezTo>
                <a:cubicBezTo>
                  <a:pt x="273" y="886"/>
                  <a:pt x="273" y="886"/>
                  <a:pt x="273" y="886"/>
                </a:cubicBezTo>
                <a:cubicBezTo>
                  <a:pt x="273" y="886"/>
                  <a:pt x="273" y="886"/>
                  <a:pt x="273" y="886"/>
                </a:cubicBezTo>
                <a:cubicBezTo>
                  <a:pt x="273" y="885"/>
                  <a:pt x="273" y="885"/>
                  <a:pt x="273" y="885"/>
                </a:cubicBezTo>
                <a:cubicBezTo>
                  <a:pt x="273" y="885"/>
                  <a:pt x="273" y="885"/>
                  <a:pt x="273" y="885"/>
                </a:cubicBezTo>
                <a:cubicBezTo>
                  <a:pt x="243" y="835"/>
                  <a:pt x="243" y="835"/>
                  <a:pt x="243" y="835"/>
                </a:cubicBezTo>
                <a:cubicBezTo>
                  <a:pt x="279" y="800"/>
                  <a:pt x="279" y="800"/>
                  <a:pt x="279" y="800"/>
                </a:cubicBezTo>
                <a:cubicBezTo>
                  <a:pt x="280" y="800"/>
                  <a:pt x="280" y="800"/>
                  <a:pt x="280" y="800"/>
                </a:cubicBezTo>
                <a:cubicBezTo>
                  <a:pt x="279" y="800"/>
                  <a:pt x="279" y="800"/>
                  <a:pt x="279" y="800"/>
                </a:cubicBezTo>
                <a:cubicBezTo>
                  <a:pt x="266" y="777"/>
                  <a:pt x="266" y="777"/>
                  <a:pt x="266" y="777"/>
                </a:cubicBezTo>
                <a:cubicBezTo>
                  <a:pt x="265" y="777"/>
                  <a:pt x="265" y="777"/>
                  <a:pt x="265" y="777"/>
                </a:cubicBezTo>
                <a:cubicBezTo>
                  <a:pt x="265" y="777"/>
                  <a:pt x="265" y="777"/>
                  <a:pt x="265" y="777"/>
                </a:cubicBezTo>
                <a:cubicBezTo>
                  <a:pt x="218" y="792"/>
                  <a:pt x="218" y="792"/>
                  <a:pt x="218" y="792"/>
                </a:cubicBezTo>
                <a:cubicBezTo>
                  <a:pt x="188" y="742"/>
                  <a:pt x="188" y="742"/>
                  <a:pt x="188" y="742"/>
                </a:cubicBezTo>
                <a:cubicBezTo>
                  <a:pt x="188" y="741"/>
                  <a:pt x="188" y="741"/>
                  <a:pt x="188" y="741"/>
                </a:cubicBezTo>
                <a:cubicBezTo>
                  <a:pt x="188" y="741"/>
                  <a:pt x="188" y="741"/>
                  <a:pt x="188" y="741"/>
                </a:cubicBezTo>
                <a:cubicBezTo>
                  <a:pt x="188" y="741"/>
                  <a:pt x="188" y="741"/>
                  <a:pt x="188" y="741"/>
                </a:cubicBezTo>
                <a:cubicBezTo>
                  <a:pt x="158" y="691"/>
                  <a:pt x="158" y="691"/>
                  <a:pt x="158" y="691"/>
                </a:cubicBezTo>
                <a:cubicBezTo>
                  <a:pt x="194" y="656"/>
                  <a:pt x="194" y="656"/>
                  <a:pt x="194" y="656"/>
                </a:cubicBezTo>
                <a:cubicBezTo>
                  <a:pt x="194" y="656"/>
                  <a:pt x="194" y="656"/>
                  <a:pt x="194" y="656"/>
                </a:cubicBezTo>
                <a:cubicBezTo>
                  <a:pt x="194" y="656"/>
                  <a:pt x="194" y="656"/>
                  <a:pt x="194" y="656"/>
                </a:cubicBezTo>
                <a:cubicBezTo>
                  <a:pt x="191" y="651"/>
                  <a:pt x="191" y="651"/>
                  <a:pt x="191" y="651"/>
                </a:cubicBezTo>
                <a:cubicBezTo>
                  <a:pt x="187" y="645"/>
                  <a:pt x="184" y="639"/>
                  <a:pt x="181" y="633"/>
                </a:cubicBezTo>
                <a:cubicBezTo>
                  <a:pt x="180" y="633"/>
                  <a:pt x="180" y="633"/>
                  <a:pt x="180" y="633"/>
                </a:cubicBezTo>
                <a:cubicBezTo>
                  <a:pt x="180" y="633"/>
                  <a:pt x="180" y="633"/>
                  <a:pt x="180" y="633"/>
                </a:cubicBezTo>
                <a:cubicBezTo>
                  <a:pt x="164" y="638"/>
                  <a:pt x="148" y="643"/>
                  <a:pt x="133" y="647"/>
                </a:cubicBezTo>
                <a:cubicBezTo>
                  <a:pt x="123" y="630"/>
                  <a:pt x="114" y="612"/>
                  <a:pt x="106" y="596"/>
                </a:cubicBezTo>
                <a:cubicBezTo>
                  <a:pt x="106" y="595"/>
                  <a:pt x="106" y="595"/>
                  <a:pt x="106" y="595"/>
                </a:cubicBezTo>
                <a:cubicBezTo>
                  <a:pt x="106" y="595"/>
                  <a:pt x="106" y="595"/>
                  <a:pt x="106" y="595"/>
                </a:cubicBezTo>
                <a:cubicBezTo>
                  <a:pt x="106" y="595"/>
                  <a:pt x="106" y="595"/>
                  <a:pt x="106" y="595"/>
                </a:cubicBezTo>
                <a:cubicBezTo>
                  <a:pt x="106" y="595"/>
                  <a:pt x="106" y="595"/>
                  <a:pt x="106" y="595"/>
                </a:cubicBezTo>
                <a:cubicBezTo>
                  <a:pt x="99" y="580"/>
                  <a:pt x="92" y="563"/>
                  <a:pt x="84" y="541"/>
                </a:cubicBezTo>
                <a:cubicBezTo>
                  <a:pt x="98" y="532"/>
                  <a:pt x="112" y="524"/>
                  <a:pt x="127" y="515"/>
                </a:cubicBezTo>
                <a:cubicBezTo>
                  <a:pt x="127" y="515"/>
                  <a:pt x="127" y="515"/>
                  <a:pt x="127" y="515"/>
                </a:cubicBezTo>
                <a:cubicBezTo>
                  <a:pt x="127" y="515"/>
                  <a:pt x="127" y="515"/>
                  <a:pt x="127" y="515"/>
                </a:cubicBezTo>
                <a:cubicBezTo>
                  <a:pt x="126" y="513"/>
                  <a:pt x="126" y="511"/>
                  <a:pt x="125" y="509"/>
                </a:cubicBezTo>
                <a:cubicBezTo>
                  <a:pt x="124" y="508"/>
                  <a:pt x="124" y="508"/>
                  <a:pt x="124" y="508"/>
                </a:cubicBezTo>
                <a:cubicBezTo>
                  <a:pt x="123" y="502"/>
                  <a:pt x="121" y="497"/>
                  <a:pt x="120" y="491"/>
                </a:cubicBezTo>
                <a:cubicBezTo>
                  <a:pt x="119" y="491"/>
                  <a:pt x="119" y="491"/>
                  <a:pt x="119" y="491"/>
                </a:cubicBezTo>
                <a:cubicBezTo>
                  <a:pt x="119" y="491"/>
                  <a:pt x="119" y="491"/>
                  <a:pt x="119" y="491"/>
                </a:cubicBezTo>
                <a:cubicBezTo>
                  <a:pt x="103" y="492"/>
                  <a:pt x="86" y="493"/>
                  <a:pt x="70" y="493"/>
                </a:cubicBezTo>
                <a:cubicBezTo>
                  <a:pt x="65" y="474"/>
                  <a:pt x="61" y="455"/>
                  <a:pt x="59" y="436"/>
                </a:cubicBezTo>
                <a:cubicBezTo>
                  <a:pt x="59" y="435"/>
                  <a:pt x="59" y="435"/>
                  <a:pt x="59" y="435"/>
                </a:cubicBezTo>
                <a:cubicBezTo>
                  <a:pt x="59" y="435"/>
                  <a:pt x="59" y="435"/>
                  <a:pt x="59" y="435"/>
                </a:cubicBezTo>
                <a:cubicBezTo>
                  <a:pt x="59" y="435"/>
                  <a:pt x="59" y="435"/>
                  <a:pt x="59" y="435"/>
                </a:cubicBezTo>
                <a:cubicBezTo>
                  <a:pt x="57" y="417"/>
                  <a:pt x="56" y="398"/>
                  <a:pt x="56" y="377"/>
                </a:cubicBezTo>
                <a:cubicBezTo>
                  <a:pt x="71" y="374"/>
                  <a:pt x="88" y="371"/>
                  <a:pt x="105" y="369"/>
                </a:cubicBezTo>
                <a:cubicBezTo>
                  <a:pt x="105" y="369"/>
                  <a:pt x="105" y="369"/>
                  <a:pt x="105" y="369"/>
                </a:cubicBezTo>
                <a:cubicBezTo>
                  <a:pt x="105" y="368"/>
                  <a:pt x="105" y="368"/>
                  <a:pt x="105" y="368"/>
                </a:cubicBezTo>
                <a:cubicBezTo>
                  <a:pt x="106" y="366"/>
                  <a:pt x="106" y="364"/>
                  <a:pt x="106" y="362"/>
                </a:cubicBezTo>
                <a:cubicBezTo>
                  <a:pt x="106" y="362"/>
                  <a:pt x="106" y="362"/>
                  <a:pt x="106" y="362"/>
                </a:cubicBezTo>
                <a:cubicBezTo>
                  <a:pt x="106" y="357"/>
                  <a:pt x="107" y="351"/>
                  <a:pt x="108" y="346"/>
                </a:cubicBezTo>
                <a:cubicBezTo>
                  <a:pt x="108" y="345"/>
                  <a:pt x="108" y="345"/>
                  <a:pt x="108" y="345"/>
                </a:cubicBezTo>
                <a:cubicBezTo>
                  <a:pt x="107" y="345"/>
                  <a:pt x="107" y="345"/>
                  <a:pt x="107" y="345"/>
                </a:cubicBezTo>
                <a:cubicBezTo>
                  <a:pt x="92" y="340"/>
                  <a:pt x="77" y="334"/>
                  <a:pt x="61" y="327"/>
                </a:cubicBezTo>
                <a:cubicBezTo>
                  <a:pt x="64" y="309"/>
                  <a:pt x="70" y="290"/>
                  <a:pt x="77" y="272"/>
                </a:cubicBezTo>
                <a:cubicBezTo>
                  <a:pt x="77" y="271"/>
                  <a:pt x="77" y="271"/>
                  <a:pt x="77" y="271"/>
                </a:cubicBezTo>
                <a:cubicBezTo>
                  <a:pt x="77" y="271"/>
                  <a:pt x="77" y="271"/>
                  <a:pt x="77" y="271"/>
                </a:cubicBezTo>
                <a:cubicBezTo>
                  <a:pt x="77" y="271"/>
                  <a:pt x="77" y="271"/>
                  <a:pt x="77" y="271"/>
                </a:cubicBezTo>
                <a:cubicBezTo>
                  <a:pt x="77" y="271"/>
                  <a:pt x="77" y="271"/>
                  <a:pt x="77" y="271"/>
                </a:cubicBezTo>
                <a:cubicBezTo>
                  <a:pt x="85" y="250"/>
                  <a:pt x="94" y="233"/>
                  <a:pt x="103" y="219"/>
                </a:cubicBezTo>
                <a:cubicBezTo>
                  <a:pt x="120" y="225"/>
                  <a:pt x="135" y="231"/>
                  <a:pt x="149" y="237"/>
                </a:cubicBezTo>
                <a:cubicBezTo>
                  <a:pt x="150" y="237"/>
                  <a:pt x="150" y="237"/>
                  <a:pt x="150" y="237"/>
                </a:cubicBezTo>
                <a:cubicBezTo>
                  <a:pt x="150" y="237"/>
                  <a:pt x="150" y="237"/>
                  <a:pt x="150" y="237"/>
                </a:cubicBezTo>
                <a:cubicBezTo>
                  <a:pt x="151" y="235"/>
                  <a:pt x="153" y="233"/>
                  <a:pt x="155" y="230"/>
                </a:cubicBezTo>
                <a:cubicBezTo>
                  <a:pt x="157" y="227"/>
                  <a:pt x="160" y="223"/>
                  <a:pt x="163" y="220"/>
                </a:cubicBezTo>
                <a:cubicBezTo>
                  <a:pt x="163" y="219"/>
                  <a:pt x="163" y="219"/>
                  <a:pt x="163" y="219"/>
                </a:cubicBezTo>
                <a:cubicBezTo>
                  <a:pt x="163" y="219"/>
                  <a:pt x="163" y="219"/>
                  <a:pt x="163" y="219"/>
                </a:cubicBezTo>
                <a:cubicBezTo>
                  <a:pt x="153" y="206"/>
                  <a:pt x="143" y="193"/>
                  <a:pt x="134" y="179"/>
                </a:cubicBezTo>
                <a:cubicBezTo>
                  <a:pt x="147" y="164"/>
                  <a:pt x="164" y="150"/>
                  <a:pt x="176" y="140"/>
                </a:cubicBezTo>
                <a:cubicBezTo>
                  <a:pt x="176" y="140"/>
                  <a:pt x="176" y="140"/>
                  <a:pt x="176" y="140"/>
                </a:cubicBezTo>
                <a:cubicBezTo>
                  <a:pt x="177" y="140"/>
                  <a:pt x="177" y="140"/>
                  <a:pt x="177" y="140"/>
                </a:cubicBezTo>
                <a:cubicBezTo>
                  <a:pt x="177" y="140"/>
                  <a:pt x="177" y="140"/>
                  <a:pt x="177" y="140"/>
                </a:cubicBezTo>
                <a:cubicBezTo>
                  <a:pt x="195" y="127"/>
                  <a:pt x="211" y="117"/>
                  <a:pt x="226" y="109"/>
                </a:cubicBezTo>
                <a:cubicBezTo>
                  <a:pt x="237" y="121"/>
                  <a:pt x="247" y="134"/>
                  <a:pt x="257" y="147"/>
                </a:cubicBezTo>
                <a:cubicBezTo>
                  <a:pt x="258" y="147"/>
                  <a:pt x="258" y="147"/>
                  <a:pt x="258" y="147"/>
                </a:cubicBezTo>
                <a:cubicBezTo>
                  <a:pt x="258" y="147"/>
                  <a:pt x="258" y="147"/>
                  <a:pt x="258" y="147"/>
                </a:cubicBezTo>
                <a:cubicBezTo>
                  <a:pt x="263" y="145"/>
                  <a:pt x="268" y="142"/>
                  <a:pt x="273" y="140"/>
                </a:cubicBezTo>
                <a:cubicBezTo>
                  <a:pt x="275" y="140"/>
                  <a:pt x="277" y="139"/>
                  <a:pt x="280" y="138"/>
                </a:cubicBezTo>
                <a:cubicBezTo>
                  <a:pt x="280" y="137"/>
                  <a:pt x="280" y="137"/>
                  <a:pt x="280" y="137"/>
                </a:cubicBezTo>
                <a:cubicBezTo>
                  <a:pt x="280" y="137"/>
                  <a:pt x="280" y="137"/>
                  <a:pt x="280" y="137"/>
                </a:cubicBezTo>
                <a:cubicBezTo>
                  <a:pt x="276" y="120"/>
                  <a:pt x="274" y="104"/>
                  <a:pt x="272" y="88"/>
                </a:cubicBezTo>
                <a:cubicBezTo>
                  <a:pt x="289" y="81"/>
                  <a:pt x="307" y="76"/>
                  <a:pt x="327" y="70"/>
                </a:cubicBezTo>
                <a:cubicBezTo>
                  <a:pt x="327" y="70"/>
                  <a:pt x="327" y="70"/>
                  <a:pt x="327" y="70"/>
                </a:cubicBezTo>
                <a:cubicBezTo>
                  <a:pt x="327" y="70"/>
                  <a:pt x="327" y="70"/>
                  <a:pt x="327" y="70"/>
                </a:cubicBezTo>
                <a:cubicBezTo>
                  <a:pt x="328" y="70"/>
                  <a:pt x="328" y="70"/>
                  <a:pt x="328" y="70"/>
                </a:cubicBezTo>
                <a:cubicBezTo>
                  <a:pt x="347" y="66"/>
                  <a:pt x="366" y="62"/>
                  <a:pt x="385" y="59"/>
                </a:cubicBezTo>
                <a:cubicBezTo>
                  <a:pt x="390" y="73"/>
                  <a:pt x="396" y="89"/>
                  <a:pt x="402" y="105"/>
                </a:cubicBezTo>
                <a:cubicBezTo>
                  <a:pt x="403" y="106"/>
                  <a:pt x="403" y="106"/>
                  <a:pt x="403" y="106"/>
                </a:cubicBezTo>
                <a:cubicBezTo>
                  <a:pt x="403" y="106"/>
                  <a:pt x="403" y="106"/>
                  <a:pt x="403" y="106"/>
                </a:cubicBezTo>
                <a:cubicBezTo>
                  <a:pt x="427" y="103"/>
                  <a:pt x="427" y="103"/>
                  <a:pt x="427" y="103"/>
                </a:cubicBezTo>
                <a:cubicBezTo>
                  <a:pt x="428" y="103"/>
                  <a:pt x="428" y="103"/>
                  <a:pt x="428" y="103"/>
                </a:cubicBezTo>
                <a:cubicBezTo>
                  <a:pt x="428" y="102"/>
                  <a:pt x="428" y="102"/>
                  <a:pt x="428" y="102"/>
                </a:cubicBezTo>
                <a:cubicBezTo>
                  <a:pt x="430" y="87"/>
                  <a:pt x="432" y="70"/>
                  <a:pt x="435" y="53"/>
                </a:cubicBezTo>
                <a:cubicBezTo>
                  <a:pt x="452" y="52"/>
                  <a:pt x="470" y="52"/>
                  <a:pt x="488" y="51"/>
                </a:cubicBezTo>
                <a:cubicBezTo>
                  <a:pt x="493" y="51"/>
                  <a:pt x="493" y="51"/>
                  <a:pt x="493" y="51"/>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6" name="Freeform 6"/>
          <p:cNvSpPr>
            <a:spLocks noEditPoints="1"/>
          </p:cNvSpPr>
          <p:nvPr/>
        </p:nvSpPr>
        <p:spPr bwMode="auto">
          <a:xfrm>
            <a:off x="3866729" y="2246118"/>
            <a:ext cx="1577352" cy="1574517"/>
          </a:xfrm>
          <a:custGeom>
            <a:avLst/>
            <a:gdLst>
              <a:gd name="T0" fmla="*/ 559 w 615"/>
              <a:gd name="T1" fmla="*/ 308 h 614"/>
              <a:gd name="T2" fmla="*/ 610 w 615"/>
              <a:gd name="T3" fmla="*/ 253 h 614"/>
              <a:gd name="T4" fmla="*/ 541 w 615"/>
              <a:gd name="T5" fmla="*/ 215 h 614"/>
              <a:gd name="T6" fmla="*/ 566 w 615"/>
              <a:gd name="T7" fmla="*/ 140 h 614"/>
              <a:gd name="T8" fmla="*/ 491 w 615"/>
              <a:gd name="T9" fmla="*/ 135 h 614"/>
              <a:gd name="T10" fmla="*/ 434 w 615"/>
              <a:gd name="T11" fmla="*/ 90 h 614"/>
              <a:gd name="T12" fmla="*/ 412 w 615"/>
              <a:gd name="T13" fmla="*/ 18 h 614"/>
              <a:gd name="T14" fmla="*/ 345 w 615"/>
              <a:gd name="T15" fmla="*/ 58 h 614"/>
              <a:gd name="T16" fmla="*/ 292 w 615"/>
              <a:gd name="T17" fmla="*/ 0 h 614"/>
              <a:gd name="T18" fmla="*/ 250 w 615"/>
              <a:gd name="T19" fmla="*/ 62 h 614"/>
              <a:gd name="T20" fmla="*/ 183 w 615"/>
              <a:gd name="T21" fmla="*/ 89 h 614"/>
              <a:gd name="T22" fmla="*/ 109 w 615"/>
              <a:gd name="T23" fmla="*/ 71 h 614"/>
              <a:gd name="T24" fmla="*/ 111 w 615"/>
              <a:gd name="T25" fmla="*/ 150 h 614"/>
              <a:gd name="T26" fmla="*/ 33 w 615"/>
              <a:gd name="T27" fmla="*/ 167 h 614"/>
              <a:gd name="T28" fmla="*/ 67 w 615"/>
              <a:gd name="T29" fmla="*/ 234 h 614"/>
              <a:gd name="T30" fmla="*/ 56 w 615"/>
              <a:gd name="T31" fmla="*/ 306 h 614"/>
              <a:gd name="T32" fmla="*/ 4 w 615"/>
              <a:gd name="T33" fmla="*/ 361 h 614"/>
              <a:gd name="T34" fmla="*/ 73 w 615"/>
              <a:gd name="T35" fmla="*/ 399 h 614"/>
              <a:gd name="T36" fmla="*/ 49 w 615"/>
              <a:gd name="T37" fmla="*/ 474 h 614"/>
              <a:gd name="T38" fmla="*/ 124 w 615"/>
              <a:gd name="T39" fmla="*/ 479 h 614"/>
              <a:gd name="T40" fmla="*/ 181 w 615"/>
              <a:gd name="T41" fmla="*/ 524 h 614"/>
              <a:gd name="T42" fmla="*/ 202 w 615"/>
              <a:gd name="T43" fmla="*/ 596 h 614"/>
              <a:gd name="T44" fmla="*/ 270 w 615"/>
              <a:gd name="T45" fmla="*/ 556 h 614"/>
              <a:gd name="T46" fmla="*/ 323 w 615"/>
              <a:gd name="T47" fmla="*/ 614 h 614"/>
              <a:gd name="T48" fmla="*/ 365 w 615"/>
              <a:gd name="T49" fmla="*/ 552 h 614"/>
              <a:gd name="T50" fmla="*/ 432 w 615"/>
              <a:gd name="T51" fmla="*/ 525 h 614"/>
              <a:gd name="T52" fmla="*/ 505 w 615"/>
              <a:gd name="T53" fmla="*/ 543 h 614"/>
              <a:gd name="T54" fmla="*/ 504 w 615"/>
              <a:gd name="T55" fmla="*/ 464 h 614"/>
              <a:gd name="T56" fmla="*/ 581 w 615"/>
              <a:gd name="T57" fmla="*/ 447 h 614"/>
              <a:gd name="T58" fmla="*/ 548 w 615"/>
              <a:gd name="T59" fmla="*/ 380 h 614"/>
              <a:gd name="T60" fmla="*/ 295 w 615"/>
              <a:gd name="T61" fmla="*/ 379 h 614"/>
              <a:gd name="T62" fmla="*/ 201 w 615"/>
              <a:gd name="T63" fmla="*/ 377 h 614"/>
              <a:gd name="T64" fmla="*/ 202 w 615"/>
              <a:gd name="T65" fmla="*/ 235 h 614"/>
              <a:gd name="T66" fmla="*/ 295 w 615"/>
              <a:gd name="T67" fmla="*/ 236 h 614"/>
              <a:gd name="T68" fmla="*/ 295 w 615"/>
              <a:gd name="T69" fmla="*/ 379 h 614"/>
              <a:gd name="T70" fmla="*/ 386 w 615"/>
              <a:gd name="T71" fmla="*/ 395 h 614"/>
              <a:gd name="T72" fmla="*/ 345 w 615"/>
              <a:gd name="T73" fmla="*/ 298 h 614"/>
              <a:gd name="T74" fmla="*/ 339 w 615"/>
              <a:gd name="T75" fmla="*/ 260 h 614"/>
              <a:gd name="T76" fmla="*/ 372 w 615"/>
              <a:gd name="T77" fmla="*/ 244 h 614"/>
              <a:gd name="T78" fmla="*/ 395 w 615"/>
              <a:gd name="T79" fmla="*/ 217 h 614"/>
              <a:gd name="T80" fmla="*/ 432 w 615"/>
              <a:gd name="T81" fmla="*/ 395 h 614"/>
              <a:gd name="T82" fmla="*/ 249 w 615"/>
              <a:gd name="T83" fmla="*/ 253 h 614"/>
              <a:gd name="T84" fmla="*/ 233 w 615"/>
              <a:gd name="T85" fmla="*/ 266 h 614"/>
              <a:gd name="T86" fmla="*/ 233 w 615"/>
              <a:gd name="T87" fmla="*/ 346 h 614"/>
              <a:gd name="T88" fmla="*/ 249 w 615"/>
              <a:gd name="T89" fmla="*/ 361 h 614"/>
              <a:gd name="T90" fmla="*/ 264 w 615"/>
              <a:gd name="T91" fmla="*/ 348 h 614"/>
              <a:gd name="T92" fmla="*/ 264 w 615"/>
              <a:gd name="T93" fmla="*/ 268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5" h="614">
                <a:moveTo>
                  <a:pt x="556" y="344"/>
                </a:moveTo>
                <a:cubicBezTo>
                  <a:pt x="558" y="332"/>
                  <a:pt x="559" y="320"/>
                  <a:pt x="559" y="308"/>
                </a:cubicBezTo>
                <a:cubicBezTo>
                  <a:pt x="578" y="304"/>
                  <a:pt x="596" y="298"/>
                  <a:pt x="615" y="291"/>
                </a:cubicBezTo>
                <a:cubicBezTo>
                  <a:pt x="614" y="279"/>
                  <a:pt x="612" y="266"/>
                  <a:pt x="610" y="253"/>
                </a:cubicBezTo>
                <a:cubicBezTo>
                  <a:pt x="591" y="251"/>
                  <a:pt x="571" y="250"/>
                  <a:pt x="552" y="250"/>
                </a:cubicBezTo>
                <a:cubicBezTo>
                  <a:pt x="549" y="238"/>
                  <a:pt x="546" y="226"/>
                  <a:pt x="541" y="215"/>
                </a:cubicBezTo>
                <a:cubicBezTo>
                  <a:pt x="537" y="204"/>
                  <a:pt x="532" y="193"/>
                  <a:pt x="526" y="182"/>
                </a:cubicBezTo>
                <a:cubicBezTo>
                  <a:pt x="540" y="169"/>
                  <a:pt x="553" y="155"/>
                  <a:pt x="566" y="140"/>
                </a:cubicBezTo>
                <a:cubicBezTo>
                  <a:pt x="559" y="129"/>
                  <a:pt x="551" y="119"/>
                  <a:pt x="543" y="109"/>
                </a:cubicBezTo>
                <a:cubicBezTo>
                  <a:pt x="525" y="117"/>
                  <a:pt x="507" y="125"/>
                  <a:pt x="491" y="135"/>
                </a:cubicBezTo>
                <a:cubicBezTo>
                  <a:pt x="482" y="126"/>
                  <a:pt x="473" y="118"/>
                  <a:pt x="464" y="110"/>
                </a:cubicBezTo>
                <a:cubicBezTo>
                  <a:pt x="454" y="103"/>
                  <a:pt x="444" y="96"/>
                  <a:pt x="434" y="90"/>
                </a:cubicBezTo>
                <a:cubicBezTo>
                  <a:pt x="439" y="71"/>
                  <a:pt x="444" y="52"/>
                  <a:pt x="447" y="33"/>
                </a:cubicBezTo>
                <a:cubicBezTo>
                  <a:pt x="436" y="27"/>
                  <a:pt x="424" y="22"/>
                  <a:pt x="412" y="18"/>
                </a:cubicBezTo>
                <a:cubicBezTo>
                  <a:pt x="401" y="34"/>
                  <a:pt x="390" y="50"/>
                  <a:pt x="380" y="66"/>
                </a:cubicBezTo>
                <a:cubicBezTo>
                  <a:pt x="368" y="63"/>
                  <a:pt x="357" y="60"/>
                  <a:pt x="345" y="58"/>
                </a:cubicBezTo>
                <a:cubicBezTo>
                  <a:pt x="333" y="57"/>
                  <a:pt x="321" y="56"/>
                  <a:pt x="308" y="56"/>
                </a:cubicBezTo>
                <a:cubicBezTo>
                  <a:pt x="304" y="37"/>
                  <a:pt x="298" y="18"/>
                  <a:pt x="292" y="0"/>
                </a:cubicBezTo>
                <a:cubicBezTo>
                  <a:pt x="279" y="0"/>
                  <a:pt x="266" y="2"/>
                  <a:pt x="254" y="4"/>
                </a:cubicBezTo>
                <a:cubicBezTo>
                  <a:pt x="251" y="24"/>
                  <a:pt x="250" y="43"/>
                  <a:pt x="250" y="62"/>
                </a:cubicBezTo>
                <a:cubicBezTo>
                  <a:pt x="238" y="65"/>
                  <a:pt x="227" y="69"/>
                  <a:pt x="215" y="73"/>
                </a:cubicBezTo>
                <a:cubicBezTo>
                  <a:pt x="204" y="78"/>
                  <a:pt x="193" y="83"/>
                  <a:pt x="183" y="89"/>
                </a:cubicBezTo>
                <a:cubicBezTo>
                  <a:pt x="169" y="75"/>
                  <a:pt x="155" y="61"/>
                  <a:pt x="140" y="49"/>
                </a:cubicBezTo>
                <a:cubicBezTo>
                  <a:pt x="129" y="56"/>
                  <a:pt x="119" y="63"/>
                  <a:pt x="109" y="71"/>
                </a:cubicBezTo>
                <a:cubicBezTo>
                  <a:pt x="117" y="89"/>
                  <a:pt x="126" y="107"/>
                  <a:pt x="135" y="124"/>
                </a:cubicBezTo>
                <a:cubicBezTo>
                  <a:pt x="126" y="132"/>
                  <a:pt x="118" y="141"/>
                  <a:pt x="111" y="150"/>
                </a:cubicBezTo>
                <a:cubicBezTo>
                  <a:pt x="103" y="160"/>
                  <a:pt x="96" y="170"/>
                  <a:pt x="90" y="180"/>
                </a:cubicBezTo>
                <a:cubicBezTo>
                  <a:pt x="72" y="175"/>
                  <a:pt x="53" y="170"/>
                  <a:pt x="33" y="167"/>
                </a:cubicBezTo>
                <a:cubicBezTo>
                  <a:pt x="28" y="178"/>
                  <a:pt x="22" y="190"/>
                  <a:pt x="18" y="202"/>
                </a:cubicBezTo>
                <a:cubicBezTo>
                  <a:pt x="34" y="214"/>
                  <a:pt x="50" y="225"/>
                  <a:pt x="67" y="234"/>
                </a:cubicBezTo>
                <a:cubicBezTo>
                  <a:pt x="63" y="246"/>
                  <a:pt x="60" y="258"/>
                  <a:pt x="59" y="270"/>
                </a:cubicBezTo>
                <a:cubicBezTo>
                  <a:pt x="57" y="282"/>
                  <a:pt x="56" y="294"/>
                  <a:pt x="56" y="306"/>
                </a:cubicBezTo>
                <a:cubicBezTo>
                  <a:pt x="37" y="310"/>
                  <a:pt x="18" y="316"/>
                  <a:pt x="0" y="323"/>
                </a:cubicBezTo>
                <a:cubicBezTo>
                  <a:pt x="0" y="335"/>
                  <a:pt x="2" y="348"/>
                  <a:pt x="4" y="361"/>
                </a:cubicBezTo>
                <a:cubicBezTo>
                  <a:pt x="24" y="363"/>
                  <a:pt x="43" y="364"/>
                  <a:pt x="62" y="364"/>
                </a:cubicBezTo>
                <a:cubicBezTo>
                  <a:pt x="65" y="376"/>
                  <a:pt x="69" y="388"/>
                  <a:pt x="73" y="399"/>
                </a:cubicBezTo>
                <a:cubicBezTo>
                  <a:pt x="78" y="410"/>
                  <a:pt x="83" y="421"/>
                  <a:pt x="89" y="432"/>
                </a:cubicBezTo>
                <a:cubicBezTo>
                  <a:pt x="75" y="445"/>
                  <a:pt x="62" y="459"/>
                  <a:pt x="49" y="474"/>
                </a:cubicBezTo>
                <a:cubicBezTo>
                  <a:pt x="56" y="485"/>
                  <a:pt x="63" y="495"/>
                  <a:pt x="72" y="505"/>
                </a:cubicBezTo>
                <a:cubicBezTo>
                  <a:pt x="90" y="497"/>
                  <a:pt x="107" y="489"/>
                  <a:pt x="124" y="479"/>
                </a:cubicBezTo>
                <a:cubicBezTo>
                  <a:pt x="132" y="488"/>
                  <a:pt x="141" y="496"/>
                  <a:pt x="151" y="504"/>
                </a:cubicBezTo>
                <a:cubicBezTo>
                  <a:pt x="160" y="511"/>
                  <a:pt x="170" y="518"/>
                  <a:pt x="181" y="524"/>
                </a:cubicBezTo>
                <a:cubicBezTo>
                  <a:pt x="175" y="543"/>
                  <a:pt x="171" y="562"/>
                  <a:pt x="167" y="581"/>
                </a:cubicBezTo>
                <a:cubicBezTo>
                  <a:pt x="178" y="587"/>
                  <a:pt x="190" y="592"/>
                  <a:pt x="202" y="596"/>
                </a:cubicBezTo>
                <a:cubicBezTo>
                  <a:pt x="214" y="580"/>
                  <a:pt x="225" y="564"/>
                  <a:pt x="235" y="548"/>
                </a:cubicBezTo>
                <a:cubicBezTo>
                  <a:pt x="246" y="551"/>
                  <a:pt x="258" y="554"/>
                  <a:pt x="270" y="556"/>
                </a:cubicBezTo>
                <a:cubicBezTo>
                  <a:pt x="282" y="558"/>
                  <a:pt x="294" y="558"/>
                  <a:pt x="306" y="558"/>
                </a:cubicBezTo>
                <a:cubicBezTo>
                  <a:pt x="311" y="577"/>
                  <a:pt x="316" y="596"/>
                  <a:pt x="323" y="614"/>
                </a:cubicBezTo>
                <a:cubicBezTo>
                  <a:pt x="336" y="614"/>
                  <a:pt x="348" y="612"/>
                  <a:pt x="361" y="610"/>
                </a:cubicBezTo>
                <a:cubicBezTo>
                  <a:pt x="363" y="590"/>
                  <a:pt x="365" y="571"/>
                  <a:pt x="365" y="552"/>
                </a:cubicBezTo>
                <a:cubicBezTo>
                  <a:pt x="376" y="549"/>
                  <a:pt x="388" y="545"/>
                  <a:pt x="399" y="541"/>
                </a:cubicBezTo>
                <a:cubicBezTo>
                  <a:pt x="410" y="536"/>
                  <a:pt x="421" y="531"/>
                  <a:pt x="432" y="525"/>
                </a:cubicBezTo>
                <a:cubicBezTo>
                  <a:pt x="445" y="539"/>
                  <a:pt x="459" y="553"/>
                  <a:pt x="474" y="565"/>
                </a:cubicBezTo>
                <a:cubicBezTo>
                  <a:pt x="485" y="558"/>
                  <a:pt x="495" y="551"/>
                  <a:pt x="505" y="543"/>
                </a:cubicBezTo>
                <a:cubicBezTo>
                  <a:pt x="498" y="525"/>
                  <a:pt x="489" y="507"/>
                  <a:pt x="479" y="490"/>
                </a:cubicBezTo>
                <a:cubicBezTo>
                  <a:pt x="488" y="482"/>
                  <a:pt x="496" y="473"/>
                  <a:pt x="504" y="464"/>
                </a:cubicBezTo>
                <a:cubicBezTo>
                  <a:pt x="511" y="454"/>
                  <a:pt x="518" y="444"/>
                  <a:pt x="524" y="434"/>
                </a:cubicBezTo>
                <a:cubicBezTo>
                  <a:pt x="543" y="439"/>
                  <a:pt x="562" y="444"/>
                  <a:pt x="581" y="447"/>
                </a:cubicBezTo>
                <a:cubicBezTo>
                  <a:pt x="587" y="436"/>
                  <a:pt x="592" y="424"/>
                  <a:pt x="596" y="412"/>
                </a:cubicBezTo>
                <a:cubicBezTo>
                  <a:pt x="581" y="400"/>
                  <a:pt x="565" y="390"/>
                  <a:pt x="548" y="380"/>
                </a:cubicBezTo>
                <a:cubicBezTo>
                  <a:pt x="552" y="368"/>
                  <a:pt x="554" y="356"/>
                  <a:pt x="556" y="344"/>
                </a:cubicBezTo>
                <a:close/>
                <a:moveTo>
                  <a:pt x="295" y="379"/>
                </a:moveTo>
                <a:cubicBezTo>
                  <a:pt x="284" y="391"/>
                  <a:pt x="268" y="398"/>
                  <a:pt x="249" y="398"/>
                </a:cubicBezTo>
                <a:cubicBezTo>
                  <a:pt x="229" y="398"/>
                  <a:pt x="213" y="391"/>
                  <a:pt x="201" y="377"/>
                </a:cubicBezTo>
                <a:cubicBezTo>
                  <a:pt x="188" y="364"/>
                  <a:pt x="182" y="341"/>
                  <a:pt x="182" y="307"/>
                </a:cubicBezTo>
                <a:cubicBezTo>
                  <a:pt x="182" y="274"/>
                  <a:pt x="189" y="250"/>
                  <a:pt x="202" y="235"/>
                </a:cubicBezTo>
                <a:cubicBezTo>
                  <a:pt x="213" y="223"/>
                  <a:pt x="229" y="217"/>
                  <a:pt x="249" y="217"/>
                </a:cubicBezTo>
                <a:cubicBezTo>
                  <a:pt x="268" y="217"/>
                  <a:pt x="284" y="223"/>
                  <a:pt x="295" y="236"/>
                </a:cubicBezTo>
                <a:cubicBezTo>
                  <a:pt x="308" y="250"/>
                  <a:pt x="315" y="274"/>
                  <a:pt x="315" y="307"/>
                </a:cubicBezTo>
                <a:cubicBezTo>
                  <a:pt x="315" y="340"/>
                  <a:pt x="308" y="364"/>
                  <a:pt x="295" y="379"/>
                </a:cubicBezTo>
                <a:close/>
                <a:moveTo>
                  <a:pt x="432" y="395"/>
                </a:moveTo>
                <a:cubicBezTo>
                  <a:pt x="386" y="395"/>
                  <a:pt x="386" y="395"/>
                  <a:pt x="386" y="395"/>
                </a:cubicBezTo>
                <a:cubicBezTo>
                  <a:pt x="386" y="278"/>
                  <a:pt x="386" y="278"/>
                  <a:pt x="386" y="278"/>
                </a:cubicBezTo>
                <a:cubicBezTo>
                  <a:pt x="374" y="287"/>
                  <a:pt x="361" y="293"/>
                  <a:pt x="345" y="298"/>
                </a:cubicBezTo>
                <a:cubicBezTo>
                  <a:pt x="339" y="299"/>
                  <a:pt x="339" y="299"/>
                  <a:pt x="339" y="299"/>
                </a:cubicBezTo>
                <a:cubicBezTo>
                  <a:pt x="339" y="260"/>
                  <a:pt x="339" y="260"/>
                  <a:pt x="339" y="260"/>
                </a:cubicBezTo>
                <a:cubicBezTo>
                  <a:pt x="343" y="259"/>
                  <a:pt x="343" y="259"/>
                  <a:pt x="343" y="259"/>
                </a:cubicBezTo>
                <a:cubicBezTo>
                  <a:pt x="352" y="257"/>
                  <a:pt x="362" y="252"/>
                  <a:pt x="372" y="244"/>
                </a:cubicBezTo>
                <a:cubicBezTo>
                  <a:pt x="383" y="237"/>
                  <a:pt x="390" y="229"/>
                  <a:pt x="394" y="219"/>
                </a:cubicBezTo>
                <a:cubicBezTo>
                  <a:pt x="395" y="217"/>
                  <a:pt x="395" y="217"/>
                  <a:pt x="395" y="217"/>
                </a:cubicBezTo>
                <a:cubicBezTo>
                  <a:pt x="432" y="217"/>
                  <a:pt x="432" y="217"/>
                  <a:pt x="432" y="217"/>
                </a:cubicBezTo>
                <a:lnTo>
                  <a:pt x="432" y="395"/>
                </a:lnTo>
                <a:close/>
                <a:moveTo>
                  <a:pt x="258" y="255"/>
                </a:moveTo>
                <a:cubicBezTo>
                  <a:pt x="255" y="254"/>
                  <a:pt x="252" y="253"/>
                  <a:pt x="249" y="253"/>
                </a:cubicBezTo>
                <a:cubicBezTo>
                  <a:pt x="245" y="253"/>
                  <a:pt x="242" y="254"/>
                  <a:pt x="240" y="255"/>
                </a:cubicBezTo>
                <a:cubicBezTo>
                  <a:pt x="237" y="257"/>
                  <a:pt x="235" y="261"/>
                  <a:pt x="233" y="266"/>
                </a:cubicBezTo>
                <a:cubicBezTo>
                  <a:pt x="231" y="274"/>
                  <a:pt x="230" y="288"/>
                  <a:pt x="230" y="307"/>
                </a:cubicBezTo>
                <a:cubicBezTo>
                  <a:pt x="230" y="326"/>
                  <a:pt x="231" y="339"/>
                  <a:pt x="233" y="346"/>
                </a:cubicBezTo>
                <a:cubicBezTo>
                  <a:pt x="235" y="354"/>
                  <a:pt x="238" y="357"/>
                  <a:pt x="240" y="359"/>
                </a:cubicBezTo>
                <a:cubicBezTo>
                  <a:pt x="242" y="361"/>
                  <a:pt x="245" y="361"/>
                  <a:pt x="249" y="361"/>
                </a:cubicBezTo>
                <a:cubicBezTo>
                  <a:pt x="252" y="361"/>
                  <a:pt x="255" y="361"/>
                  <a:pt x="258" y="359"/>
                </a:cubicBezTo>
                <a:cubicBezTo>
                  <a:pt x="260" y="357"/>
                  <a:pt x="262" y="353"/>
                  <a:pt x="264" y="348"/>
                </a:cubicBezTo>
                <a:cubicBezTo>
                  <a:pt x="266" y="340"/>
                  <a:pt x="267" y="326"/>
                  <a:pt x="267" y="307"/>
                </a:cubicBezTo>
                <a:cubicBezTo>
                  <a:pt x="267" y="288"/>
                  <a:pt x="266" y="275"/>
                  <a:pt x="264" y="268"/>
                </a:cubicBezTo>
                <a:cubicBezTo>
                  <a:pt x="262" y="260"/>
                  <a:pt x="259" y="257"/>
                  <a:pt x="258" y="255"/>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Freeform 7"/>
          <p:cNvSpPr>
            <a:spLocks noEditPoints="1"/>
          </p:cNvSpPr>
          <p:nvPr/>
        </p:nvSpPr>
        <p:spPr bwMode="auto">
          <a:xfrm>
            <a:off x="6763502" y="2246118"/>
            <a:ext cx="1575934" cy="1577351"/>
          </a:xfrm>
          <a:custGeom>
            <a:avLst/>
            <a:gdLst>
              <a:gd name="T0" fmla="*/ 234 w 615"/>
              <a:gd name="T1" fmla="*/ 253 h 615"/>
              <a:gd name="T2" fmla="*/ 219 w 615"/>
              <a:gd name="T3" fmla="*/ 266 h 615"/>
              <a:gd name="T4" fmla="*/ 218 w 615"/>
              <a:gd name="T5" fmla="*/ 346 h 615"/>
              <a:gd name="T6" fmla="*/ 234 w 615"/>
              <a:gd name="T7" fmla="*/ 361 h 615"/>
              <a:gd name="T8" fmla="*/ 249 w 615"/>
              <a:gd name="T9" fmla="*/ 348 h 615"/>
              <a:gd name="T10" fmla="*/ 250 w 615"/>
              <a:gd name="T11" fmla="*/ 268 h 615"/>
              <a:gd name="T12" fmla="*/ 556 w 615"/>
              <a:gd name="T13" fmla="*/ 348 h 615"/>
              <a:gd name="T14" fmla="*/ 615 w 615"/>
              <a:gd name="T15" fmla="*/ 296 h 615"/>
              <a:gd name="T16" fmla="*/ 553 w 615"/>
              <a:gd name="T17" fmla="*/ 253 h 615"/>
              <a:gd name="T18" fmla="*/ 528 w 615"/>
              <a:gd name="T19" fmla="*/ 186 h 615"/>
              <a:gd name="T20" fmla="*/ 546 w 615"/>
              <a:gd name="T21" fmla="*/ 113 h 615"/>
              <a:gd name="T22" fmla="*/ 467 w 615"/>
              <a:gd name="T23" fmla="*/ 113 h 615"/>
              <a:gd name="T24" fmla="*/ 452 w 615"/>
              <a:gd name="T25" fmla="*/ 35 h 615"/>
              <a:gd name="T26" fmla="*/ 384 w 615"/>
              <a:gd name="T27" fmla="*/ 67 h 615"/>
              <a:gd name="T28" fmla="*/ 312 w 615"/>
              <a:gd name="T29" fmla="*/ 56 h 615"/>
              <a:gd name="T30" fmla="*/ 258 w 615"/>
              <a:gd name="T31" fmla="*/ 3 h 615"/>
              <a:gd name="T32" fmla="*/ 219 w 615"/>
              <a:gd name="T33" fmla="*/ 72 h 615"/>
              <a:gd name="T34" fmla="*/ 144 w 615"/>
              <a:gd name="T35" fmla="*/ 46 h 615"/>
              <a:gd name="T36" fmla="*/ 138 w 615"/>
              <a:gd name="T37" fmla="*/ 121 h 615"/>
              <a:gd name="T38" fmla="*/ 92 w 615"/>
              <a:gd name="T39" fmla="*/ 177 h 615"/>
              <a:gd name="T40" fmla="*/ 20 w 615"/>
              <a:gd name="T41" fmla="*/ 198 h 615"/>
              <a:gd name="T42" fmla="*/ 60 w 615"/>
              <a:gd name="T43" fmla="*/ 266 h 615"/>
              <a:gd name="T44" fmla="*/ 0 w 615"/>
              <a:gd name="T45" fmla="*/ 318 h 615"/>
              <a:gd name="T46" fmla="*/ 62 w 615"/>
              <a:gd name="T47" fmla="*/ 361 h 615"/>
              <a:gd name="T48" fmla="*/ 88 w 615"/>
              <a:gd name="T49" fmla="*/ 429 h 615"/>
              <a:gd name="T50" fmla="*/ 69 w 615"/>
              <a:gd name="T51" fmla="*/ 502 h 615"/>
              <a:gd name="T52" fmla="*/ 148 w 615"/>
              <a:gd name="T53" fmla="*/ 501 h 615"/>
              <a:gd name="T54" fmla="*/ 163 w 615"/>
              <a:gd name="T55" fmla="*/ 579 h 615"/>
              <a:gd name="T56" fmla="*/ 231 w 615"/>
              <a:gd name="T57" fmla="*/ 547 h 615"/>
              <a:gd name="T58" fmla="*/ 303 w 615"/>
              <a:gd name="T59" fmla="*/ 558 h 615"/>
              <a:gd name="T60" fmla="*/ 357 w 615"/>
              <a:gd name="T61" fmla="*/ 611 h 615"/>
              <a:gd name="T62" fmla="*/ 396 w 615"/>
              <a:gd name="T63" fmla="*/ 542 h 615"/>
              <a:gd name="T64" fmla="*/ 471 w 615"/>
              <a:gd name="T65" fmla="*/ 568 h 615"/>
              <a:gd name="T66" fmla="*/ 477 w 615"/>
              <a:gd name="T67" fmla="*/ 493 h 615"/>
              <a:gd name="T68" fmla="*/ 523 w 615"/>
              <a:gd name="T69" fmla="*/ 437 h 615"/>
              <a:gd name="T70" fmla="*/ 595 w 615"/>
              <a:gd name="T71" fmla="*/ 416 h 615"/>
              <a:gd name="T72" fmla="*/ 556 w 615"/>
              <a:gd name="T73" fmla="*/ 348 h 615"/>
              <a:gd name="T74" fmla="*/ 234 w 615"/>
              <a:gd name="T75" fmla="*/ 398 h 615"/>
              <a:gd name="T76" fmla="*/ 168 w 615"/>
              <a:gd name="T77" fmla="*/ 307 h 615"/>
              <a:gd name="T78" fmla="*/ 234 w 615"/>
              <a:gd name="T79" fmla="*/ 217 h 615"/>
              <a:gd name="T80" fmla="*/ 300 w 615"/>
              <a:gd name="T81" fmla="*/ 307 h 615"/>
              <a:gd name="T82" fmla="*/ 447 w 615"/>
              <a:gd name="T83" fmla="*/ 355 h 615"/>
              <a:gd name="T84" fmla="*/ 310 w 615"/>
              <a:gd name="T85" fmla="*/ 395 h 615"/>
              <a:gd name="T86" fmla="*/ 324 w 615"/>
              <a:gd name="T87" fmla="*/ 355 h 615"/>
              <a:gd name="T88" fmla="*/ 395 w 615"/>
              <a:gd name="T89" fmla="*/ 287 h 615"/>
              <a:gd name="T90" fmla="*/ 397 w 615"/>
              <a:gd name="T91" fmla="*/ 257 h 615"/>
              <a:gd name="T92" fmla="*/ 367 w 615"/>
              <a:gd name="T93" fmla="*/ 258 h 615"/>
              <a:gd name="T94" fmla="*/ 360 w 615"/>
              <a:gd name="T95" fmla="*/ 279 h 615"/>
              <a:gd name="T96" fmla="*/ 319 w 615"/>
              <a:gd name="T97" fmla="*/ 276 h 615"/>
              <a:gd name="T98" fmla="*/ 315 w 615"/>
              <a:gd name="T99" fmla="*/ 270 h 615"/>
              <a:gd name="T100" fmla="*/ 382 w 615"/>
              <a:gd name="T101" fmla="*/ 217 h 615"/>
              <a:gd name="T102" fmla="*/ 447 w 615"/>
              <a:gd name="T103" fmla="*/ 268 h 615"/>
              <a:gd name="T104" fmla="*/ 427 w 615"/>
              <a:gd name="T105" fmla="*/ 314 h 615"/>
              <a:gd name="T106" fmla="*/ 381 w 615"/>
              <a:gd name="T107" fmla="*/ 354 h 615"/>
              <a:gd name="T108" fmla="*/ 447 w 615"/>
              <a:gd name="T109" fmla="*/ 35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5">
                <a:moveTo>
                  <a:pt x="243" y="255"/>
                </a:moveTo>
                <a:cubicBezTo>
                  <a:pt x="240" y="254"/>
                  <a:pt x="238" y="253"/>
                  <a:pt x="234" y="253"/>
                </a:cubicBezTo>
                <a:cubicBezTo>
                  <a:pt x="231" y="253"/>
                  <a:pt x="228" y="254"/>
                  <a:pt x="225" y="255"/>
                </a:cubicBezTo>
                <a:cubicBezTo>
                  <a:pt x="223" y="257"/>
                  <a:pt x="220" y="261"/>
                  <a:pt x="219" y="266"/>
                </a:cubicBezTo>
                <a:cubicBezTo>
                  <a:pt x="217" y="274"/>
                  <a:pt x="215" y="288"/>
                  <a:pt x="215" y="307"/>
                </a:cubicBezTo>
                <a:cubicBezTo>
                  <a:pt x="215" y="326"/>
                  <a:pt x="216" y="339"/>
                  <a:pt x="218" y="346"/>
                </a:cubicBezTo>
                <a:cubicBezTo>
                  <a:pt x="221" y="354"/>
                  <a:pt x="223" y="357"/>
                  <a:pt x="225" y="359"/>
                </a:cubicBezTo>
                <a:cubicBezTo>
                  <a:pt x="228" y="361"/>
                  <a:pt x="231" y="361"/>
                  <a:pt x="234" y="361"/>
                </a:cubicBezTo>
                <a:cubicBezTo>
                  <a:pt x="238" y="361"/>
                  <a:pt x="241" y="361"/>
                  <a:pt x="243" y="359"/>
                </a:cubicBezTo>
                <a:cubicBezTo>
                  <a:pt x="246" y="357"/>
                  <a:pt x="248" y="353"/>
                  <a:pt x="249" y="348"/>
                </a:cubicBezTo>
                <a:cubicBezTo>
                  <a:pt x="252" y="340"/>
                  <a:pt x="253" y="326"/>
                  <a:pt x="253" y="307"/>
                </a:cubicBezTo>
                <a:cubicBezTo>
                  <a:pt x="253" y="288"/>
                  <a:pt x="252" y="275"/>
                  <a:pt x="250" y="268"/>
                </a:cubicBezTo>
                <a:cubicBezTo>
                  <a:pt x="247" y="260"/>
                  <a:pt x="245" y="257"/>
                  <a:pt x="243" y="255"/>
                </a:cubicBezTo>
                <a:close/>
                <a:moveTo>
                  <a:pt x="556" y="348"/>
                </a:moveTo>
                <a:cubicBezTo>
                  <a:pt x="558" y="336"/>
                  <a:pt x="559" y="324"/>
                  <a:pt x="559" y="312"/>
                </a:cubicBezTo>
                <a:cubicBezTo>
                  <a:pt x="578" y="308"/>
                  <a:pt x="597" y="302"/>
                  <a:pt x="615" y="296"/>
                </a:cubicBezTo>
                <a:cubicBezTo>
                  <a:pt x="615" y="283"/>
                  <a:pt x="613" y="270"/>
                  <a:pt x="611" y="258"/>
                </a:cubicBezTo>
                <a:cubicBezTo>
                  <a:pt x="592" y="255"/>
                  <a:pt x="573" y="254"/>
                  <a:pt x="553" y="253"/>
                </a:cubicBezTo>
                <a:cubicBezTo>
                  <a:pt x="551" y="241"/>
                  <a:pt x="547" y="230"/>
                  <a:pt x="543" y="218"/>
                </a:cubicBezTo>
                <a:cubicBezTo>
                  <a:pt x="538" y="207"/>
                  <a:pt x="534" y="196"/>
                  <a:pt x="528" y="186"/>
                </a:cubicBezTo>
                <a:cubicBezTo>
                  <a:pt x="542" y="172"/>
                  <a:pt x="555" y="159"/>
                  <a:pt x="568" y="144"/>
                </a:cubicBezTo>
                <a:cubicBezTo>
                  <a:pt x="562" y="133"/>
                  <a:pt x="554" y="122"/>
                  <a:pt x="546" y="113"/>
                </a:cubicBezTo>
                <a:cubicBezTo>
                  <a:pt x="528" y="120"/>
                  <a:pt x="510" y="128"/>
                  <a:pt x="493" y="138"/>
                </a:cubicBezTo>
                <a:cubicBezTo>
                  <a:pt x="485" y="129"/>
                  <a:pt x="476" y="120"/>
                  <a:pt x="467" y="113"/>
                </a:cubicBezTo>
                <a:cubicBezTo>
                  <a:pt x="458" y="105"/>
                  <a:pt x="448" y="98"/>
                  <a:pt x="437" y="92"/>
                </a:cubicBezTo>
                <a:cubicBezTo>
                  <a:pt x="443" y="73"/>
                  <a:pt x="448" y="54"/>
                  <a:pt x="452" y="35"/>
                </a:cubicBezTo>
                <a:cubicBezTo>
                  <a:pt x="440" y="29"/>
                  <a:pt x="429" y="24"/>
                  <a:pt x="417" y="19"/>
                </a:cubicBezTo>
                <a:cubicBezTo>
                  <a:pt x="405" y="35"/>
                  <a:pt x="394" y="51"/>
                  <a:pt x="384" y="67"/>
                </a:cubicBezTo>
                <a:cubicBezTo>
                  <a:pt x="372" y="64"/>
                  <a:pt x="360" y="61"/>
                  <a:pt x="349" y="59"/>
                </a:cubicBezTo>
                <a:cubicBezTo>
                  <a:pt x="337" y="57"/>
                  <a:pt x="325" y="56"/>
                  <a:pt x="312" y="56"/>
                </a:cubicBezTo>
                <a:cubicBezTo>
                  <a:pt x="308" y="37"/>
                  <a:pt x="303" y="18"/>
                  <a:pt x="297" y="0"/>
                </a:cubicBezTo>
                <a:cubicBezTo>
                  <a:pt x="284" y="0"/>
                  <a:pt x="271" y="1"/>
                  <a:pt x="258" y="3"/>
                </a:cubicBezTo>
                <a:cubicBezTo>
                  <a:pt x="256" y="23"/>
                  <a:pt x="254" y="42"/>
                  <a:pt x="254" y="61"/>
                </a:cubicBezTo>
                <a:cubicBezTo>
                  <a:pt x="242" y="64"/>
                  <a:pt x="230" y="68"/>
                  <a:pt x="219" y="72"/>
                </a:cubicBezTo>
                <a:cubicBezTo>
                  <a:pt x="208" y="76"/>
                  <a:pt x="197" y="81"/>
                  <a:pt x="186" y="87"/>
                </a:cubicBezTo>
                <a:cubicBezTo>
                  <a:pt x="173" y="73"/>
                  <a:pt x="159" y="59"/>
                  <a:pt x="144" y="46"/>
                </a:cubicBezTo>
                <a:cubicBezTo>
                  <a:pt x="133" y="53"/>
                  <a:pt x="123" y="60"/>
                  <a:pt x="113" y="69"/>
                </a:cubicBezTo>
                <a:cubicBezTo>
                  <a:pt x="121" y="87"/>
                  <a:pt x="129" y="104"/>
                  <a:pt x="138" y="121"/>
                </a:cubicBezTo>
                <a:cubicBezTo>
                  <a:pt x="129" y="129"/>
                  <a:pt x="121" y="138"/>
                  <a:pt x="113" y="148"/>
                </a:cubicBezTo>
                <a:cubicBezTo>
                  <a:pt x="106" y="157"/>
                  <a:pt x="99" y="167"/>
                  <a:pt x="92" y="177"/>
                </a:cubicBezTo>
                <a:cubicBezTo>
                  <a:pt x="74" y="171"/>
                  <a:pt x="55" y="167"/>
                  <a:pt x="36" y="163"/>
                </a:cubicBezTo>
                <a:cubicBezTo>
                  <a:pt x="30" y="174"/>
                  <a:pt x="25" y="186"/>
                  <a:pt x="20" y="198"/>
                </a:cubicBezTo>
                <a:cubicBezTo>
                  <a:pt x="36" y="210"/>
                  <a:pt x="51" y="221"/>
                  <a:pt x="68" y="231"/>
                </a:cubicBezTo>
                <a:cubicBezTo>
                  <a:pt x="64" y="242"/>
                  <a:pt x="61" y="254"/>
                  <a:pt x="60" y="266"/>
                </a:cubicBezTo>
                <a:cubicBezTo>
                  <a:pt x="57" y="278"/>
                  <a:pt x="56" y="290"/>
                  <a:pt x="56" y="302"/>
                </a:cubicBezTo>
                <a:cubicBezTo>
                  <a:pt x="37" y="306"/>
                  <a:pt x="19" y="312"/>
                  <a:pt x="0" y="318"/>
                </a:cubicBezTo>
                <a:cubicBezTo>
                  <a:pt x="0" y="331"/>
                  <a:pt x="2" y="344"/>
                  <a:pt x="4" y="356"/>
                </a:cubicBezTo>
                <a:cubicBezTo>
                  <a:pt x="23" y="359"/>
                  <a:pt x="43" y="360"/>
                  <a:pt x="62" y="361"/>
                </a:cubicBezTo>
                <a:cubicBezTo>
                  <a:pt x="65" y="373"/>
                  <a:pt x="68" y="384"/>
                  <a:pt x="72" y="396"/>
                </a:cubicBezTo>
                <a:cubicBezTo>
                  <a:pt x="77" y="407"/>
                  <a:pt x="82" y="418"/>
                  <a:pt x="88" y="429"/>
                </a:cubicBezTo>
                <a:cubicBezTo>
                  <a:pt x="73" y="442"/>
                  <a:pt x="60" y="456"/>
                  <a:pt x="47" y="470"/>
                </a:cubicBezTo>
                <a:cubicBezTo>
                  <a:pt x="54" y="481"/>
                  <a:pt x="61" y="492"/>
                  <a:pt x="69" y="502"/>
                </a:cubicBezTo>
                <a:cubicBezTo>
                  <a:pt x="87" y="494"/>
                  <a:pt x="105" y="486"/>
                  <a:pt x="122" y="476"/>
                </a:cubicBezTo>
                <a:cubicBezTo>
                  <a:pt x="130" y="485"/>
                  <a:pt x="139" y="494"/>
                  <a:pt x="148" y="501"/>
                </a:cubicBezTo>
                <a:cubicBezTo>
                  <a:pt x="157" y="509"/>
                  <a:pt x="167" y="516"/>
                  <a:pt x="178" y="522"/>
                </a:cubicBezTo>
                <a:cubicBezTo>
                  <a:pt x="172" y="541"/>
                  <a:pt x="167" y="560"/>
                  <a:pt x="163" y="579"/>
                </a:cubicBezTo>
                <a:cubicBezTo>
                  <a:pt x="175" y="585"/>
                  <a:pt x="186" y="590"/>
                  <a:pt x="198" y="595"/>
                </a:cubicBezTo>
                <a:cubicBezTo>
                  <a:pt x="210" y="579"/>
                  <a:pt x="221" y="563"/>
                  <a:pt x="231" y="547"/>
                </a:cubicBezTo>
                <a:cubicBezTo>
                  <a:pt x="243" y="550"/>
                  <a:pt x="255" y="553"/>
                  <a:pt x="267" y="555"/>
                </a:cubicBezTo>
                <a:cubicBezTo>
                  <a:pt x="279" y="557"/>
                  <a:pt x="291" y="558"/>
                  <a:pt x="303" y="558"/>
                </a:cubicBezTo>
                <a:cubicBezTo>
                  <a:pt x="307" y="577"/>
                  <a:pt x="312" y="596"/>
                  <a:pt x="319" y="615"/>
                </a:cubicBezTo>
                <a:cubicBezTo>
                  <a:pt x="332" y="614"/>
                  <a:pt x="344" y="613"/>
                  <a:pt x="357" y="611"/>
                </a:cubicBezTo>
                <a:cubicBezTo>
                  <a:pt x="359" y="591"/>
                  <a:pt x="361" y="572"/>
                  <a:pt x="361" y="553"/>
                </a:cubicBezTo>
                <a:cubicBezTo>
                  <a:pt x="373" y="550"/>
                  <a:pt x="385" y="546"/>
                  <a:pt x="396" y="542"/>
                </a:cubicBezTo>
                <a:cubicBezTo>
                  <a:pt x="407" y="538"/>
                  <a:pt x="419" y="533"/>
                  <a:pt x="429" y="527"/>
                </a:cubicBezTo>
                <a:cubicBezTo>
                  <a:pt x="442" y="541"/>
                  <a:pt x="456" y="555"/>
                  <a:pt x="471" y="568"/>
                </a:cubicBezTo>
                <a:cubicBezTo>
                  <a:pt x="482" y="561"/>
                  <a:pt x="492" y="554"/>
                  <a:pt x="502" y="545"/>
                </a:cubicBezTo>
                <a:cubicBezTo>
                  <a:pt x="495" y="527"/>
                  <a:pt x="486" y="510"/>
                  <a:pt x="477" y="493"/>
                </a:cubicBezTo>
                <a:cubicBezTo>
                  <a:pt x="486" y="485"/>
                  <a:pt x="494" y="476"/>
                  <a:pt x="502" y="467"/>
                </a:cubicBezTo>
                <a:cubicBezTo>
                  <a:pt x="510" y="457"/>
                  <a:pt x="517" y="447"/>
                  <a:pt x="523" y="437"/>
                </a:cubicBezTo>
                <a:cubicBezTo>
                  <a:pt x="541" y="443"/>
                  <a:pt x="560" y="447"/>
                  <a:pt x="579" y="451"/>
                </a:cubicBezTo>
                <a:cubicBezTo>
                  <a:pt x="585" y="440"/>
                  <a:pt x="591" y="428"/>
                  <a:pt x="595" y="416"/>
                </a:cubicBezTo>
                <a:cubicBezTo>
                  <a:pt x="580" y="404"/>
                  <a:pt x="564" y="393"/>
                  <a:pt x="547" y="383"/>
                </a:cubicBezTo>
                <a:cubicBezTo>
                  <a:pt x="551" y="372"/>
                  <a:pt x="554" y="360"/>
                  <a:pt x="556" y="348"/>
                </a:cubicBezTo>
                <a:close/>
                <a:moveTo>
                  <a:pt x="281" y="379"/>
                </a:moveTo>
                <a:cubicBezTo>
                  <a:pt x="269" y="391"/>
                  <a:pt x="254" y="398"/>
                  <a:pt x="234" y="398"/>
                </a:cubicBezTo>
                <a:cubicBezTo>
                  <a:pt x="214" y="398"/>
                  <a:pt x="198" y="391"/>
                  <a:pt x="186" y="377"/>
                </a:cubicBezTo>
                <a:cubicBezTo>
                  <a:pt x="174" y="364"/>
                  <a:pt x="168" y="341"/>
                  <a:pt x="168" y="307"/>
                </a:cubicBezTo>
                <a:cubicBezTo>
                  <a:pt x="168" y="274"/>
                  <a:pt x="175" y="250"/>
                  <a:pt x="188" y="235"/>
                </a:cubicBezTo>
                <a:cubicBezTo>
                  <a:pt x="199" y="223"/>
                  <a:pt x="214" y="217"/>
                  <a:pt x="234" y="217"/>
                </a:cubicBezTo>
                <a:cubicBezTo>
                  <a:pt x="254" y="217"/>
                  <a:pt x="269" y="223"/>
                  <a:pt x="281" y="236"/>
                </a:cubicBezTo>
                <a:cubicBezTo>
                  <a:pt x="294" y="250"/>
                  <a:pt x="300" y="274"/>
                  <a:pt x="300" y="307"/>
                </a:cubicBezTo>
                <a:cubicBezTo>
                  <a:pt x="300" y="340"/>
                  <a:pt x="294" y="364"/>
                  <a:pt x="281" y="379"/>
                </a:cubicBezTo>
                <a:close/>
                <a:moveTo>
                  <a:pt x="447" y="355"/>
                </a:moveTo>
                <a:cubicBezTo>
                  <a:pt x="447" y="395"/>
                  <a:pt x="447" y="395"/>
                  <a:pt x="447" y="395"/>
                </a:cubicBezTo>
                <a:cubicBezTo>
                  <a:pt x="310" y="395"/>
                  <a:pt x="310" y="395"/>
                  <a:pt x="310" y="395"/>
                </a:cubicBezTo>
                <a:cubicBezTo>
                  <a:pt x="311" y="389"/>
                  <a:pt x="311" y="389"/>
                  <a:pt x="311" y="389"/>
                </a:cubicBezTo>
                <a:cubicBezTo>
                  <a:pt x="312" y="377"/>
                  <a:pt x="317" y="366"/>
                  <a:pt x="324" y="355"/>
                </a:cubicBezTo>
                <a:cubicBezTo>
                  <a:pt x="331" y="345"/>
                  <a:pt x="345" y="331"/>
                  <a:pt x="366" y="314"/>
                </a:cubicBezTo>
                <a:cubicBezTo>
                  <a:pt x="386" y="297"/>
                  <a:pt x="393" y="290"/>
                  <a:pt x="395" y="287"/>
                </a:cubicBezTo>
                <a:cubicBezTo>
                  <a:pt x="399" y="281"/>
                  <a:pt x="401" y="276"/>
                  <a:pt x="401" y="270"/>
                </a:cubicBezTo>
                <a:cubicBezTo>
                  <a:pt x="401" y="264"/>
                  <a:pt x="400" y="260"/>
                  <a:pt x="397" y="257"/>
                </a:cubicBezTo>
                <a:cubicBezTo>
                  <a:pt x="393" y="254"/>
                  <a:pt x="388" y="253"/>
                  <a:pt x="382" y="253"/>
                </a:cubicBezTo>
                <a:cubicBezTo>
                  <a:pt x="375" y="253"/>
                  <a:pt x="370" y="254"/>
                  <a:pt x="367" y="258"/>
                </a:cubicBezTo>
                <a:cubicBezTo>
                  <a:pt x="363" y="261"/>
                  <a:pt x="361" y="266"/>
                  <a:pt x="360" y="275"/>
                </a:cubicBezTo>
                <a:cubicBezTo>
                  <a:pt x="360" y="279"/>
                  <a:pt x="360" y="279"/>
                  <a:pt x="360" y="279"/>
                </a:cubicBezTo>
                <a:cubicBezTo>
                  <a:pt x="355" y="279"/>
                  <a:pt x="355" y="279"/>
                  <a:pt x="355" y="279"/>
                </a:cubicBezTo>
                <a:cubicBezTo>
                  <a:pt x="319" y="276"/>
                  <a:pt x="319" y="276"/>
                  <a:pt x="319" y="276"/>
                </a:cubicBezTo>
                <a:cubicBezTo>
                  <a:pt x="314" y="275"/>
                  <a:pt x="314" y="275"/>
                  <a:pt x="314" y="275"/>
                </a:cubicBezTo>
                <a:cubicBezTo>
                  <a:pt x="315" y="270"/>
                  <a:pt x="315" y="270"/>
                  <a:pt x="315" y="270"/>
                </a:cubicBezTo>
                <a:cubicBezTo>
                  <a:pt x="317" y="251"/>
                  <a:pt x="325" y="237"/>
                  <a:pt x="337" y="229"/>
                </a:cubicBezTo>
                <a:cubicBezTo>
                  <a:pt x="349" y="221"/>
                  <a:pt x="365" y="217"/>
                  <a:pt x="382" y="217"/>
                </a:cubicBezTo>
                <a:cubicBezTo>
                  <a:pt x="402" y="217"/>
                  <a:pt x="418" y="221"/>
                  <a:pt x="430" y="231"/>
                </a:cubicBezTo>
                <a:cubicBezTo>
                  <a:pt x="441" y="241"/>
                  <a:pt x="447" y="253"/>
                  <a:pt x="447" y="268"/>
                </a:cubicBezTo>
                <a:cubicBezTo>
                  <a:pt x="447" y="276"/>
                  <a:pt x="446" y="284"/>
                  <a:pt x="442" y="292"/>
                </a:cubicBezTo>
                <a:cubicBezTo>
                  <a:pt x="439" y="299"/>
                  <a:pt x="434" y="306"/>
                  <a:pt x="427" y="314"/>
                </a:cubicBezTo>
                <a:cubicBezTo>
                  <a:pt x="422" y="319"/>
                  <a:pt x="414" y="327"/>
                  <a:pt x="403" y="336"/>
                </a:cubicBezTo>
                <a:cubicBezTo>
                  <a:pt x="391" y="345"/>
                  <a:pt x="384" y="352"/>
                  <a:pt x="381" y="354"/>
                </a:cubicBezTo>
                <a:cubicBezTo>
                  <a:pt x="381" y="355"/>
                  <a:pt x="381" y="355"/>
                  <a:pt x="380" y="355"/>
                </a:cubicBezTo>
                <a:lnTo>
                  <a:pt x="447" y="355"/>
                </a:lnTo>
                <a:close/>
              </a:path>
            </a:pathLst>
          </a:custGeom>
          <a:solidFill>
            <a:srgbClr val="3976BC"/>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8"/>
          <p:cNvSpPr>
            <a:spLocks noEditPoints="1"/>
          </p:cNvSpPr>
          <p:nvPr/>
        </p:nvSpPr>
        <p:spPr bwMode="auto">
          <a:xfrm>
            <a:off x="5323617" y="4612854"/>
            <a:ext cx="1566014" cy="1568848"/>
          </a:xfrm>
          <a:custGeom>
            <a:avLst/>
            <a:gdLst>
              <a:gd name="T0" fmla="*/ 556 w 611"/>
              <a:gd name="T1" fmla="*/ 284 h 612"/>
              <a:gd name="T2" fmla="*/ 601 w 611"/>
              <a:gd name="T3" fmla="*/ 219 h 612"/>
              <a:gd name="T4" fmla="*/ 530 w 611"/>
              <a:gd name="T5" fmla="*/ 193 h 612"/>
              <a:gd name="T6" fmla="*/ 489 w 611"/>
              <a:gd name="T7" fmla="*/ 134 h 612"/>
              <a:gd name="T8" fmla="*/ 488 w 611"/>
              <a:gd name="T9" fmla="*/ 59 h 612"/>
              <a:gd name="T10" fmla="*/ 412 w 611"/>
              <a:gd name="T11" fmla="*/ 78 h 612"/>
              <a:gd name="T12" fmla="*/ 378 w 611"/>
              <a:gd name="T13" fmla="*/ 7 h 612"/>
              <a:gd name="T14" fmla="*/ 320 w 611"/>
              <a:gd name="T15" fmla="*/ 55 h 612"/>
              <a:gd name="T16" fmla="*/ 248 w 611"/>
              <a:gd name="T17" fmla="*/ 61 h 612"/>
              <a:gd name="T18" fmla="*/ 183 w 611"/>
              <a:gd name="T19" fmla="*/ 24 h 612"/>
              <a:gd name="T20" fmla="*/ 161 w 611"/>
              <a:gd name="T21" fmla="*/ 100 h 612"/>
              <a:gd name="T22" fmla="*/ 83 w 611"/>
              <a:gd name="T23" fmla="*/ 94 h 612"/>
              <a:gd name="T24" fmla="*/ 95 w 611"/>
              <a:gd name="T25" fmla="*/ 168 h 612"/>
              <a:gd name="T26" fmla="*/ 65 w 611"/>
              <a:gd name="T27" fmla="*/ 234 h 612"/>
              <a:gd name="T28" fmla="*/ 0 w 611"/>
              <a:gd name="T29" fmla="*/ 272 h 612"/>
              <a:gd name="T30" fmla="*/ 55 w 611"/>
              <a:gd name="T31" fmla="*/ 328 h 612"/>
              <a:gd name="T32" fmla="*/ 10 w 611"/>
              <a:gd name="T33" fmla="*/ 393 h 612"/>
              <a:gd name="T34" fmla="*/ 81 w 611"/>
              <a:gd name="T35" fmla="*/ 419 h 612"/>
              <a:gd name="T36" fmla="*/ 123 w 611"/>
              <a:gd name="T37" fmla="*/ 478 h 612"/>
              <a:gd name="T38" fmla="*/ 123 w 611"/>
              <a:gd name="T39" fmla="*/ 554 h 612"/>
              <a:gd name="T40" fmla="*/ 199 w 611"/>
              <a:gd name="T41" fmla="*/ 534 h 612"/>
              <a:gd name="T42" fmla="*/ 233 w 611"/>
              <a:gd name="T43" fmla="*/ 605 h 612"/>
              <a:gd name="T44" fmla="*/ 291 w 611"/>
              <a:gd name="T45" fmla="*/ 557 h 612"/>
              <a:gd name="T46" fmla="*/ 363 w 611"/>
              <a:gd name="T47" fmla="*/ 551 h 612"/>
              <a:gd name="T48" fmla="*/ 429 w 611"/>
              <a:gd name="T49" fmla="*/ 588 h 612"/>
              <a:gd name="T50" fmla="*/ 450 w 611"/>
              <a:gd name="T51" fmla="*/ 512 h 612"/>
              <a:gd name="T52" fmla="*/ 528 w 611"/>
              <a:gd name="T53" fmla="*/ 518 h 612"/>
              <a:gd name="T54" fmla="*/ 516 w 611"/>
              <a:gd name="T55" fmla="*/ 444 h 612"/>
              <a:gd name="T56" fmla="*/ 546 w 611"/>
              <a:gd name="T57" fmla="*/ 378 h 612"/>
              <a:gd name="T58" fmla="*/ 611 w 611"/>
              <a:gd name="T59" fmla="*/ 340 h 612"/>
              <a:gd name="T60" fmla="*/ 278 w 611"/>
              <a:gd name="T61" fmla="*/ 378 h 612"/>
              <a:gd name="T62" fmla="*/ 183 w 611"/>
              <a:gd name="T63" fmla="*/ 376 h 612"/>
              <a:gd name="T64" fmla="*/ 185 w 611"/>
              <a:gd name="T65" fmla="*/ 234 h 612"/>
              <a:gd name="T66" fmla="*/ 278 w 611"/>
              <a:gd name="T67" fmla="*/ 235 h 612"/>
              <a:gd name="T68" fmla="*/ 278 w 611"/>
              <a:gd name="T69" fmla="*/ 378 h 612"/>
              <a:gd name="T70" fmla="*/ 378 w 611"/>
              <a:gd name="T71" fmla="*/ 397 h 612"/>
              <a:gd name="T72" fmla="*/ 311 w 611"/>
              <a:gd name="T73" fmla="*/ 345 h 612"/>
              <a:gd name="T74" fmla="*/ 315 w 611"/>
              <a:gd name="T75" fmla="*/ 340 h 612"/>
              <a:gd name="T76" fmla="*/ 355 w 611"/>
              <a:gd name="T77" fmla="*/ 335 h 612"/>
              <a:gd name="T78" fmla="*/ 363 w 611"/>
              <a:gd name="T79" fmla="*/ 355 h 612"/>
              <a:gd name="T80" fmla="*/ 393 w 611"/>
              <a:gd name="T81" fmla="*/ 354 h 612"/>
              <a:gd name="T82" fmla="*/ 394 w 611"/>
              <a:gd name="T83" fmla="*/ 321 h 612"/>
              <a:gd name="T84" fmla="*/ 363 w 611"/>
              <a:gd name="T85" fmla="*/ 318 h 612"/>
              <a:gd name="T86" fmla="*/ 358 w 611"/>
              <a:gd name="T87" fmla="*/ 313 h 612"/>
              <a:gd name="T88" fmla="*/ 362 w 611"/>
              <a:gd name="T89" fmla="*/ 282 h 612"/>
              <a:gd name="T90" fmla="*/ 368 w 611"/>
              <a:gd name="T91" fmla="*/ 282 h 612"/>
              <a:gd name="T92" fmla="*/ 392 w 611"/>
              <a:gd name="T93" fmla="*/ 265 h 612"/>
              <a:gd name="T94" fmla="*/ 376 w 611"/>
              <a:gd name="T95" fmla="*/ 251 h 612"/>
              <a:gd name="T96" fmla="*/ 356 w 611"/>
              <a:gd name="T97" fmla="*/ 270 h 612"/>
              <a:gd name="T98" fmla="*/ 351 w 611"/>
              <a:gd name="T99" fmla="*/ 274 h 612"/>
              <a:gd name="T100" fmla="*/ 313 w 611"/>
              <a:gd name="T101" fmla="*/ 268 h 612"/>
              <a:gd name="T102" fmla="*/ 325 w 611"/>
              <a:gd name="T103" fmla="*/ 237 h 612"/>
              <a:gd name="T104" fmla="*/ 377 w 611"/>
              <a:gd name="T105" fmla="*/ 216 h 612"/>
              <a:gd name="T106" fmla="*/ 438 w 611"/>
              <a:gd name="T107" fmla="*/ 263 h 612"/>
              <a:gd name="T108" fmla="*/ 435 w 611"/>
              <a:gd name="T109" fmla="*/ 309 h 612"/>
              <a:gd name="T110" fmla="*/ 426 w 611"/>
              <a:gd name="T111" fmla="*/ 380 h 612"/>
              <a:gd name="T112" fmla="*/ 231 w 611"/>
              <a:gd name="T113" fmla="*/ 252 h 612"/>
              <a:gd name="T114" fmla="*/ 216 w 611"/>
              <a:gd name="T115" fmla="*/ 265 h 612"/>
              <a:gd name="T116" fmla="*/ 215 w 611"/>
              <a:gd name="T117" fmla="*/ 345 h 612"/>
              <a:gd name="T118" fmla="*/ 231 w 611"/>
              <a:gd name="T119" fmla="*/ 360 h 612"/>
              <a:gd name="T120" fmla="*/ 246 w 611"/>
              <a:gd name="T121" fmla="*/ 347 h 612"/>
              <a:gd name="T122" fmla="*/ 247 w 611"/>
              <a:gd name="T123" fmla="*/ 267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1" h="612">
                <a:moveTo>
                  <a:pt x="557" y="320"/>
                </a:moveTo>
                <a:cubicBezTo>
                  <a:pt x="557" y="308"/>
                  <a:pt x="557" y="296"/>
                  <a:pt x="556" y="284"/>
                </a:cubicBezTo>
                <a:cubicBezTo>
                  <a:pt x="555" y="272"/>
                  <a:pt x="553" y="260"/>
                  <a:pt x="550" y="248"/>
                </a:cubicBezTo>
                <a:cubicBezTo>
                  <a:pt x="568" y="240"/>
                  <a:pt x="584" y="230"/>
                  <a:pt x="601" y="219"/>
                </a:cubicBezTo>
                <a:cubicBezTo>
                  <a:pt x="597" y="207"/>
                  <a:pt x="593" y="195"/>
                  <a:pt x="588" y="183"/>
                </a:cubicBezTo>
                <a:cubicBezTo>
                  <a:pt x="568" y="185"/>
                  <a:pt x="549" y="189"/>
                  <a:pt x="530" y="193"/>
                </a:cubicBezTo>
                <a:cubicBezTo>
                  <a:pt x="525" y="182"/>
                  <a:pt x="519" y="172"/>
                  <a:pt x="512" y="162"/>
                </a:cubicBezTo>
                <a:cubicBezTo>
                  <a:pt x="505" y="152"/>
                  <a:pt x="497" y="142"/>
                  <a:pt x="489" y="134"/>
                </a:cubicBezTo>
                <a:cubicBezTo>
                  <a:pt x="499" y="117"/>
                  <a:pt x="509" y="101"/>
                  <a:pt x="518" y="83"/>
                </a:cubicBezTo>
                <a:cubicBezTo>
                  <a:pt x="508" y="74"/>
                  <a:pt x="499" y="66"/>
                  <a:pt x="488" y="59"/>
                </a:cubicBezTo>
                <a:cubicBezTo>
                  <a:pt x="473" y="70"/>
                  <a:pt x="458" y="83"/>
                  <a:pt x="443" y="96"/>
                </a:cubicBezTo>
                <a:cubicBezTo>
                  <a:pt x="433" y="89"/>
                  <a:pt x="423" y="83"/>
                  <a:pt x="412" y="78"/>
                </a:cubicBezTo>
                <a:cubicBezTo>
                  <a:pt x="401" y="73"/>
                  <a:pt x="390" y="69"/>
                  <a:pt x="378" y="65"/>
                </a:cubicBezTo>
                <a:cubicBezTo>
                  <a:pt x="379" y="46"/>
                  <a:pt x="379" y="26"/>
                  <a:pt x="378" y="7"/>
                </a:cubicBezTo>
                <a:cubicBezTo>
                  <a:pt x="365" y="4"/>
                  <a:pt x="353" y="2"/>
                  <a:pt x="340" y="0"/>
                </a:cubicBezTo>
                <a:cubicBezTo>
                  <a:pt x="332" y="18"/>
                  <a:pt x="326" y="36"/>
                  <a:pt x="320" y="55"/>
                </a:cubicBezTo>
                <a:cubicBezTo>
                  <a:pt x="308" y="54"/>
                  <a:pt x="296" y="55"/>
                  <a:pt x="284" y="56"/>
                </a:cubicBezTo>
                <a:cubicBezTo>
                  <a:pt x="272" y="57"/>
                  <a:pt x="260" y="58"/>
                  <a:pt x="248" y="61"/>
                </a:cubicBezTo>
                <a:cubicBezTo>
                  <a:pt x="239" y="44"/>
                  <a:pt x="229" y="27"/>
                  <a:pt x="219" y="11"/>
                </a:cubicBezTo>
                <a:cubicBezTo>
                  <a:pt x="206" y="15"/>
                  <a:pt x="194" y="19"/>
                  <a:pt x="183" y="24"/>
                </a:cubicBezTo>
                <a:cubicBezTo>
                  <a:pt x="185" y="43"/>
                  <a:pt x="188" y="63"/>
                  <a:pt x="192" y="81"/>
                </a:cubicBezTo>
                <a:cubicBezTo>
                  <a:pt x="182" y="87"/>
                  <a:pt x="171" y="93"/>
                  <a:pt x="161" y="100"/>
                </a:cubicBezTo>
                <a:cubicBezTo>
                  <a:pt x="151" y="107"/>
                  <a:pt x="142" y="115"/>
                  <a:pt x="133" y="123"/>
                </a:cubicBezTo>
                <a:cubicBezTo>
                  <a:pt x="117" y="112"/>
                  <a:pt x="100" y="103"/>
                  <a:pt x="83" y="94"/>
                </a:cubicBezTo>
                <a:cubicBezTo>
                  <a:pt x="74" y="103"/>
                  <a:pt x="66" y="113"/>
                  <a:pt x="58" y="123"/>
                </a:cubicBezTo>
                <a:cubicBezTo>
                  <a:pt x="70" y="139"/>
                  <a:pt x="82" y="154"/>
                  <a:pt x="95" y="168"/>
                </a:cubicBezTo>
                <a:cubicBezTo>
                  <a:pt x="89" y="178"/>
                  <a:pt x="83" y="189"/>
                  <a:pt x="78" y="200"/>
                </a:cubicBezTo>
                <a:cubicBezTo>
                  <a:pt x="72" y="211"/>
                  <a:pt x="68" y="222"/>
                  <a:pt x="65" y="234"/>
                </a:cubicBezTo>
                <a:cubicBezTo>
                  <a:pt x="45" y="233"/>
                  <a:pt x="26" y="233"/>
                  <a:pt x="6" y="234"/>
                </a:cubicBezTo>
                <a:cubicBezTo>
                  <a:pt x="3" y="246"/>
                  <a:pt x="1" y="259"/>
                  <a:pt x="0" y="272"/>
                </a:cubicBezTo>
                <a:cubicBezTo>
                  <a:pt x="18" y="279"/>
                  <a:pt x="36" y="286"/>
                  <a:pt x="55" y="292"/>
                </a:cubicBezTo>
                <a:cubicBezTo>
                  <a:pt x="54" y="304"/>
                  <a:pt x="54" y="316"/>
                  <a:pt x="55" y="328"/>
                </a:cubicBezTo>
                <a:cubicBezTo>
                  <a:pt x="56" y="340"/>
                  <a:pt x="58" y="352"/>
                  <a:pt x="61" y="364"/>
                </a:cubicBezTo>
                <a:cubicBezTo>
                  <a:pt x="44" y="373"/>
                  <a:pt x="27" y="382"/>
                  <a:pt x="10" y="393"/>
                </a:cubicBezTo>
                <a:cubicBezTo>
                  <a:pt x="14" y="405"/>
                  <a:pt x="18" y="417"/>
                  <a:pt x="24" y="429"/>
                </a:cubicBezTo>
                <a:cubicBezTo>
                  <a:pt x="43" y="427"/>
                  <a:pt x="62" y="423"/>
                  <a:pt x="81" y="419"/>
                </a:cubicBezTo>
                <a:cubicBezTo>
                  <a:pt x="86" y="430"/>
                  <a:pt x="93" y="440"/>
                  <a:pt x="100" y="450"/>
                </a:cubicBezTo>
                <a:cubicBezTo>
                  <a:pt x="107" y="460"/>
                  <a:pt x="114" y="470"/>
                  <a:pt x="123" y="478"/>
                </a:cubicBezTo>
                <a:cubicBezTo>
                  <a:pt x="112" y="495"/>
                  <a:pt x="102" y="511"/>
                  <a:pt x="94" y="529"/>
                </a:cubicBezTo>
                <a:cubicBezTo>
                  <a:pt x="103" y="538"/>
                  <a:pt x="113" y="546"/>
                  <a:pt x="123" y="554"/>
                </a:cubicBezTo>
                <a:cubicBezTo>
                  <a:pt x="139" y="542"/>
                  <a:pt x="153" y="529"/>
                  <a:pt x="168" y="516"/>
                </a:cubicBezTo>
                <a:cubicBezTo>
                  <a:pt x="178" y="523"/>
                  <a:pt x="188" y="529"/>
                  <a:pt x="199" y="534"/>
                </a:cubicBezTo>
                <a:cubicBezTo>
                  <a:pt x="210" y="539"/>
                  <a:pt x="222" y="543"/>
                  <a:pt x="233" y="547"/>
                </a:cubicBezTo>
                <a:cubicBezTo>
                  <a:pt x="232" y="566"/>
                  <a:pt x="232" y="586"/>
                  <a:pt x="233" y="605"/>
                </a:cubicBezTo>
                <a:cubicBezTo>
                  <a:pt x="246" y="608"/>
                  <a:pt x="258" y="610"/>
                  <a:pt x="271" y="612"/>
                </a:cubicBezTo>
                <a:cubicBezTo>
                  <a:pt x="279" y="594"/>
                  <a:pt x="286" y="576"/>
                  <a:pt x="291" y="557"/>
                </a:cubicBezTo>
                <a:cubicBezTo>
                  <a:pt x="303" y="558"/>
                  <a:pt x="315" y="557"/>
                  <a:pt x="327" y="557"/>
                </a:cubicBezTo>
                <a:cubicBezTo>
                  <a:pt x="339" y="555"/>
                  <a:pt x="351" y="554"/>
                  <a:pt x="363" y="551"/>
                </a:cubicBezTo>
                <a:cubicBezTo>
                  <a:pt x="372" y="568"/>
                  <a:pt x="382" y="585"/>
                  <a:pt x="393" y="601"/>
                </a:cubicBezTo>
                <a:cubicBezTo>
                  <a:pt x="405" y="598"/>
                  <a:pt x="417" y="593"/>
                  <a:pt x="429" y="588"/>
                </a:cubicBezTo>
                <a:cubicBezTo>
                  <a:pt x="426" y="569"/>
                  <a:pt x="423" y="549"/>
                  <a:pt x="419" y="531"/>
                </a:cubicBezTo>
                <a:cubicBezTo>
                  <a:pt x="429" y="525"/>
                  <a:pt x="440" y="519"/>
                  <a:pt x="450" y="512"/>
                </a:cubicBezTo>
                <a:cubicBezTo>
                  <a:pt x="460" y="505"/>
                  <a:pt x="469" y="497"/>
                  <a:pt x="478" y="489"/>
                </a:cubicBezTo>
                <a:cubicBezTo>
                  <a:pt x="494" y="500"/>
                  <a:pt x="511" y="509"/>
                  <a:pt x="528" y="518"/>
                </a:cubicBezTo>
                <a:cubicBezTo>
                  <a:pt x="537" y="509"/>
                  <a:pt x="546" y="499"/>
                  <a:pt x="553" y="489"/>
                </a:cubicBezTo>
                <a:cubicBezTo>
                  <a:pt x="541" y="473"/>
                  <a:pt x="529" y="458"/>
                  <a:pt x="516" y="444"/>
                </a:cubicBezTo>
                <a:cubicBezTo>
                  <a:pt x="522" y="434"/>
                  <a:pt x="528" y="423"/>
                  <a:pt x="533" y="412"/>
                </a:cubicBezTo>
                <a:cubicBezTo>
                  <a:pt x="539" y="401"/>
                  <a:pt x="543" y="390"/>
                  <a:pt x="546" y="378"/>
                </a:cubicBezTo>
                <a:cubicBezTo>
                  <a:pt x="566" y="379"/>
                  <a:pt x="585" y="379"/>
                  <a:pt x="605" y="378"/>
                </a:cubicBezTo>
                <a:cubicBezTo>
                  <a:pt x="608" y="366"/>
                  <a:pt x="610" y="353"/>
                  <a:pt x="611" y="340"/>
                </a:cubicBezTo>
                <a:cubicBezTo>
                  <a:pt x="593" y="333"/>
                  <a:pt x="575" y="326"/>
                  <a:pt x="557" y="320"/>
                </a:cubicBezTo>
                <a:close/>
                <a:moveTo>
                  <a:pt x="278" y="378"/>
                </a:moveTo>
                <a:cubicBezTo>
                  <a:pt x="266" y="390"/>
                  <a:pt x="251" y="397"/>
                  <a:pt x="231" y="397"/>
                </a:cubicBezTo>
                <a:cubicBezTo>
                  <a:pt x="211" y="397"/>
                  <a:pt x="195" y="390"/>
                  <a:pt x="183" y="376"/>
                </a:cubicBezTo>
                <a:cubicBezTo>
                  <a:pt x="171" y="363"/>
                  <a:pt x="165" y="340"/>
                  <a:pt x="165" y="306"/>
                </a:cubicBezTo>
                <a:cubicBezTo>
                  <a:pt x="165" y="273"/>
                  <a:pt x="172" y="249"/>
                  <a:pt x="185" y="234"/>
                </a:cubicBezTo>
                <a:cubicBezTo>
                  <a:pt x="196" y="222"/>
                  <a:pt x="211" y="216"/>
                  <a:pt x="231" y="216"/>
                </a:cubicBezTo>
                <a:cubicBezTo>
                  <a:pt x="251" y="216"/>
                  <a:pt x="266" y="222"/>
                  <a:pt x="278" y="235"/>
                </a:cubicBezTo>
                <a:cubicBezTo>
                  <a:pt x="291" y="249"/>
                  <a:pt x="297" y="273"/>
                  <a:pt x="297" y="306"/>
                </a:cubicBezTo>
                <a:cubicBezTo>
                  <a:pt x="297" y="339"/>
                  <a:pt x="291" y="363"/>
                  <a:pt x="278" y="378"/>
                </a:cubicBezTo>
                <a:close/>
                <a:moveTo>
                  <a:pt x="426" y="380"/>
                </a:moveTo>
                <a:cubicBezTo>
                  <a:pt x="413" y="391"/>
                  <a:pt x="397" y="397"/>
                  <a:pt x="378" y="397"/>
                </a:cubicBezTo>
                <a:cubicBezTo>
                  <a:pt x="360" y="397"/>
                  <a:pt x="344" y="392"/>
                  <a:pt x="332" y="382"/>
                </a:cubicBezTo>
                <a:cubicBezTo>
                  <a:pt x="320" y="373"/>
                  <a:pt x="313" y="360"/>
                  <a:pt x="311" y="345"/>
                </a:cubicBezTo>
                <a:cubicBezTo>
                  <a:pt x="310" y="340"/>
                  <a:pt x="310" y="340"/>
                  <a:pt x="310" y="340"/>
                </a:cubicBezTo>
                <a:cubicBezTo>
                  <a:pt x="315" y="340"/>
                  <a:pt x="315" y="340"/>
                  <a:pt x="315" y="340"/>
                </a:cubicBezTo>
                <a:cubicBezTo>
                  <a:pt x="350" y="336"/>
                  <a:pt x="350" y="336"/>
                  <a:pt x="350" y="336"/>
                </a:cubicBezTo>
                <a:cubicBezTo>
                  <a:pt x="355" y="335"/>
                  <a:pt x="355" y="335"/>
                  <a:pt x="355" y="335"/>
                </a:cubicBezTo>
                <a:cubicBezTo>
                  <a:pt x="355" y="340"/>
                  <a:pt x="355" y="340"/>
                  <a:pt x="355" y="340"/>
                </a:cubicBezTo>
                <a:cubicBezTo>
                  <a:pt x="356" y="347"/>
                  <a:pt x="359" y="352"/>
                  <a:pt x="363" y="355"/>
                </a:cubicBezTo>
                <a:cubicBezTo>
                  <a:pt x="367" y="359"/>
                  <a:pt x="372" y="360"/>
                  <a:pt x="378" y="360"/>
                </a:cubicBezTo>
                <a:cubicBezTo>
                  <a:pt x="384" y="360"/>
                  <a:pt x="389" y="358"/>
                  <a:pt x="393" y="354"/>
                </a:cubicBezTo>
                <a:cubicBezTo>
                  <a:pt x="398" y="350"/>
                  <a:pt x="400" y="344"/>
                  <a:pt x="400" y="337"/>
                </a:cubicBezTo>
                <a:cubicBezTo>
                  <a:pt x="400" y="330"/>
                  <a:pt x="398" y="325"/>
                  <a:pt x="394" y="321"/>
                </a:cubicBezTo>
                <a:cubicBezTo>
                  <a:pt x="390" y="317"/>
                  <a:pt x="385" y="315"/>
                  <a:pt x="379" y="315"/>
                </a:cubicBezTo>
                <a:cubicBezTo>
                  <a:pt x="375" y="315"/>
                  <a:pt x="369" y="316"/>
                  <a:pt x="363" y="318"/>
                </a:cubicBezTo>
                <a:cubicBezTo>
                  <a:pt x="357" y="319"/>
                  <a:pt x="357" y="319"/>
                  <a:pt x="357" y="319"/>
                </a:cubicBezTo>
                <a:cubicBezTo>
                  <a:pt x="358" y="313"/>
                  <a:pt x="358" y="313"/>
                  <a:pt x="358" y="313"/>
                </a:cubicBezTo>
                <a:cubicBezTo>
                  <a:pt x="362" y="286"/>
                  <a:pt x="362" y="286"/>
                  <a:pt x="362" y="286"/>
                </a:cubicBezTo>
                <a:cubicBezTo>
                  <a:pt x="362" y="282"/>
                  <a:pt x="362" y="282"/>
                  <a:pt x="362" y="282"/>
                </a:cubicBezTo>
                <a:cubicBezTo>
                  <a:pt x="366" y="282"/>
                  <a:pt x="366" y="282"/>
                  <a:pt x="366" y="282"/>
                </a:cubicBezTo>
                <a:cubicBezTo>
                  <a:pt x="367" y="282"/>
                  <a:pt x="367" y="282"/>
                  <a:pt x="368" y="282"/>
                </a:cubicBezTo>
                <a:cubicBezTo>
                  <a:pt x="376" y="282"/>
                  <a:pt x="382" y="281"/>
                  <a:pt x="386" y="278"/>
                </a:cubicBezTo>
                <a:cubicBezTo>
                  <a:pt x="390" y="274"/>
                  <a:pt x="392" y="270"/>
                  <a:pt x="392" y="265"/>
                </a:cubicBezTo>
                <a:cubicBezTo>
                  <a:pt x="392" y="261"/>
                  <a:pt x="390" y="258"/>
                  <a:pt x="388" y="255"/>
                </a:cubicBezTo>
                <a:cubicBezTo>
                  <a:pt x="385" y="253"/>
                  <a:pt x="381" y="251"/>
                  <a:pt x="376" y="251"/>
                </a:cubicBezTo>
                <a:cubicBezTo>
                  <a:pt x="371" y="251"/>
                  <a:pt x="366" y="253"/>
                  <a:pt x="363" y="256"/>
                </a:cubicBezTo>
                <a:cubicBezTo>
                  <a:pt x="359" y="259"/>
                  <a:pt x="357" y="264"/>
                  <a:pt x="356" y="270"/>
                </a:cubicBezTo>
                <a:cubicBezTo>
                  <a:pt x="356" y="275"/>
                  <a:pt x="356" y="275"/>
                  <a:pt x="356" y="275"/>
                </a:cubicBezTo>
                <a:cubicBezTo>
                  <a:pt x="351" y="274"/>
                  <a:pt x="351" y="274"/>
                  <a:pt x="351" y="274"/>
                </a:cubicBezTo>
                <a:cubicBezTo>
                  <a:pt x="318" y="269"/>
                  <a:pt x="318" y="269"/>
                  <a:pt x="318" y="269"/>
                </a:cubicBezTo>
                <a:cubicBezTo>
                  <a:pt x="313" y="268"/>
                  <a:pt x="313" y="268"/>
                  <a:pt x="313" y="268"/>
                </a:cubicBezTo>
                <a:cubicBezTo>
                  <a:pt x="314" y="263"/>
                  <a:pt x="314" y="263"/>
                  <a:pt x="314" y="263"/>
                </a:cubicBezTo>
                <a:cubicBezTo>
                  <a:pt x="316" y="252"/>
                  <a:pt x="320" y="243"/>
                  <a:pt x="325" y="237"/>
                </a:cubicBezTo>
                <a:cubicBezTo>
                  <a:pt x="330" y="230"/>
                  <a:pt x="338" y="225"/>
                  <a:pt x="347" y="221"/>
                </a:cubicBezTo>
                <a:cubicBezTo>
                  <a:pt x="356" y="217"/>
                  <a:pt x="366" y="216"/>
                  <a:pt x="377" y="216"/>
                </a:cubicBezTo>
                <a:cubicBezTo>
                  <a:pt x="396" y="216"/>
                  <a:pt x="411" y="221"/>
                  <a:pt x="423" y="232"/>
                </a:cubicBezTo>
                <a:cubicBezTo>
                  <a:pt x="433" y="241"/>
                  <a:pt x="438" y="252"/>
                  <a:pt x="438" y="263"/>
                </a:cubicBezTo>
                <a:cubicBezTo>
                  <a:pt x="438" y="277"/>
                  <a:pt x="431" y="288"/>
                  <a:pt x="418" y="297"/>
                </a:cubicBezTo>
                <a:cubicBezTo>
                  <a:pt x="425" y="300"/>
                  <a:pt x="430" y="304"/>
                  <a:pt x="435" y="309"/>
                </a:cubicBezTo>
                <a:cubicBezTo>
                  <a:pt x="443" y="317"/>
                  <a:pt x="446" y="327"/>
                  <a:pt x="446" y="339"/>
                </a:cubicBezTo>
                <a:cubicBezTo>
                  <a:pt x="446" y="355"/>
                  <a:pt x="440" y="369"/>
                  <a:pt x="426" y="380"/>
                </a:cubicBezTo>
                <a:close/>
                <a:moveTo>
                  <a:pt x="240" y="254"/>
                </a:moveTo>
                <a:cubicBezTo>
                  <a:pt x="237" y="253"/>
                  <a:pt x="235" y="252"/>
                  <a:pt x="231" y="252"/>
                </a:cubicBezTo>
                <a:cubicBezTo>
                  <a:pt x="228" y="252"/>
                  <a:pt x="225" y="253"/>
                  <a:pt x="222" y="254"/>
                </a:cubicBezTo>
                <a:cubicBezTo>
                  <a:pt x="220" y="256"/>
                  <a:pt x="217" y="260"/>
                  <a:pt x="216" y="265"/>
                </a:cubicBezTo>
                <a:cubicBezTo>
                  <a:pt x="213" y="273"/>
                  <a:pt x="212" y="287"/>
                  <a:pt x="212" y="306"/>
                </a:cubicBezTo>
                <a:cubicBezTo>
                  <a:pt x="212" y="325"/>
                  <a:pt x="213" y="338"/>
                  <a:pt x="215" y="345"/>
                </a:cubicBezTo>
                <a:cubicBezTo>
                  <a:pt x="218" y="353"/>
                  <a:pt x="220" y="356"/>
                  <a:pt x="222" y="358"/>
                </a:cubicBezTo>
                <a:cubicBezTo>
                  <a:pt x="225" y="360"/>
                  <a:pt x="228" y="360"/>
                  <a:pt x="231" y="360"/>
                </a:cubicBezTo>
                <a:cubicBezTo>
                  <a:pt x="235" y="360"/>
                  <a:pt x="237" y="360"/>
                  <a:pt x="240" y="358"/>
                </a:cubicBezTo>
                <a:cubicBezTo>
                  <a:pt x="243" y="356"/>
                  <a:pt x="245" y="352"/>
                  <a:pt x="246" y="347"/>
                </a:cubicBezTo>
                <a:cubicBezTo>
                  <a:pt x="249" y="339"/>
                  <a:pt x="250" y="325"/>
                  <a:pt x="250" y="306"/>
                </a:cubicBezTo>
                <a:cubicBezTo>
                  <a:pt x="250" y="287"/>
                  <a:pt x="249" y="274"/>
                  <a:pt x="247" y="267"/>
                </a:cubicBezTo>
                <a:cubicBezTo>
                  <a:pt x="244" y="259"/>
                  <a:pt x="242" y="256"/>
                  <a:pt x="240" y="254"/>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文本框 18"/>
          <p:cNvSpPr txBox="1"/>
          <p:nvPr/>
        </p:nvSpPr>
        <p:spPr>
          <a:xfrm>
            <a:off x="981977" y="2182825"/>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81977" y="499274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877127" y="219345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4415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1000" fill="hold"/>
                                        <p:tgtEl>
                                          <p:spTgt spid="16"/>
                                        </p:tgtEl>
                                        <p:attrNameLst>
                                          <p:attrName>ppt_w</p:attrName>
                                        </p:attrNameLst>
                                      </p:cBhvr>
                                      <p:tavLst>
                                        <p:tav tm="0">
                                          <p:val>
                                            <p:fltVal val="0"/>
                                          </p:val>
                                        </p:tav>
                                        <p:tav tm="100000">
                                          <p:val>
                                            <p:strVal val="#ppt_w"/>
                                          </p:val>
                                        </p:tav>
                                      </p:tavLst>
                                    </p:anim>
                                    <p:anim calcmode="lin" valueType="num">
                                      <p:cBhvr>
                                        <p:cTn id="12" dur="1000" fill="hold"/>
                                        <p:tgtEl>
                                          <p:spTgt spid="16"/>
                                        </p:tgtEl>
                                        <p:attrNameLst>
                                          <p:attrName>ppt_h</p:attrName>
                                        </p:attrNameLst>
                                      </p:cBhvr>
                                      <p:tavLst>
                                        <p:tav tm="0">
                                          <p:val>
                                            <p:fltVal val="0"/>
                                          </p:val>
                                        </p:tav>
                                        <p:tav tm="100000">
                                          <p:val>
                                            <p:strVal val="#ppt_h"/>
                                          </p:val>
                                        </p:tav>
                                      </p:tavLst>
                                    </p:anim>
                                    <p:anim calcmode="lin" valueType="num">
                                      <p:cBhvr>
                                        <p:cTn id="13" dur="1000" fill="hold"/>
                                        <p:tgtEl>
                                          <p:spTgt spid="16"/>
                                        </p:tgtEl>
                                        <p:attrNameLst>
                                          <p:attrName>style.rotation</p:attrName>
                                        </p:attrNameLst>
                                      </p:cBhvr>
                                      <p:tavLst>
                                        <p:tav tm="0">
                                          <p:val>
                                            <p:fltVal val="90"/>
                                          </p:val>
                                        </p:tav>
                                        <p:tav tm="100000">
                                          <p:val>
                                            <p:fltVal val="0"/>
                                          </p:val>
                                        </p:tav>
                                      </p:tavLst>
                                    </p:anim>
                                    <p:animEffect transition="in" filter="fade">
                                      <p:cBhvr>
                                        <p:cTn id="14" dur="1000"/>
                                        <p:tgtEl>
                                          <p:spTgt spid="16"/>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 calcmode="lin" valueType="num">
                                      <p:cBhvr>
                                        <p:cTn id="19" dur="1000" fill="hold"/>
                                        <p:tgtEl>
                                          <p:spTgt spid="17"/>
                                        </p:tgtEl>
                                        <p:attrNameLst>
                                          <p:attrName>style.rotation</p:attrName>
                                        </p:attrNameLst>
                                      </p:cBhvr>
                                      <p:tavLst>
                                        <p:tav tm="0">
                                          <p:val>
                                            <p:fltVal val="90"/>
                                          </p:val>
                                        </p:tav>
                                        <p:tav tm="100000">
                                          <p:val>
                                            <p:fltVal val="0"/>
                                          </p:val>
                                        </p:tav>
                                      </p:tavLst>
                                    </p:anim>
                                    <p:animEffect transition="in" filter="fade">
                                      <p:cBhvr>
                                        <p:cTn id="20" dur="1000"/>
                                        <p:tgtEl>
                                          <p:spTgt spid="17"/>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1000" fill="hold"/>
                                        <p:tgtEl>
                                          <p:spTgt spid="18"/>
                                        </p:tgtEl>
                                        <p:attrNameLst>
                                          <p:attrName>ppt_w</p:attrName>
                                        </p:attrNameLst>
                                      </p:cBhvr>
                                      <p:tavLst>
                                        <p:tav tm="0">
                                          <p:val>
                                            <p:fltVal val="0"/>
                                          </p:val>
                                        </p:tav>
                                        <p:tav tm="100000">
                                          <p:val>
                                            <p:strVal val="#ppt_w"/>
                                          </p:val>
                                        </p:tav>
                                      </p:tavLst>
                                    </p:anim>
                                    <p:anim calcmode="lin" valueType="num">
                                      <p:cBhvr>
                                        <p:cTn id="24" dur="1000" fill="hold"/>
                                        <p:tgtEl>
                                          <p:spTgt spid="18"/>
                                        </p:tgtEl>
                                        <p:attrNameLst>
                                          <p:attrName>ppt_h</p:attrName>
                                        </p:attrNameLst>
                                      </p:cBhvr>
                                      <p:tavLst>
                                        <p:tav tm="0">
                                          <p:val>
                                            <p:fltVal val="0"/>
                                          </p:val>
                                        </p:tav>
                                        <p:tav tm="100000">
                                          <p:val>
                                            <p:strVal val="#ppt_h"/>
                                          </p:val>
                                        </p:tav>
                                      </p:tavLst>
                                    </p:anim>
                                    <p:anim calcmode="lin" valueType="num">
                                      <p:cBhvr>
                                        <p:cTn id="25" dur="1000" fill="hold"/>
                                        <p:tgtEl>
                                          <p:spTgt spid="18"/>
                                        </p:tgtEl>
                                        <p:attrNameLst>
                                          <p:attrName>style.rotation</p:attrName>
                                        </p:attrNameLst>
                                      </p:cBhvr>
                                      <p:tavLst>
                                        <p:tav tm="0">
                                          <p:val>
                                            <p:fltVal val="90"/>
                                          </p:val>
                                        </p:tav>
                                        <p:tav tm="100000">
                                          <p:val>
                                            <p:fltVal val="0"/>
                                          </p:val>
                                        </p:tav>
                                      </p:tavLst>
                                    </p:anim>
                                    <p:animEffect transition="in" filter="fade">
                                      <p:cBhvr>
                                        <p:cTn id="26" dur="1000"/>
                                        <p:tgtEl>
                                          <p:spTgt spid="18"/>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5" name="组合 14"/>
          <p:cNvGrpSpPr/>
          <p:nvPr/>
        </p:nvGrpSpPr>
        <p:grpSpPr>
          <a:xfrm>
            <a:off x="6154413" y="4223009"/>
            <a:ext cx="2224883" cy="2117557"/>
            <a:chOff x="6154413" y="4223009"/>
            <a:chExt cx="2224883" cy="2117557"/>
          </a:xfrm>
        </p:grpSpPr>
        <p:sp>
          <p:nvSpPr>
            <p:cNvPr id="16" name="任意多边形 15"/>
            <p:cNvSpPr/>
            <p:nvPr/>
          </p:nvSpPr>
          <p:spPr>
            <a:xfrm rot="10800000">
              <a:off x="6154413" y="4223009"/>
              <a:ext cx="2129589" cy="2117557"/>
            </a:xfrm>
            <a:custGeom>
              <a:avLst/>
              <a:gdLst>
                <a:gd name="connsiteX0" fmla="*/ 457200 w 2129589"/>
                <a:gd name="connsiteY0" fmla="*/ 0 h 2117557"/>
                <a:gd name="connsiteX1" fmla="*/ 905112 w 2129589"/>
                <a:gd name="connsiteY1" fmla="*/ 365058 h 2117557"/>
                <a:gd name="connsiteX2" fmla="*/ 914400 w 2129589"/>
                <a:gd name="connsiteY2" fmla="*/ 457199 h 2117557"/>
                <a:gd name="connsiteX3" fmla="*/ 1991215 w 2129589"/>
                <a:gd name="connsiteY3" fmla="*/ 457199 h 2117557"/>
                <a:gd name="connsiteX4" fmla="*/ 2129589 w 2129589"/>
                <a:gd name="connsiteY4" fmla="*/ 595573 h 2117557"/>
                <a:gd name="connsiteX5" fmla="*/ 2129589 w 2129589"/>
                <a:gd name="connsiteY5" fmla="*/ 1979183 h 2117557"/>
                <a:gd name="connsiteX6" fmla="*/ 1991215 w 2129589"/>
                <a:gd name="connsiteY6" fmla="*/ 2117557 h 2117557"/>
                <a:gd name="connsiteX7" fmla="*/ 607605 w 2129589"/>
                <a:gd name="connsiteY7" fmla="*/ 2117557 h 2117557"/>
                <a:gd name="connsiteX8" fmla="*/ 469231 w 2129589"/>
                <a:gd name="connsiteY8" fmla="*/ 1979183 h 2117557"/>
                <a:gd name="connsiteX9" fmla="*/ 469231 w 2129589"/>
                <a:gd name="connsiteY9" fmla="*/ 913187 h 2117557"/>
                <a:gd name="connsiteX10" fmla="*/ 457200 w 2129589"/>
                <a:gd name="connsiteY10" fmla="*/ 914400 h 2117557"/>
                <a:gd name="connsiteX11" fmla="*/ 0 w 2129589"/>
                <a:gd name="connsiteY11" fmla="*/ 457200 h 2117557"/>
                <a:gd name="connsiteX12" fmla="*/ 457200 w 2129589"/>
                <a:gd name="connsiteY12" fmla="*/ 0 h 211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9589" h="2117557">
                  <a:moveTo>
                    <a:pt x="457200" y="0"/>
                  </a:moveTo>
                  <a:cubicBezTo>
                    <a:pt x="678142" y="0"/>
                    <a:pt x="862480" y="156720"/>
                    <a:pt x="905112" y="365058"/>
                  </a:cubicBezTo>
                  <a:lnTo>
                    <a:pt x="914400" y="457199"/>
                  </a:lnTo>
                  <a:lnTo>
                    <a:pt x="1991215" y="457199"/>
                  </a:lnTo>
                  <a:cubicBezTo>
                    <a:pt x="2067637" y="457199"/>
                    <a:pt x="2129589" y="519151"/>
                    <a:pt x="2129589" y="595573"/>
                  </a:cubicBezTo>
                  <a:lnTo>
                    <a:pt x="2129589" y="1979183"/>
                  </a:lnTo>
                  <a:cubicBezTo>
                    <a:pt x="2129589" y="2055605"/>
                    <a:pt x="2067637" y="2117557"/>
                    <a:pt x="1991215" y="2117557"/>
                  </a:cubicBezTo>
                  <a:lnTo>
                    <a:pt x="607605" y="2117557"/>
                  </a:lnTo>
                  <a:cubicBezTo>
                    <a:pt x="531183" y="2117557"/>
                    <a:pt x="469231" y="2055605"/>
                    <a:pt x="469231" y="1979183"/>
                  </a:cubicBezTo>
                  <a:lnTo>
                    <a:pt x="469231" y="913187"/>
                  </a:lnTo>
                  <a:lnTo>
                    <a:pt x="457200" y="914400"/>
                  </a:lnTo>
                  <a:cubicBezTo>
                    <a:pt x="204695" y="914400"/>
                    <a:pt x="0" y="709705"/>
                    <a:pt x="0" y="457200"/>
                  </a:cubicBezTo>
                  <a:cubicBezTo>
                    <a:pt x="0" y="204695"/>
                    <a:pt x="204695" y="0"/>
                    <a:pt x="457200" y="0"/>
                  </a:cubicBezTo>
                  <a:close/>
                </a:path>
              </a:pathLst>
            </a:custGeom>
            <a:gradFill>
              <a:gsLst>
                <a:gs pos="0">
                  <a:srgbClr val="FFFFFF"/>
                </a:gs>
                <a:gs pos="100000">
                  <a:schemeClr val="bg1">
                    <a:lumMod val="95000"/>
                  </a:schemeClr>
                </a:gs>
              </a:gsLst>
              <a:lin ang="17400000" scaled="0"/>
            </a:gradFill>
            <a:ln w="25400">
              <a:gradFill>
                <a:gsLst>
                  <a:gs pos="0">
                    <a:schemeClr val="bg1"/>
                  </a:gs>
                  <a:gs pos="100000">
                    <a:schemeClr val="bg1">
                      <a:lumMod val="95000"/>
                    </a:schemeClr>
                  </a:gs>
                </a:gsLst>
                <a:lin ang="5400000" scaled="1"/>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圆角矩形 16"/>
            <p:cNvSpPr/>
            <p:nvPr/>
          </p:nvSpPr>
          <p:spPr>
            <a:xfrm rot="10800000">
              <a:off x="6297692" y="4354158"/>
              <a:ext cx="1383631" cy="1383631"/>
            </a:xfrm>
            <a:prstGeom prst="roundRect">
              <a:avLst>
                <a:gd name="adj" fmla="val 7902"/>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7339903" y="5688307"/>
              <a:ext cx="1039393" cy="523220"/>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03</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19" name="Freeform 22"/>
            <p:cNvSpPr>
              <a:spLocks noChangeAspect="1" noEditPoints="1"/>
            </p:cNvSpPr>
            <p:nvPr/>
          </p:nvSpPr>
          <p:spPr bwMode="auto">
            <a:xfrm>
              <a:off x="6752518" y="4745239"/>
              <a:ext cx="473977" cy="556613"/>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 name="组合 29"/>
          <p:cNvGrpSpPr/>
          <p:nvPr/>
        </p:nvGrpSpPr>
        <p:grpSpPr>
          <a:xfrm>
            <a:off x="6147235" y="1973526"/>
            <a:ext cx="2203541" cy="2129589"/>
            <a:chOff x="6147235" y="1973526"/>
            <a:chExt cx="2203541" cy="2129589"/>
          </a:xfrm>
        </p:grpSpPr>
        <p:sp>
          <p:nvSpPr>
            <p:cNvPr id="31" name="任意多边形 30"/>
            <p:cNvSpPr/>
            <p:nvPr/>
          </p:nvSpPr>
          <p:spPr>
            <a:xfrm rot="5400000">
              <a:off x="6141219" y="1979542"/>
              <a:ext cx="2129589" cy="2117557"/>
            </a:xfrm>
            <a:custGeom>
              <a:avLst/>
              <a:gdLst>
                <a:gd name="connsiteX0" fmla="*/ 457200 w 2129589"/>
                <a:gd name="connsiteY0" fmla="*/ 0 h 2117557"/>
                <a:gd name="connsiteX1" fmla="*/ 905112 w 2129589"/>
                <a:gd name="connsiteY1" fmla="*/ 365058 h 2117557"/>
                <a:gd name="connsiteX2" fmla="*/ 914400 w 2129589"/>
                <a:gd name="connsiteY2" fmla="*/ 457199 h 2117557"/>
                <a:gd name="connsiteX3" fmla="*/ 1991215 w 2129589"/>
                <a:gd name="connsiteY3" fmla="*/ 457199 h 2117557"/>
                <a:gd name="connsiteX4" fmla="*/ 2129589 w 2129589"/>
                <a:gd name="connsiteY4" fmla="*/ 595573 h 2117557"/>
                <a:gd name="connsiteX5" fmla="*/ 2129589 w 2129589"/>
                <a:gd name="connsiteY5" fmla="*/ 1979183 h 2117557"/>
                <a:gd name="connsiteX6" fmla="*/ 1991215 w 2129589"/>
                <a:gd name="connsiteY6" fmla="*/ 2117557 h 2117557"/>
                <a:gd name="connsiteX7" fmla="*/ 607605 w 2129589"/>
                <a:gd name="connsiteY7" fmla="*/ 2117557 h 2117557"/>
                <a:gd name="connsiteX8" fmla="*/ 469231 w 2129589"/>
                <a:gd name="connsiteY8" fmla="*/ 1979183 h 2117557"/>
                <a:gd name="connsiteX9" fmla="*/ 469231 w 2129589"/>
                <a:gd name="connsiteY9" fmla="*/ 913187 h 2117557"/>
                <a:gd name="connsiteX10" fmla="*/ 457200 w 2129589"/>
                <a:gd name="connsiteY10" fmla="*/ 914400 h 2117557"/>
                <a:gd name="connsiteX11" fmla="*/ 0 w 2129589"/>
                <a:gd name="connsiteY11" fmla="*/ 457200 h 2117557"/>
                <a:gd name="connsiteX12" fmla="*/ 457200 w 2129589"/>
                <a:gd name="connsiteY12" fmla="*/ 0 h 211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9589" h="2117557">
                  <a:moveTo>
                    <a:pt x="457200" y="0"/>
                  </a:moveTo>
                  <a:cubicBezTo>
                    <a:pt x="678142" y="0"/>
                    <a:pt x="862480" y="156720"/>
                    <a:pt x="905112" y="365058"/>
                  </a:cubicBezTo>
                  <a:lnTo>
                    <a:pt x="914400" y="457199"/>
                  </a:lnTo>
                  <a:lnTo>
                    <a:pt x="1991215" y="457199"/>
                  </a:lnTo>
                  <a:cubicBezTo>
                    <a:pt x="2067637" y="457199"/>
                    <a:pt x="2129589" y="519151"/>
                    <a:pt x="2129589" y="595573"/>
                  </a:cubicBezTo>
                  <a:lnTo>
                    <a:pt x="2129589" y="1979183"/>
                  </a:lnTo>
                  <a:cubicBezTo>
                    <a:pt x="2129589" y="2055605"/>
                    <a:pt x="2067637" y="2117557"/>
                    <a:pt x="1991215" y="2117557"/>
                  </a:cubicBezTo>
                  <a:lnTo>
                    <a:pt x="607605" y="2117557"/>
                  </a:lnTo>
                  <a:cubicBezTo>
                    <a:pt x="531183" y="2117557"/>
                    <a:pt x="469231" y="2055605"/>
                    <a:pt x="469231" y="1979183"/>
                  </a:cubicBezTo>
                  <a:lnTo>
                    <a:pt x="469231" y="913187"/>
                  </a:lnTo>
                  <a:lnTo>
                    <a:pt x="457200" y="914400"/>
                  </a:lnTo>
                  <a:cubicBezTo>
                    <a:pt x="204695" y="914400"/>
                    <a:pt x="0" y="709705"/>
                    <a:pt x="0" y="457200"/>
                  </a:cubicBezTo>
                  <a:cubicBezTo>
                    <a:pt x="0" y="204695"/>
                    <a:pt x="204695" y="0"/>
                    <a:pt x="457200" y="0"/>
                  </a:cubicBezTo>
                  <a:close/>
                </a:path>
              </a:pathLst>
            </a:custGeom>
            <a:gradFill>
              <a:gsLst>
                <a:gs pos="0">
                  <a:srgbClr val="FFFFFF"/>
                </a:gs>
                <a:gs pos="100000">
                  <a:schemeClr val="bg1">
                    <a:lumMod val="95000"/>
                  </a:schemeClr>
                </a:gs>
              </a:gsLst>
              <a:lin ang="17400000" scaled="0"/>
            </a:gradFill>
            <a:ln w="25400">
              <a:gradFill>
                <a:gsLst>
                  <a:gs pos="0">
                    <a:schemeClr val="bg1"/>
                  </a:gs>
                  <a:gs pos="100000">
                    <a:schemeClr val="bg1">
                      <a:lumMod val="95000"/>
                    </a:schemeClr>
                  </a:gs>
                </a:gsLst>
                <a:lin ang="5400000" scaled="1"/>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圆角矩形 31"/>
            <p:cNvSpPr/>
            <p:nvPr/>
          </p:nvSpPr>
          <p:spPr>
            <a:xfrm rot="5400000">
              <a:off x="6278384" y="2576205"/>
              <a:ext cx="1383631" cy="1383631"/>
            </a:xfrm>
            <a:prstGeom prst="roundRect">
              <a:avLst>
                <a:gd name="adj" fmla="val 7902"/>
              </a:avLst>
            </a:pr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矩形 32"/>
            <p:cNvSpPr/>
            <p:nvPr/>
          </p:nvSpPr>
          <p:spPr>
            <a:xfrm>
              <a:off x="7311383" y="2123916"/>
              <a:ext cx="1039393" cy="523220"/>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02</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34" name="Freeform 33"/>
            <p:cNvSpPr>
              <a:spLocks noEditPoints="1"/>
            </p:cNvSpPr>
            <p:nvPr/>
          </p:nvSpPr>
          <p:spPr bwMode="auto">
            <a:xfrm>
              <a:off x="6744364" y="3031767"/>
              <a:ext cx="516499" cy="485079"/>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5" name="组合 34"/>
          <p:cNvGrpSpPr/>
          <p:nvPr/>
        </p:nvGrpSpPr>
        <p:grpSpPr>
          <a:xfrm>
            <a:off x="3931662" y="1985558"/>
            <a:ext cx="2129589" cy="2117557"/>
            <a:chOff x="3931662" y="1985558"/>
            <a:chExt cx="2129589" cy="2117557"/>
          </a:xfrm>
        </p:grpSpPr>
        <p:sp>
          <p:nvSpPr>
            <p:cNvPr id="36" name="任意多边形 35"/>
            <p:cNvSpPr/>
            <p:nvPr/>
          </p:nvSpPr>
          <p:spPr>
            <a:xfrm>
              <a:off x="3931662" y="1985558"/>
              <a:ext cx="2129589" cy="2117557"/>
            </a:xfrm>
            <a:custGeom>
              <a:avLst/>
              <a:gdLst>
                <a:gd name="connsiteX0" fmla="*/ 457200 w 2129589"/>
                <a:gd name="connsiteY0" fmla="*/ 0 h 2117557"/>
                <a:gd name="connsiteX1" fmla="*/ 905112 w 2129589"/>
                <a:gd name="connsiteY1" fmla="*/ 365058 h 2117557"/>
                <a:gd name="connsiteX2" fmla="*/ 914400 w 2129589"/>
                <a:gd name="connsiteY2" fmla="*/ 457199 h 2117557"/>
                <a:gd name="connsiteX3" fmla="*/ 1991215 w 2129589"/>
                <a:gd name="connsiteY3" fmla="*/ 457199 h 2117557"/>
                <a:gd name="connsiteX4" fmla="*/ 2129589 w 2129589"/>
                <a:gd name="connsiteY4" fmla="*/ 595573 h 2117557"/>
                <a:gd name="connsiteX5" fmla="*/ 2129589 w 2129589"/>
                <a:gd name="connsiteY5" fmla="*/ 1979183 h 2117557"/>
                <a:gd name="connsiteX6" fmla="*/ 1991215 w 2129589"/>
                <a:gd name="connsiteY6" fmla="*/ 2117557 h 2117557"/>
                <a:gd name="connsiteX7" fmla="*/ 607605 w 2129589"/>
                <a:gd name="connsiteY7" fmla="*/ 2117557 h 2117557"/>
                <a:gd name="connsiteX8" fmla="*/ 469231 w 2129589"/>
                <a:gd name="connsiteY8" fmla="*/ 1979183 h 2117557"/>
                <a:gd name="connsiteX9" fmla="*/ 469231 w 2129589"/>
                <a:gd name="connsiteY9" fmla="*/ 913187 h 2117557"/>
                <a:gd name="connsiteX10" fmla="*/ 457200 w 2129589"/>
                <a:gd name="connsiteY10" fmla="*/ 914400 h 2117557"/>
                <a:gd name="connsiteX11" fmla="*/ 0 w 2129589"/>
                <a:gd name="connsiteY11" fmla="*/ 457200 h 2117557"/>
                <a:gd name="connsiteX12" fmla="*/ 457200 w 2129589"/>
                <a:gd name="connsiteY12" fmla="*/ 0 h 211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9589" h="2117557">
                  <a:moveTo>
                    <a:pt x="457200" y="0"/>
                  </a:moveTo>
                  <a:cubicBezTo>
                    <a:pt x="678142" y="0"/>
                    <a:pt x="862480" y="156720"/>
                    <a:pt x="905112" y="365058"/>
                  </a:cubicBezTo>
                  <a:lnTo>
                    <a:pt x="914400" y="457199"/>
                  </a:lnTo>
                  <a:lnTo>
                    <a:pt x="1991215" y="457199"/>
                  </a:lnTo>
                  <a:cubicBezTo>
                    <a:pt x="2067637" y="457199"/>
                    <a:pt x="2129589" y="519151"/>
                    <a:pt x="2129589" y="595573"/>
                  </a:cubicBezTo>
                  <a:lnTo>
                    <a:pt x="2129589" y="1979183"/>
                  </a:lnTo>
                  <a:cubicBezTo>
                    <a:pt x="2129589" y="2055605"/>
                    <a:pt x="2067637" y="2117557"/>
                    <a:pt x="1991215" y="2117557"/>
                  </a:cubicBezTo>
                  <a:lnTo>
                    <a:pt x="607605" y="2117557"/>
                  </a:lnTo>
                  <a:cubicBezTo>
                    <a:pt x="531183" y="2117557"/>
                    <a:pt x="469231" y="2055605"/>
                    <a:pt x="469231" y="1979183"/>
                  </a:cubicBezTo>
                  <a:lnTo>
                    <a:pt x="469231" y="913187"/>
                  </a:lnTo>
                  <a:lnTo>
                    <a:pt x="457200" y="914400"/>
                  </a:lnTo>
                  <a:cubicBezTo>
                    <a:pt x="204695" y="914400"/>
                    <a:pt x="0" y="709705"/>
                    <a:pt x="0" y="457200"/>
                  </a:cubicBezTo>
                  <a:cubicBezTo>
                    <a:pt x="0" y="204695"/>
                    <a:pt x="204695" y="0"/>
                    <a:pt x="457200" y="0"/>
                  </a:cubicBezTo>
                  <a:close/>
                </a:path>
              </a:pathLst>
            </a:custGeom>
            <a:gradFill>
              <a:gsLst>
                <a:gs pos="0">
                  <a:srgbClr val="FFFFFF"/>
                </a:gs>
                <a:gs pos="100000">
                  <a:schemeClr val="bg1">
                    <a:lumMod val="95000"/>
                  </a:schemeClr>
                </a:gs>
              </a:gsLst>
              <a:lin ang="17400000" scaled="0"/>
            </a:gradFill>
            <a:ln w="25400">
              <a:gradFill>
                <a:gsLst>
                  <a:gs pos="0">
                    <a:schemeClr val="bg1"/>
                  </a:gs>
                  <a:gs pos="100000">
                    <a:schemeClr val="bg1">
                      <a:lumMod val="95000"/>
                    </a:schemeClr>
                  </a:gs>
                </a:gsLst>
                <a:lin ang="5400000" scaled="1"/>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圆角矩形 36"/>
            <p:cNvSpPr/>
            <p:nvPr/>
          </p:nvSpPr>
          <p:spPr>
            <a:xfrm>
              <a:off x="4534341" y="2588335"/>
              <a:ext cx="1383631" cy="1383631"/>
            </a:xfrm>
            <a:prstGeom prst="roundRect">
              <a:avLst>
                <a:gd name="adj" fmla="val 7902"/>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a:off x="3947544" y="2155032"/>
              <a:ext cx="744491" cy="523220"/>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01</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39" name="Freeform 14"/>
            <p:cNvSpPr>
              <a:spLocks noChangeAspect="1" noEditPoints="1"/>
            </p:cNvSpPr>
            <p:nvPr/>
          </p:nvSpPr>
          <p:spPr bwMode="auto">
            <a:xfrm>
              <a:off x="5001136" y="3041552"/>
              <a:ext cx="521373" cy="519274"/>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40" name="组合 39"/>
          <p:cNvGrpSpPr/>
          <p:nvPr/>
        </p:nvGrpSpPr>
        <p:grpSpPr>
          <a:xfrm>
            <a:off x="3812697" y="4216993"/>
            <a:ext cx="2236522" cy="2129589"/>
            <a:chOff x="3812697" y="4216993"/>
            <a:chExt cx="2236522" cy="2129589"/>
          </a:xfrm>
        </p:grpSpPr>
        <p:sp>
          <p:nvSpPr>
            <p:cNvPr id="41" name="任意多边形 40"/>
            <p:cNvSpPr/>
            <p:nvPr/>
          </p:nvSpPr>
          <p:spPr>
            <a:xfrm rot="16200000">
              <a:off x="3925646" y="4223009"/>
              <a:ext cx="2129589" cy="2117557"/>
            </a:xfrm>
            <a:custGeom>
              <a:avLst/>
              <a:gdLst>
                <a:gd name="connsiteX0" fmla="*/ 457200 w 2129589"/>
                <a:gd name="connsiteY0" fmla="*/ 0 h 2117557"/>
                <a:gd name="connsiteX1" fmla="*/ 905112 w 2129589"/>
                <a:gd name="connsiteY1" fmla="*/ 365058 h 2117557"/>
                <a:gd name="connsiteX2" fmla="*/ 914400 w 2129589"/>
                <a:gd name="connsiteY2" fmla="*/ 457199 h 2117557"/>
                <a:gd name="connsiteX3" fmla="*/ 1991215 w 2129589"/>
                <a:gd name="connsiteY3" fmla="*/ 457199 h 2117557"/>
                <a:gd name="connsiteX4" fmla="*/ 2129589 w 2129589"/>
                <a:gd name="connsiteY4" fmla="*/ 595573 h 2117557"/>
                <a:gd name="connsiteX5" fmla="*/ 2129589 w 2129589"/>
                <a:gd name="connsiteY5" fmla="*/ 1979183 h 2117557"/>
                <a:gd name="connsiteX6" fmla="*/ 1991215 w 2129589"/>
                <a:gd name="connsiteY6" fmla="*/ 2117557 h 2117557"/>
                <a:gd name="connsiteX7" fmla="*/ 607605 w 2129589"/>
                <a:gd name="connsiteY7" fmla="*/ 2117557 h 2117557"/>
                <a:gd name="connsiteX8" fmla="*/ 469231 w 2129589"/>
                <a:gd name="connsiteY8" fmla="*/ 1979183 h 2117557"/>
                <a:gd name="connsiteX9" fmla="*/ 469231 w 2129589"/>
                <a:gd name="connsiteY9" fmla="*/ 913187 h 2117557"/>
                <a:gd name="connsiteX10" fmla="*/ 457200 w 2129589"/>
                <a:gd name="connsiteY10" fmla="*/ 914400 h 2117557"/>
                <a:gd name="connsiteX11" fmla="*/ 0 w 2129589"/>
                <a:gd name="connsiteY11" fmla="*/ 457200 h 2117557"/>
                <a:gd name="connsiteX12" fmla="*/ 457200 w 2129589"/>
                <a:gd name="connsiteY12" fmla="*/ 0 h 211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9589" h="2117557">
                  <a:moveTo>
                    <a:pt x="457200" y="0"/>
                  </a:moveTo>
                  <a:cubicBezTo>
                    <a:pt x="678142" y="0"/>
                    <a:pt x="862480" y="156720"/>
                    <a:pt x="905112" y="365058"/>
                  </a:cubicBezTo>
                  <a:lnTo>
                    <a:pt x="914400" y="457199"/>
                  </a:lnTo>
                  <a:lnTo>
                    <a:pt x="1991215" y="457199"/>
                  </a:lnTo>
                  <a:cubicBezTo>
                    <a:pt x="2067637" y="457199"/>
                    <a:pt x="2129589" y="519151"/>
                    <a:pt x="2129589" y="595573"/>
                  </a:cubicBezTo>
                  <a:lnTo>
                    <a:pt x="2129589" y="1979183"/>
                  </a:lnTo>
                  <a:cubicBezTo>
                    <a:pt x="2129589" y="2055605"/>
                    <a:pt x="2067637" y="2117557"/>
                    <a:pt x="1991215" y="2117557"/>
                  </a:cubicBezTo>
                  <a:lnTo>
                    <a:pt x="607605" y="2117557"/>
                  </a:lnTo>
                  <a:cubicBezTo>
                    <a:pt x="531183" y="2117557"/>
                    <a:pt x="469231" y="2055605"/>
                    <a:pt x="469231" y="1979183"/>
                  </a:cubicBezTo>
                  <a:lnTo>
                    <a:pt x="469231" y="913187"/>
                  </a:lnTo>
                  <a:lnTo>
                    <a:pt x="457200" y="914400"/>
                  </a:lnTo>
                  <a:cubicBezTo>
                    <a:pt x="204695" y="914400"/>
                    <a:pt x="0" y="709705"/>
                    <a:pt x="0" y="457200"/>
                  </a:cubicBezTo>
                  <a:cubicBezTo>
                    <a:pt x="0" y="204695"/>
                    <a:pt x="204695" y="0"/>
                    <a:pt x="457200" y="0"/>
                  </a:cubicBezTo>
                  <a:close/>
                </a:path>
              </a:pathLst>
            </a:custGeom>
            <a:gradFill>
              <a:gsLst>
                <a:gs pos="0">
                  <a:srgbClr val="FFFFFF"/>
                </a:gs>
                <a:gs pos="100000">
                  <a:schemeClr val="bg1">
                    <a:lumMod val="95000"/>
                  </a:schemeClr>
                </a:gs>
              </a:gsLst>
              <a:lin ang="17400000" scaled="0"/>
            </a:gradFill>
            <a:ln w="25400">
              <a:gradFill>
                <a:gsLst>
                  <a:gs pos="0">
                    <a:schemeClr val="bg1"/>
                  </a:gs>
                  <a:gs pos="100000">
                    <a:schemeClr val="bg1">
                      <a:lumMod val="95000"/>
                    </a:schemeClr>
                  </a:gs>
                </a:gsLst>
                <a:lin ang="5400000" scaled="1"/>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圆角矩形 41"/>
            <p:cNvSpPr/>
            <p:nvPr/>
          </p:nvSpPr>
          <p:spPr>
            <a:xfrm rot="16200000">
              <a:off x="4534439" y="4360272"/>
              <a:ext cx="1383631" cy="1383631"/>
            </a:xfrm>
            <a:prstGeom prst="roundRect">
              <a:avLst>
                <a:gd name="adj" fmla="val 7902"/>
              </a:avLst>
            </a:pr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3812697" y="5650318"/>
              <a:ext cx="1039393" cy="523220"/>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04</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4" name="Freeform 26"/>
            <p:cNvSpPr>
              <a:spLocks noEditPoints="1"/>
            </p:cNvSpPr>
            <p:nvPr/>
          </p:nvSpPr>
          <p:spPr bwMode="auto">
            <a:xfrm>
              <a:off x="5005448" y="4859325"/>
              <a:ext cx="441415" cy="463764"/>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sp>
        <p:nvSpPr>
          <p:cNvPr id="45" name="文本框 44"/>
          <p:cNvSpPr txBox="1"/>
          <p:nvPr/>
        </p:nvSpPr>
        <p:spPr>
          <a:xfrm>
            <a:off x="1264608" y="251892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264608" y="491165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8695014" y="250924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95014" y="491165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6129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0-#ppt_w/2"/>
                                          </p:val>
                                        </p:tav>
                                        <p:tav tm="100000">
                                          <p:val>
                                            <p:strVal val="#ppt_x"/>
                                          </p:val>
                                        </p:tav>
                                      </p:tavLst>
                                    </p:anim>
                                    <p:anim calcmode="lin" valueType="num">
                                      <p:cBhvr additive="base">
                                        <p:cTn id="8" dur="750" fill="hold"/>
                                        <p:tgtEl>
                                          <p:spTgt spid="35"/>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750" fill="hold"/>
                                        <p:tgtEl>
                                          <p:spTgt spid="40"/>
                                        </p:tgtEl>
                                        <p:attrNameLst>
                                          <p:attrName>ppt_x</p:attrName>
                                        </p:attrNameLst>
                                      </p:cBhvr>
                                      <p:tavLst>
                                        <p:tav tm="0">
                                          <p:val>
                                            <p:strVal val="0-#ppt_w/2"/>
                                          </p:val>
                                        </p:tav>
                                        <p:tav tm="100000">
                                          <p:val>
                                            <p:strVal val="#ppt_x"/>
                                          </p:val>
                                        </p:tav>
                                      </p:tavLst>
                                    </p:anim>
                                    <p:anim calcmode="lin" valueType="num">
                                      <p:cBhvr additive="base">
                                        <p:cTn id="16" dur="7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750" fill="hold"/>
                                        <p:tgtEl>
                                          <p:spTgt spid="15"/>
                                        </p:tgtEl>
                                        <p:attrNameLst>
                                          <p:attrName>ppt_x</p:attrName>
                                        </p:attrNameLst>
                                      </p:cBhvr>
                                      <p:tavLst>
                                        <p:tav tm="0">
                                          <p:val>
                                            <p:strVal val="1+#ppt_w/2"/>
                                          </p:val>
                                        </p:tav>
                                        <p:tav tm="100000">
                                          <p:val>
                                            <p:strVal val="#ppt_x"/>
                                          </p:val>
                                        </p:tav>
                                      </p:tavLst>
                                    </p:anim>
                                    <p:anim calcmode="lin" valueType="num">
                                      <p:cBhvr additive="base">
                                        <p:cTn id="20" dur="75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4" name="任意多边形 13"/>
          <p:cNvSpPr/>
          <p:nvPr/>
        </p:nvSpPr>
        <p:spPr>
          <a:xfrm>
            <a:off x="1087123" y="2108510"/>
            <a:ext cx="9938900" cy="3739751"/>
          </a:xfrm>
          <a:custGeom>
            <a:avLst/>
            <a:gdLst>
              <a:gd name="connsiteX0" fmla="*/ 4969450 w 9938900"/>
              <a:gd name="connsiteY0" fmla="*/ 0 h 3739751"/>
              <a:gd name="connsiteX1" fmla="*/ 5784097 w 9938900"/>
              <a:gd name="connsiteY1" fmla="*/ 814647 h 3739751"/>
              <a:gd name="connsiteX2" fmla="*/ 5720078 w 9938900"/>
              <a:gd name="connsiteY2" fmla="*/ 1131744 h 3739751"/>
              <a:gd name="connsiteX3" fmla="*/ 5659964 w 9938900"/>
              <a:gd name="connsiteY3" fmla="*/ 1242497 h 3739751"/>
              <a:gd name="connsiteX4" fmla="*/ 5740783 w 9938900"/>
              <a:gd name="connsiteY4" fmla="*/ 1342695 h 3739751"/>
              <a:gd name="connsiteX5" fmla="*/ 6346569 w 9938900"/>
              <a:gd name="connsiteY5" fmla="*/ 1960870 h 3739751"/>
              <a:gd name="connsiteX6" fmla="*/ 6641526 w 9938900"/>
              <a:gd name="connsiteY6" fmla="*/ 2222365 h 3739751"/>
              <a:gd name="connsiteX7" fmla="*/ 6729755 w 9938900"/>
              <a:gd name="connsiteY7" fmla="*/ 2174476 h 3739751"/>
              <a:gd name="connsiteX8" fmla="*/ 7046852 w 9938900"/>
              <a:gd name="connsiteY8" fmla="*/ 2110457 h 3739751"/>
              <a:gd name="connsiteX9" fmla="*/ 7502329 w 9938900"/>
              <a:gd name="connsiteY9" fmla="*/ 2249586 h 3739751"/>
              <a:gd name="connsiteX10" fmla="*/ 7532127 w 9938900"/>
              <a:gd name="connsiteY10" fmla="*/ 2274172 h 3739751"/>
              <a:gd name="connsiteX11" fmla="*/ 7567331 w 9938900"/>
              <a:gd name="connsiteY11" fmla="*/ 2246411 h 3739751"/>
              <a:gd name="connsiteX12" fmla="*/ 8345832 w 9938900"/>
              <a:gd name="connsiteY12" fmla="*/ 1534545 h 3739751"/>
              <a:gd name="connsiteX13" fmla="*/ 8513986 w 9938900"/>
              <a:gd name="connsiteY13" fmla="*/ 1349209 h 3739751"/>
              <a:gd name="connsiteX14" fmla="*/ 8448735 w 9938900"/>
              <a:gd name="connsiteY14" fmla="*/ 1270124 h 3739751"/>
              <a:gd name="connsiteX15" fmla="*/ 8309606 w 9938900"/>
              <a:gd name="connsiteY15" fmla="*/ 814647 h 3739751"/>
              <a:gd name="connsiteX16" fmla="*/ 9124253 w 9938900"/>
              <a:gd name="connsiteY16" fmla="*/ 0 h 3739751"/>
              <a:gd name="connsiteX17" fmla="*/ 9938900 w 9938900"/>
              <a:gd name="connsiteY17" fmla="*/ 814647 h 3739751"/>
              <a:gd name="connsiteX18" fmla="*/ 9124253 w 9938900"/>
              <a:gd name="connsiteY18" fmla="*/ 1629294 h 3739751"/>
              <a:gd name="connsiteX19" fmla="*/ 8807156 w 9938900"/>
              <a:gd name="connsiteY19" fmla="*/ 1565275 h 3739751"/>
              <a:gd name="connsiteX20" fmla="*/ 8736800 w 9938900"/>
              <a:gd name="connsiteY20" fmla="*/ 1527087 h 3739751"/>
              <a:gd name="connsiteX21" fmla="*/ 8563275 w 9938900"/>
              <a:gd name="connsiteY21" fmla="*/ 1685629 h 3739751"/>
              <a:gd name="connsiteX22" fmla="*/ 7821490 w 9938900"/>
              <a:gd name="connsiteY22" fmla="*/ 2478796 h 3739751"/>
              <a:gd name="connsiteX23" fmla="*/ 7765005 w 9938900"/>
              <a:gd name="connsiteY23" fmla="*/ 2548177 h 3739751"/>
              <a:gd name="connsiteX24" fmla="*/ 7797480 w 9938900"/>
              <a:gd name="connsiteY24" fmla="*/ 2608007 h 3739751"/>
              <a:gd name="connsiteX25" fmla="*/ 7861499 w 9938900"/>
              <a:gd name="connsiteY25" fmla="*/ 2925104 h 3739751"/>
              <a:gd name="connsiteX26" fmla="*/ 7046852 w 9938900"/>
              <a:gd name="connsiteY26" fmla="*/ 3739751 h 3739751"/>
              <a:gd name="connsiteX27" fmla="*/ 6232205 w 9938900"/>
              <a:gd name="connsiteY27" fmla="*/ 2925104 h 3739751"/>
              <a:gd name="connsiteX28" fmla="*/ 6371334 w 9938900"/>
              <a:gd name="connsiteY28" fmla="*/ 2469627 h 3739751"/>
              <a:gd name="connsiteX29" fmla="*/ 6399103 w 9938900"/>
              <a:gd name="connsiteY29" fmla="*/ 2435971 h 3739751"/>
              <a:gd name="connsiteX30" fmla="*/ 6179265 w 9938900"/>
              <a:gd name="connsiteY30" fmla="*/ 2179787 h 3739751"/>
              <a:gd name="connsiteX31" fmla="*/ 5566841 w 9938900"/>
              <a:gd name="connsiteY31" fmla="*/ 1575622 h 3739751"/>
              <a:gd name="connsiteX32" fmla="*/ 5440874 w 9938900"/>
              <a:gd name="connsiteY32" fmla="*/ 1477008 h 3739751"/>
              <a:gd name="connsiteX33" fmla="*/ 5424927 w 9938900"/>
              <a:gd name="connsiteY33" fmla="*/ 1490165 h 3739751"/>
              <a:gd name="connsiteX34" fmla="*/ 4969450 w 9938900"/>
              <a:gd name="connsiteY34" fmla="*/ 1629294 h 3739751"/>
              <a:gd name="connsiteX35" fmla="*/ 4652353 w 9938900"/>
              <a:gd name="connsiteY35" fmla="*/ 1565275 h 3739751"/>
              <a:gd name="connsiteX36" fmla="*/ 4515791 w 9938900"/>
              <a:gd name="connsiteY36" fmla="*/ 1491152 h 3739751"/>
              <a:gd name="connsiteX37" fmla="*/ 4514603 w 9938900"/>
              <a:gd name="connsiteY37" fmla="*/ 1492153 h 3739751"/>
              <a:gd name="connsiteX38" fmla="*/ 3607747 w 9938900"/>
              <a:gd name="connsiteY38" fmla="*/ 2423562 h 3739751"/>
              <a:gd name="connsiteX39" fmla="*/ 3568539 w 9938900"/>
              <a:gd name="connsiteY39" fmla="*/ 2471419 h 3739751"/>
              <a:gd name="connsiteX40" fmla="*/ 3642676 w 9938900"/>
              <a:gd name="connsiteY40" fmla="*/ 2608007 h 3739751"/>
              <a:gd name="connsiteX41" fmla="*/ 3706695 w 9938900"/>
              <a:gd name="connsiteY41" fmla="*/ 2925104 h 3739751"/>
              <a:gd name="connsiteX42" fmla="*/ 2892049 w 9938900"/>
              <a:gd name="connsiteY42" fmla="*/ 3739751 h 3739751"/>
              <a:gd name="connsiteX43" fmla="*/ 2077402 w 9938900"/>
              <a:gd name="connsiteY43" fmla="*/ 2925104 h 3739751"/>
              <a:gd name="connsiteX44" fmla="*/ 2141420 w 9938900"/>
              <a:gd name="connsiteY44" fmla="*/ 2608007 h 3739751"/>
              <a:gd name="connsiteX45" fmla="*/ 2197349 w 9938900"/>
              <a:gd name="connsiteY45" fmla="*/ 2504967 h 3739751"/>
              <a:gd name="connsiteX46" fmla="*/ 2190870 w 9938900"/>
              <a:gd name="connsiteY46" fmla="*/ 2496799 h 3739751"/>
              <a:gd name="connsiteX47" fmla="*/ 1306410 w 9938900"/>
              <a:gd name="connsiteY47" fmla="*/ 1575621 h 3739751"/>
              <a:gd name="connsiteX48" fmla="*/ 1230743 w 9938900"/>
              <a:gd name="connsiteY48" fmla="*/ 1516385 h 3739751"/>
              <a:gd name="connsiteX49" fmla="*/ 1131745 w 9938900"/>
              <a:gd name="connsiteY49" fmla="*/ 1570119 h 3739751"/>
              <a:gd name="connsiteX50" fmla="*/ 814647 w 9938900"/>
              <a:gd name="connsiteY50" fmla="*/ 1634138 h 3739751"/>
              <a:gd name="connsiteX51" fmla="*/ 0 w 9938900"/>
              <a:gd name="connsiteY51" fmla="*/ 819491 h 3739751"/>
              <a:gd name="connsiteX52" fmla="*/ 814647 w 9938900"/>
              <a:gd name="connsiteY52" fmla="*/ 4844 h 3739751"/>
              <a:gd name="connsiteX53" fmla="*/ 1629295 w 9938900"/>
              <a:gd name="connsiteY53" fmla="*/ 819491 h 3739751"/>
              <a:gd name="connsiteX54" fmla="*/ 1490166 w 9938900"/>
              <a:gd name="connsiteY54" fmla="*/ 1274968 h 3739751"/>
              <a:gd name="connsiteX55" fmla="*/ 1457580 w 9938900"/>
              <a:gd name="connsiteY55" fmla="*/ 1314463 h 3739751"/>
              <a:gd name="connsiteX56" fmla="*/ 1480351 w 9938900"/>
              <a:gd name="connsiteY56" fmla="*/ 1342694 h 3739751"/>
              <a:gd name="connsiteX57" fmla="*/ 2411759 w 9938900"/>
              <a:gd name="connsiteY57" fmla="*/ 2249551 h 3739751"/>
              <a:gd name="connsiteX58" fmla="*/ 2424231 w 9938900"/>
              <a:gd name="connsiteY58" fmla="*/ 2259768 h 3739751"/>
              <a:gd name="connsiteX59" fmla="*/ 2436572 w 9938900"/>
              <a:gd name="connsiteY59" fmla="*/ 2249586 h 3739751"/>
              <a:gd name="connsiteX60" fmla="*/ 2892049 w 9938900"/>
              <a:gd name="connsiteY60" fmla="*/ 2110457 h 3739751"/>
              <a:gd name="connsiteX61" fmla="*/ 3209146 w 9938900"/>
              <a:gd name="connsiteY61" fmla="*/ 2174476 h 3739751"/>
              <a:gd name="connsiteX62" fmla="*/ 3320110 w 9938900"/>
              <a:gd name="connsiteY62" fmla="*/ 2234706 h 3739751"/>
              <a:gd name="connsiteX63" fmla="*/ 3360499 w 9938900"/>
              <a:gd name="connsiteY63" fmla="*/ 2202673 h 3739751"/>
              <a:gd name="connsiteX64" fmla="*/ 4281677 w 9938900"/>
              <a:gd name="connsiteY64" fmla="*/ 1318212 h 3739751"/>
              <a:gd name="connsiteX65" fmla="*/ 4307635 w 9938900"/>
              <a:gd name="connsiteY65" fmla="*/ 1286732 h 3739751"/>
              <a:gd name="connsiteX66" fmla="*/ 4293932 w 9938900"/>
              <a:gd name="connsiteY66" fmla="*/ 1270124 h 3739751"/>
              <a:gd name="connsiteX67" fmla="*/ 4154803 w 9938900"/>
              <a:gd name="connsiteY67" fmla="*/ 814647 h 3739751"/>
              <a:gd name="connsiteX68" fmla="*/ 4969450 w 9938900"/>
              <a:gd name="connsiteY68" fmla="*/ 0 h 3739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9938900" h="3739751">
                <a:moveTo>
                  <a:pt x="4969450" y="0"/>
                </a:moveTo>
                <a:cubicBezTo>
                  <a:pt x="5419367" y="0"/>
                  <a:pt x="5784097" y="364730"/>
                  <a:pt x="5784097" y="814647"/>
                </a:cubicBezTo>
                <a:cubicBezTo>
                  <a:pt x="5784097" y="927126"/>
                  <a:pt x="5761302" y="1034281"/>
                  <a:pt x="5720078" y="1131744"/>
                </a:cubicBezTo>
                <a:lnTo>
                  <a:pt x="5659964" y="1242497"/>
                </a:lnTo>
                <a:lnTo>
                  <a:pt x="5740783" y="1342695"/>
                </a:lnTo>
                <a:cubicBezTo>
                  <a:pt x="5929292" y="1557159"/>
                  <a:pt x="6133433" y="1763659"/>
                  <a:pt x="6346569" y="1960870"/>
                </a:cubicBezTo>
                <a:lnTo>
                  <a:pt x="6641526" y="2222365"/>
                </a:lnTo>
                <a:lnTo>
                  <a:pt x="6729755" y="2174476"/>
                </a:lnTo>
                <a:cubicBezTo>
                  <a:pt x="6827218" y="2133253"/>
                  <a:pt x="6934373" y="2110457"/>
                  <a:pt x="7046852" y="2110457"/>
                </a:cubicBezTo>
                <a:cubicBezTo>
                  <a:pt x="7215571" y="2110457"/>
                  <a:pt x="7372310" y="2161747"/>
                  <a:pt x="7502329" y="2249586"/>
                </a:cubicBezTo>
                <a:lnTo>
                  <a:pt x="7532127" y="2274172"/>
                </a:lnTo>
                <a:lnTo>
                  <a:pt x="7567331" y="2246411"/>
                </a:lnTo>
                <a:cubicBezTo>
                  <a:pt x="7835818" y="2028707"/>
                  <a:pt x="8097046" y="1796603"/>
                  <a:pt x="8345832" y="1534545"/>
                </a:cubicBezTo>
                <a:lnTo>
                  <a:pt x="8513986" y="1349209"/>
                </a:lnTo>
                <a:lnTo>
                  <a:pt x="8448735" y="1270124"/>
                </a:lnTo>
                <a:cubicBezTo>
                  <a:pt x="8360896" y="1140105"/>
                  <a:pt x="8309606" y="983366"/>
                  <a:pt x="8309606" y="814647"/>
                </a:cubicBezTo>
                <a:cubicBezTo>
                  <a:pt x="8309606" y="364730"/>
                  <a:pt x="8674336" y="0"/>
                  <a:pt x="9124253" y="0"/>
                </a:cubicBezTo>
                <a:cubicBezTo>
                  <a:pt x="9574170" y="0"/>
                  <a:pt x="9938900" y="364730"/>
                  <a:pt x="9938900" y="814647"/>
                </a:cubicBezTo>
                <a:cubicBezTo>
                  <a:pt x="9938900" y="1264564"/>
                  <a:pt x="9574170" y="1629294"/>
                  <a:pt x="9124253" y="1629294"/>
                </a:cubicBezTo>
                <a:cubicBezTo>
                  <a:pt x="9011774" y="1629294"/>
                  <a:pt x="8904619" y="1606499"/>
                  <a:pt x="8807156" y="1565275"/>
                </a:cubicBezTo>
                <a:lnTo>
                  <a:pt x="8736800" y="1527087"/>
                </a:lnTo>
                <a:lnTo>
                  <a:pt x="8563275" y="1685629"/>
                </a:lnTo>
                <a:cubicBezTo>
                  <a:pt x="8302015" y="1933370"/>
                  <a:pt x="8053890" y="2202079"/>
                  <a:pt x="7821490" y="2478796"/>
                </a:cubicBezTo>
                <a:lnTo>
                  <a:pt x="7765005" y="2548177"/>
                </a:lnTo>
                <a:lnTo>
                  <a:pt x="7797480" y="2608007"/>
                </a:lnTo>
                <a:cubicBezTo>
                  <a:pt x="7838703" y="2705470"/>
                  <a:pt x="7861499" y="2812625"/>
                  <a:pt x="7861499" y="2925104"/>
                </a:cubicBezTo>
                <a:cubicBezTo>
                  <a:pt x="7861499" y="3375021"/>
                  <a:pt x="7496769" y="3739751"/>
                  <a:pt x="7046852" y="3739751"/>
                </a:cubicBezTo>
                <a:cubicBezTo>
                  <a:pt x="6596935" y="3739751"/>
                  <a:pt x="6232205" y="3375021"/>
                  <a:pt x="6232205" y="2925104"/>
                </a:cubicBezTo>
                <a:cubicBezTo>
                  <a:pt x="6232205" y="2756385"/>
                  <a:pt x="6283495" y="2599646"/>
                  <a:pt x="6371334" y="2469627"/>
                </a:cubicBezTo>
                <a:lnTo>
                  <a:pt x="6399103" y="2435971"/>
                </a:lnTo>
                <a:lnTo>
                  <a:pt x="6179265" y="2179787"/>
                </a:lnTo>
                <a:cubicBezTo>
                  <a:pt x="5991639" y="1971320"/>
                  <a:pt x="5790152" y="1769047"/>
                  <a:pt x="5566841" y="1575622"/>
                </a:cubicBezTo>
                <a:lnTo>
                  <a:pt x="5440874" y="1477008"/>
                </a:lnTo>
                <a:lnTo>
                  <a:pt x="5424927" y="1490165"/>
                </a:lnTo>
                <a:cubicBezTo>
                  <a:pt x="5294909" y="1578004"/>
                  <a:pt x="5138169" y="1629294"/>
                  <a:pt x="4969450" y="1629294"/>
                </a:cubicBezTo>
                <a:cubicBezTo>
                  <a:pt x="4856971" y="1629294"/>
                  <a:pt x="4749816" y="1606498"/>
                  <a:pt x="4652353" y="1565275"/>
                </a:cubicBezTo>
                <a:lnTo>
                  <a:pt x="4515791" y="1491152"/>
                </a:lnTo>
                <a:lnTo>
                  <a:pt x="4514603" y="1492153"/>
                </a:lnTo>
                <a:cubicBezTo>
                  <a:pt x="4192908" y="1774918"/>
                  <a:pt x="3889129" y="2092853"/>
                  <a:pt x="3607747" y="2423562"/>
                </a:cubicBezTo>
                <a:lnTo>
                  <a:pt x="3568539" y="2471419"/>
                </a:lnTo>
                <a:lnTo>
                  <a:pt x="3642676" y="2608007"/>
                </a:lnTo>
                <a:cubicBezTo>
                  <a:pt x="3683900" y="2705470"/>
                  <a:pt x="3706695" y="2812625"/>
                  <a:pt x="3706695" y="2925104"/>
                </a:cubicBezTo>
                <a:cubicBezTo>
                  <a:pt x="3706695" y="3375021"/>
                  <a:pt x="3341965" y="3739751"/>
                  <a:pt x="2892049" y="3739751"/>
                </a:cubicBezTo>
                <a:cubicBezTo>
                  <a:pt x="2442132" y="3739751"/>
                  <a:pt x="2077402" y="3375021"/>
                  <a:pt x="2077402" y="2925104"/>
                </a:cubicBezTo>
                <a:cubicBezTo>
                  <a:pt x="2077402" y="2812625"/>
                  <a:pt x="2100197" y="2705470"/>
                  <a:pt x="2141420" y="2608007"/>
                </a:cubicBezTo>
                <a:lnTo>
                  <a:pt x="2197349" y="2504967"/>
                </a:lnTo>
                <a:lnTo>
                  <a:pt x="2190870" y="2496799"/>
                </a:lnTo>
                <a:cubicBezTo>
                  <a:pt x="1927239" y="2175804"/>
                  <a:pt x="1641377" y="1865759"/>
                  <a:pt x="1306410" y="1575621"/>
                </a:cubicBezTo>
                <a:lnTo>
                  <a:pt x="1230743" y="1516385"/>
                </a:lnTo>
                <a:lnTo>
                  <a:pt x="1131745" y="1570119"/>
                </a:lnTo>
                <a:cubicBezTo>
                  <a:pt x="1034282" y="1611343"/>
                  <a:pt x="927127" y="1634138"/>
                  <a:pt x="814647" y="1634138"/>
                </a:cubicBezTo>
                <a:cubicBezTo>
                  <a:pt x="364730" y="1634138"/>
                  <a:pt x="0" y="1269408"/>
                  <a:pt x="0" y="819491"/>
                </a:cubicBezTo>
                <a:cubicBezTo>
                  <a:pt x="0" y="369574"/>
                  <a:pt x="364730" y="4844"/>
                  <a:pt x="814647" y="4844"/>
                </a:cubicBezTo>
                <a:cubicBezTo>
                  <a:pt x="1264564" y="4844"/>
                  <a:pt x="1629295" y="369574"/>
                  <a:pt x="1629295" y="819491"/>
                </a:cubicBezTo>
                <a:cubicBezTo>
                  <a:pt x="1629295" y="988210"/>
                  <a:pt x="1578004" y="1144949"/>
                  <a:pt x="1490166" y="1274968"/>
                </a:cubicBezTo>
                <a:lnTo>
                  <a:pt x="1457580" y="1314463"/>
                </a:lnTo>
                <a:lnTo>
                  <a:pt x="1480351" y="1342694"/>
                </a:lnTo>
                <a:cubicBezTo>
                  <a:pt x="1763115" y="1664390"/>
                  <a:pt x="2081050" y="1968168"/>
                  <a:pt x="2411759" y="2249551"/>
                </a:cubicBezTo>
                <a:lnTo>
                  <a:pt x="2424231" y="2259768"/>
                </a:lnTo>
                <a:lnTo>
                  <a:pt x="2436572" y="2249586"/>
                </a:lnTo>
                <a:cubicBezTo>
                  <a:pt x="2566590" y="2161747"/>
                  <a:pt x="2723329" y="2110457"/>
                  <a:pt x="2892049" y="2110457"/>
                </a:cubicBezTo>
                <a:cubicBezTo>
                  <a:pt x="3004528" y="2110457"/>
                  <a:pt x="3111683" y="2133253"/>
                  <a:pt x="3209146" y="2174476"/>
                </a:cubicBezTo>
                <a:lnTo>
                  <a:pt x="3320110" y="2234706"/>
                </a:lnTo>
                <a:lnTo>
                  <a:pt x="3360499" y="2202673"/>
                </a:lnTo>
                <a:cubicBezTo>
                  <a:pt x="3681494" y="1939041"/>
                  <a:pt x="3991539" y="1653179"/>
                  <a:pt x="4281677" y="1318212"/>
                </a:cubicBezTo>
                <a:lnTo>
                  <a:pt x="4307635" y="1286732"/>
                </a:lnTo>
                <a:lnTo>
                  <a:pt x="4293932" y="1270124"/>
                </a:lnTo>
                <a:cubicBezTo>
                  <a:pt x="4206094" y="1140105"/>
                  <a:pt x="4154803" y="983366"/>
                  <a:pt x="4154803" y="814647"/>
                </a:cubicBezTo>
                <a:cubicBezTo>
                  <a:pt x="4154803" y="364730"/>
                  <a:pt x="4519533" y="0"/>
                  <a:pt x="4969450"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5" name="椭圆 14"/>
          <p:cNvSpPr/>
          <p:nvPr/>
        </p:nvSpPr>
        <p:spPr>
          <a:xfrm>
            <a:off x="1215474" y="2240637"/>
            <a:ext cx="1367406" cy="1367406"/>
          </a:xfrm>
          <a:prstGeom prst="ellipse">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5372870" y="2240637"/>
            <a:ext cx="1367406" cy="1367406"/>
          </a:xfrm>
          <a:prstGeom prst="ellipse">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p:nvPr/>
        </p:nvSpPr>
        <p:spPr>
          <a:xfrm>
            <a:off x="9530266" y="2240637"/>
            <a:ext cx="1367406" cy="1367406"/>
          </a:xfrm>
          <a:prstGeom prst="ellipse">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3298644" y="4356061"/>
            <a:ext cx="1367406" cy="1367406"/>
          </a:xfrm>
          <a:prstGeom prst="ellipse">
            <a:avLst/>
          </a:pr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7460982" y="4364287"/>
            <a:ext cx="1367406" cy="1367406"/>
          </a:xfrm>
          <a:prstGeom prst="ellipse">
            <a:avLst/>
          </a:pr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Freeform 45"/>
          <p:cNvSpPr>
            <a:spLocks noEditPoints="1"/>
          </p:cNvSpPr>
          <p:nvPr/>
        </p:nvSpPr>
        <p:spPr bwMode="auto">
          <a:xfrm>
            <a:off x="3778672" y="4778509"/>
            <a:ext cx="405500" cy="522510"/>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1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29 h 631"/>
              <a:gd name="T68" fmla="*/ 409 w 491"/>
              <a:gd name="T69" fmla="*/ 629 h 631"/>
              <a:gd name="T70" fmla="*/ 409 w 491"/>
              <a:gd name="T71" fmla="*/ 560 h 631"/>
              <a:gd name="T72" fmla="*/ 303 w 491"/>
              <a:gd name="T73" fmla="*/ 560 h 631"/>
              <a:gd name="T74" fmla="*/ 303 w 491"/>
              <a:gd name="T75" fmla="*/ 62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8"/>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1"/>
                  <a:pt x="198" y="319"/>
                  <a:pt x="198" y="305"/>
                </a:cubicBezTo>
                <a:cubicBezTo>
                  <a:pt x="198" y="288"/>
                  <a:pt x="205" y="272"/>
                  <a:pt x="217" y="261"/>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5"/>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5"/>
                  <a:pt x="455" y="270"/>
                  <a:pt x="436" y="270"/>
                </a:cubicBezTo>
                <a:lnTo>
                  <a:pt x="349" y="270"/>
                </a:lnTo>
                <a:lnTo>
                  <a:pt x="265" y="270"/>
                </a:lnTo>
                <a:lnTo>
                  <a:pt x="256" y="270"/>
                </a:lnTo>
                <a:close/>
                <a:moveTo>
                  <a:pt x="349" y="366"/>
                </a:moveTo>
                <a:lnTo>
                  <a:pt x="221" y="366"/>
                </a:lnTo>
                <a:cubicBezTo>
                  <a:pt x="209" y="366"/>
                  <a:pt x="198" y="372"/>
                  <a:pt x="192" y="381"/>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29"/>
                </a:moveTo>
                <a:lnTo>
                  <a:pt x="315" y="629"/>
                </a:lnTo>
                <a:lnTo>
                  <a:pt x="409" y="629"/>
                </a:lnTo>
                <a:cubicBezTo>
                  <a:pt x="429" y="629"/>
                  <a:pt x="444" y="614"/>
                  <a:pt x="444" y="595"/>
                </a:cubicBezTo>
                <a:cubicBezTo>
                  <a:pt x="444" y="575"/>
                  <a:pt x="429" y="560"/>
                  <a:pt x="409" y="560"/>
                </a:cubicBezTo>
                <a:lnTo>
                  <a:pt x="315" y="560"/>
                </a:lnTo>
                <a:lnTo>
                  <a:pt x="303" y="560"/>
                </a:lnTo>
                <a:cubicBezTo>
                  <a:pt x="283" y="560"/>
                  <a:pt x="268" y="575"/>
                  <a:pt x="268" y="595"/>
                </a:cubicBezTo>
                <a:cubicBezTo>
                  <a:pt x="268" y="614"/>
                  <a:pt x="283" y="629"/>
                  <a:pt x="303" y="62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1" name="Freeform 22"/>
          <p:cNvSpPr>
            <a:spLocks noEditPoints="1"/>
          </p:cNvSpPr>
          <p:nvPr/>
        </p:nvSpPr>
        <p:spPr bwMode="auto">
          <a:xfrm>
            <a:off x="5838533" y="2639297"/>
            <a:ext cx="436080" cy="51210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8F8F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3"/>
          <p:cNvSpPr>
            <a:spLocks noChangeAspect="1"/>
          </p:cNvSpPr>
          <p:nvPr/>
        </p:nvSpPr>
        <p:spPr bwMode="auto">
          <a:xfrm>
            <a:off x="9933995" y="2697275"/>
            <a:ext cx="559948" cy="454130"/>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16"/>
          <p:cNvSpPr>
            <a:spLocks noEditPoints="1"/>
          </p:cNvSpPr>
          <p:nvPr/>
        </p:nvSpPr>
        <p:spPr bwMode="auto">
          <a:xfrm>
            <a:off x="7875923" y="4839049"/>
            <a:ext cx="537524" cy="428659"/>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6F6F6"/>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4" name="Freeform 33"/>
          <p:cNvSpPr>
            <a:spLocks noEditPoints="1"/>
          </p:cNvSpPr>
          <p:nvPr/>
        </p:nvSpPr>
        <p:spPr bwMode="auto">
          <a:xfrm>
            <a:off x="1736600" y="2697275"/>
            <a:ext cx="460618" cy="432598"/>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5" name="文本框 34"/>
          <p:cNvSpPr txBox="1"/>
          <p:nvPr/>
        </p:nvSpPr>
        <p:spPr>
          <a:xfrm>
            <a:off x="685708" y="127047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887022" y="121553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811871" y="600563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975134" y="600563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9044418" y="1214785"/>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4722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750" fill="hold"/>
                                        <p:tgtEl>
                                          <p:spTgt spid="15"/>
                                        </p:tgtEl>
                                        <p:attrNameLst>
                                          <p:attrName>ppt_w</p:attrName>
                                        </p:attrNameLst>
                                      </p:cBhvr>
                                      <p:tavLst>
                                        <p:tav tm="0">
                                          <p:val>
                                            <p:fltVal val="0"/>
                                          </p:val>
                                        </p:tav>
                                        <p:tav tm="100000">
                                          <p:val>
                                            <p:strVal val="#ppt_w"/>
                                          </p:val>
                                        </p:tav>
                                      </p:tavLst>
                                    </p:anim>
                                    <p:anim calcmode="lin" valueType="num">
                                      <p:cBhvr>
                                        <p:cTn id="16" dur="750" fill="hold"/>
                                        <p:tgtEl>
                                          <p:spTgt spid="15"/>
                                        </p:tgtEl>
                                        <p:attrNameLst>
                                          <p:attrName>ppt_h</p:attrName>
                                        </p:attrNameLst>
                                      </p:cBhvr>
                                      <p:tavLst>
                                        <p:tav tm="0">
                                          <p:val>
                                            <p:fltVal val="0"/>
                                          </p:val>
                                        </p:tav>
                                        <p:tav tm="100000">
                                          <p:val>
                                            <p:strVal val="#ppt_h"/>
                                          </p:val>
                                        </p:tav>
                                      </p:tavLst>
                                    </p:anim>
                                    <p:animEffect transition="in" filter="fade">
                                      <p:cBhvr>
                                        <p:cTn id="17" dur="750"/>
                                        <p:tgtEl>
                                          <p:spTgt spid="1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750" fill="hold"/>
                                        <p:tgtEl>
                                          <p:spTgt spid="18"/>
                                        </p:tgtEl>
                                        <p:attrNameLst>
                                          <p:attrName>ppt_w</p:attrName>
                                        </p:attrNameLst>
                                      </p:cBhvr>
                                      <p:tavLst>
                                        <p:tav tm="0">
                                          <p:val>
                                            <p:fltVal val="0"/>
                                          </p:val>
                                        </p:tav>
                                        <p:tav tm="100000">
                                          <p:val>
                                            <p:strVal val="#ppt_w"/>
                                          </p:val>
                                        </p:tav>
                                      </p:tavLst>
                                    </p:anim>
                                    <p:anim calcmode="lin" valueType="num">
                                      <p:cBhvr>
                                        <p:cTn id="21" dur="750" fill="hold"/>
                                        <p:tgtEl>
                                          <p:spTgt spid="18"/>
                                        </p:tgtEl>
                                        <p:attrNameLst>
                                          <p:attrName>ppt_h</p:attrName>
                                        </p:attrNameLst>
                                      </p:cBhvr>
                                      <p:tavLst>
                                        <p:tav tm="0">
                                          <p:val>
                                            <p:fltVal val="0"/>
                                          </p:val>
                                        </p:tav>
                                        <p:tav tm="100000">
                                          <p:val>
                                            <p:strVal val="#ppt_h"/>
                                          </p:val>
                                        </p:tav>
                                      </p:tavLst>
                                    </p:anim>
                                    <p:animEffect transition="in" filter="fade">
                                      <p:cBhvr>
                                        <p:cTn id="22" dur="750"/>
                                        <p:tgtEl>
                                          <p:spTgt spid="1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750" fill="hold"/>
                                        <p:tgtEl>
                                          <p:spTgt spid="16"/>
                                        </p:tgtEl>
                                        <p:attrNameLst>
                                          <p:attrName>ppt_w</p:attrName>
                                        </p:attrNameLst>
                                      </p:cBhvr>
                                      <p:tavLst>
                                        <p:tav tm="0">
                                          <p:val>
                                            <p:fltVal val="0"/>
                                          </p:val>
                                        </p:tav>
                                        <p:tav tm="100000">
                                          <p:val>
                                            <p:strVal val="#ppt_w"/>
                                          </p:val>
                                        </p:tav>
                                      </p:tavLst>
                                    </p:anim>
                                    <p:anim calcmode="lin" valueType="num">
                                      <p:cBhvr>
                                        <p:cTn id="26" dur="750" fill="hold"/>
                                        <p:tgtEl>
                                          <p:spTgt spid="16"/>
                                        </p:tgtEl>
                                        <p:attrNameLst>
                                          <p:attrName>ppt_h</p:attrName>
                                        </p:attrNameLst>
                                      </p:cBhvr>
                                      <p:tavLst>
                                        <p:tav tm="0">
                                          <p:val>
                                            <p:fltVal val="0"/>
                                          </p:val>
                                        </p:tav>
                                        <p:tav tm="100000">
                                          <p:val>
                                            <p:strVal val="#ppt_h"/>
                                          </p:val>
                                        </p:tav>
                                      </p:tavLst>
                                    </p:anim>
                                    <p:animEffect transition="in" filter="fade">
                                      <p:cBhvr>
                                        <p:cTn id="27" dur="750"/>
                                        <p:tgtEl>
                                          <p:spTgt spid="1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750" fill="hold"/>
                                        <p:tgtEl>
                                          <p:spTgt spid="19"/>
                                        </p:tgtEl>
                                        <p:attrNameLst>
                                          <p:attrName>ppt_w</p:attrName>
                                        </p:attrNameLst>
                                      </p:cBhvr>
                                      <p:tavLst>
                                        <p:tav tm="0">
                                          <p:val>
                                            <p:fltVal val="0"/>
                                          </p:val>
                                        </p:tav>
                                        <p:tav tm="100000">
                                          <p:val>
                                            <p:strVal val="#ppt_w"/>
                                          </p:val>
                                        </p:tav>
                                      </p:tavLst>
                                    </p:anim>
                                    <p:anim calcmode="lin" valueType="num">
                                      <p:cBhvr>
                                        <p:cTn id="31" dur="750" fill="hold"/>
                                        <p:tgtEl>
                                          <p:spTgt spid="19"/>
                                        </p:tgtEl>
                                        <p:attrNameLst>
                                          <p:attrName>ppt_h</p:attrName>
                                        </p:attrNameLst>
                                      </p:cBhvr>
                                      <p:tavLst>
                                        <p:tav tm="0">
                                          <p:val>
                                            <p:fltVal val="0"/>
                                          </p:val>
                                        </p:tav>
                                        <p:tav tm="100000">
                                          <p:val>
                                            <p:strVal val="#ppt_h"/>
                                          </p:val>
                                        </p:tav>
                                      </p:tavLst>
                                    </p:anim>
                                    <p:animEffect transition="in" filter="fade">
                                      <p:cBhvr>
                                        <p:cTn id="32" dur="750"/>
                                        <p:tgtEl>
                                          <p:spTgt spid="1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750" fill="hold"/>
                                        <p:tgtEl>
                                          <p:spTgt spid="17"/>
                                        </p:tgtEl>
                                        <p:attrNameLst>
                                          <p:attrName>ppt_w</p:attrName>
                                        </p:attrNameLst>
                                      </p:cBhvr>
                                      <p:tavLst>
                                        <p:tav tm="0">
                                          <p:val>
                                            <p:fltVal val="0"/>
                                          </p:val>
                                        </p:tav>
                                        <p:tav tm="100000">
                                          <p:val>
                                            <p:strVal val="#ppt_w"/>
                                          </p:val>
                                        </p:tav>
                                      </p:tavLst>
                                    </p:anim>
                                    <p:anim calcmode="lin" valueType="num">
                                      <p:cBhvr>
                                        <p:cTn id="36" dur="750" fill="hold"/>
                                        <p:tgtEl>
                                          <p:spTgt spid="17"/>
                                        </p:tgtEl>
                                        <p:attrNameLst>
                                          <p:attrName>ppt_h</p:attrName>
                                        </p:attrNameLst>
                                      </p:cBhvr>
                                      <p:tavLst>
                                        <p:tav tm="0">
                                          <p:val>
                                            <p:fltVal val="0"/>
                                          </p:val>
                                        </p:tav>
                                        <p:tav tm="100000">
                                          <p:val>
                                            <p:strVal val="#ppt_h"/>
                                          </p:val>
                                        </p:tav>
                                      </p:tavLst>
                                    </p:anim>
                                    <p:animEffect transition="in" filter="fade">
                                      <p:cBhvr>
                                        <p:cTn id="37" dur="7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75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100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30" grpId="0" animBg="1"/>
      <p:bldP spid="31" grpId="0" animBg="1"/>
      <p:bldP spid="32" grpId="0" animBg="1"/>
      <p:bldP spid="33" grpId="0" animBg="1"/>
      <p:bldP spid="34" grpId="0" animBg="1"/>
      <p:bldP spid="35" grpId="0"/>
      <p:bldP spid="36"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26004"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03</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6002208" y="3587386"/>
            <a:ext cx="5593198" cy="1015663"/>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研究思路与方法</a:t>
            </a: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055361"/>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3148648" y="1576075"/>
            <a:ext cx="5432219" cy="4945110"/>
            <a:chOff x="2638696" y="526547"/>
            <a:chExt cx="6346736" cy="5779709"/>
          </a:xfrm>
        </p:grpSpPr>
        <p:grpSp>
          <p:nvGrpSpPr>
            <p:cNvPr id="15" name="组合 14"/>
            <p:cNvGrpSpPr/>
            <p:nvPr/>
          </p:nvGrpSpPr>
          <p:grpSpPr>
            <a:xfrm>
              <a:off x="2638696" y="526547"/>
              <a:ext cx="3383280" cy="3383640"/>
              <a:chOff x="2987040" y="1497648"/>
              <a:chExt cx="3383280" cy="3383640"/>
            </a:xfrm>
          </p:grpSpPr>
          <p:sp>
            <p:nvSpPr>
              <p:cNvPr id="39" name="任意多边形 38"/>
              <p:cNvSpPr/>
              <p:nvPr/>
            </p:nvSpPr>
            <p:spPr>
              <a:xfrm flipH="1">
                <a:off x="298704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8100000" scaled="1"/>
                <a:tileRect/>
              </a:gradFill>
              <a:ln w="28575">
                <a:gradFill flip="none" rotWithShape="1">
                  <a:gsLst>
                    <a:gs pos="0">
                      <a:schemeClr val="bg1"/>
                    </a:gs>
                    <a:gs pos="100000">
                      <a:schemeClr val="bg1">
                        <a:lumMod val="85000"/>
                      </a:schemeClr>
                    </a:gs>
                  </a:gsLst>
                  <a:lin ang="81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endParaRPr>
              </a:p>
            </p:txBody>
          </p:sp>
          <p:sp>
            <p:nvSpPr>
              <p:cNvPr id="40" name="椭圆 39"/>
              <p:cNvSpPr/>
              <p:nvPr/>
            </p:nvSpPr>
            <p:spPr>
              <a:xfrm>
                <a:off x="3197860" y="1708648"/>
                <a:ext cx="2961640" cy="2961640"/>
              </a:xfrm>
              <a:prstGeom prst="ellipse">
                <a:avLst/>
              </a:prstGeom>
              <a:solidFill>
                <a:srgbClr val="3976BD"/>
              </a:solidFill>
              <a:ln>
                <a:noFill/>
              </a:ln>
              <a:effectLst>
                <a:innerShdw blurRad="114300" dist="254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endParaRPr>
              </a:p>
            </p:txBody>
          </p:sp>
        </p:grpSp>
        <p:grpSp>
          <p:nvGrpSpPr>
            <p:cNvPr id="16" name="组合 15"/>
            <p:cNvGrpSpPr/>
            <p:nvPr/>
          </p:nvGrpSpPr>
          <p:grpSpPr>
            <a:xfrm flipH="1">
              <a:off x="6145712" y="1070165"/>
              <a:ext cx="2839720" cy="2840022"/>
              <a:chOff x="6748780" y="1497648"/>
              <a:chExt cx="3383280" cy="3383640"/>
            </a:xfrm>
          </p:grpSpPr>
          <p:sp>
            <p:nvSpPr>
              <p:cNvPr id="37" name="任意多边形 36"/>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2700000" scaled="1"/>
                <a:tileRect/>
              </a:gradFill>
              <a:ln w="28575">
                <a:gradFill flip="none" rotWithShape="1">
                  <a:gsLst>
                    <a:gs pos="0">
                      <a:schemeClr val="bg1"/>
                    </a:gs>
                    <a:gs pos="100000">
                      <a:schemeClr val="bg1">
                        <a:lumMod val="8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endParaRPr>
              </a:p>
            </p:txBody>
          </p:sp>
          <p:sp>
            <p:nvSpPr>
              <p:cNvPr id="38" name="椭圆 37"/>
              <p:cNvSpPr/>
              <p:nvPr/>
            </p:nvSpPr>
            <p:spPr>
              <a:xfrm>
                <a:off x="6959600" y="1708648"/>
                <a:ext cx="2961640" cy="2961640"/>
              </a:xfrm>
              <a:prstGeom prst="ellipse">
                <a:avLst/>
              </a:prstGeom>
              <a:solidFill>
                <a:srgbClr val="275081"/>
              </a:solidFill>
              <a:ln>
                <a:noFill/>
              </a:ln>
              <a:effectLst>
                <a:innerShdw blurRad="114300" dist="25400" dir="189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endParaRPr>
              </a:p>
            </p:txBody>
          </p:sp>
        </p:grpSp>
        <p:grpSp>
          <p:nvGrpSpPr>
            <p:cNvPr id="17" name="组合 16"/>
            <p:cNvGrpSpPr/>
            <p:nvPr/>
          </p:nvGrpSpPr>
          <p:grpSpPr>
            <a:xfrm flipH="1" flipV="1">
              <a:off x="6145712" y="4029232"/>
              <a:ext cx="2276782" cy="2277024"/>
              <a:chOff x="6748780" y="1497648"/>
              <a:chExt cx="3383280" cy="3383640"/>
            </a:xfrm>
          </p:grpSpPr>
          <p:sp>
            <p:nvSpPr>
              <p:cNvPr id="35" name="任意多边形 34"/>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8900000" scaled="1"/>
                <a:tileRect/>
              </a:gradFill>
              <a:ln w="28575">
                <a:gradFill flip="none" rotWithShape="1">
                  <a:gsLst>
                    <a:gs pos="0">
                      <a:schemeClr val="bg1"/>
                    </a:gs>
                    <a:gs pos="100000">
                      <a:schemeClr val="bg1">
                        <a:lumMod val="85000"/>
                      </a:schemeClr>
                    </a:gs>
                  </a:gsLst>
                  <a:lin ang="189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endParaRPr>
              </a:p>
            </p:txBody>
          </p:sp>
          <p:sp>
            <p:nvSpPr>
              <p:cNvPr id="36" name="椭圆 35"/>
              <p:cNvSpPr/>
              <p:nvPr/>
            </p:nvSpPr>
            <p:spPr>
              <a:xfrm>
                <a:off x="6959600" y="1708648"/>
                <a:ext cx="2961640" cy="2961640"/>
              </a:xfrm>
              <a:prstGeom prst="ellipse">
                <a:avLst/>
              </a:prstGeom>
              <a:solidFill>
                <a:srgbClr val="3976BD"/>
              </a:solidFill>
              <a:ln>
                <a:noFill/>
              </a:ln>
              <a:effectLst>
                <a:innerShdw blurRad="114300" dist="25400" dir="27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endParaRPr>
              </a:p>
            </p:txBody>
          </p:sp>
        </p:grpSp>
        <p:grpSp>
          <p:nvGrpSpPr>
            <p:cNvPr id="18" name="组合 17"/>
            <p:cNvGrpSpPr/>
            <p:nvPr/>
          </p:nvGrpSpPr>
          <p:grpSpPr>
            <a:xfrm flipV="1">
              <a:off x="4310634" y="4018644"/>
              <a:ext cx="1708764" cy="1708946"/>
              <a:chOff x="6748780" y="1497648"/>
              <a:chExt cx="3383280" cy="3383640"/>
            </a:xfrm>
          </p:grpSpPr>
          <p:sp>
            <p:nvSpPr>
              <p:cNvPr id="33" name="任意多边形 32"/>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3500000" scaled="0"/>
                <a:tileRect/>
              </a:gradFill>
              <a:ln w="28575">
                <a:gradFill flip="none" rotWithShape="1">
                  <a:gsLst>
                    <a:gs pos="0">
                      <a:schemeClr val="bg1"/>
                    </a:gs>
                    <a:gs pos="100000">
                      <a:schemeClr val="bg1">
                        <a:lumMod val="85000"/>
                      </a:schemeClr>
                    </a:gs>
                  </a:gsLst>
                  <a:lin ang="135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endParaRPr>
              </a:p>
            </p:txBody>
          </p:sp>
          <p:sp>
            <p:nvSpPr>
              <p:cNvPr id="34" name="椭圆 33"/>
              <p:cNvSpPr/>
              <p:nvPr/>
            </p:nvSpPr>
            <p:spPr>
              <a:xfrm>
                <a:off x="6959600" y="1708648"/>
                <a:ext cx="2961640" cy="2961640"/>
              </a:xfrm>
              <a:prstGeom prst="ellipse">
                <a:avLst/>
              </a:prstGeom>
              <a:solidFill>
                <a:srgbClr val="275081"/>
              </a:solidFill>
              <a:ln>
                <a:noFill/>
              </a:ln>
              <a:effectLst>
                <a:innerShdw blurRad="114300" dist="25400" dir="81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endParaRPr>
              </a:p>
            </p:txBody>
          </p:sp>
        </p:grpSp>
        <p:sp>
          <p:nvSpPr>
            <p:cNvPr id="19" name="文本框 18"/>
            <p:cNvSpPr txBox="1"/>
            <p:nvPr/>
          </p:nvSpPr>
          <p:spPr>
            <a:xfrm>
              <a:off x="3520710" y="1665289"/>
              <a:ext cx="1619250" cy="1187079"/>
            </a:xfrm>
            <a:prstGeom prst="rect">
              <a:avLst/>
            </a:prstGeom>
            <a:noFill/>
          </p:spPr>
          <p:txBody>
            <a:bodyPr wrap="square" rtlCol="0">
              <a:spAutoFit/>
            </a:bodyPr>
            <a:lstStyle/>
            <a:p>
              <a:pPr algn="ctr"/>
              <a:r>
                <a:rPr lang="en-US" altLang="zh-CN" sz="6000" dirty="0">
                  <a:solidFill>
                    <a:prstClr val="white"/>
                  </a:solidFill>
                  <a:latin typeface="Impact" panose="020B0806030902050204" pitchFamily="34" charset="0"/>
                </a:rPr>
                <a:t>95</a:t>
              </a:r>
              <a:r>
                <a:rPr lang="en-US" altLang="zh-CN" sz="3600" dirty="0">
                  <a:solidFill>
                    <a:prstClr val="white"/>
                  </a:solidFill>
                  <a:latin typeface="Impact" panose="020B0806030902050204" pitchFamily="34" charset="0"/>
                </a:rPr>
                <a:t>%</a:t>
              </a:r>
              <a:endParaRPr lang="zh-CN" altLang="en-US" sz="3600" dirty="0">
                <a:solidFill>
                  <a:prstClr val="white"/>
                </a:solidFill>
                <a:latin typeface="Impact" panose="020B0806030902050204" pitchFamily="34" charset="0"/>
              </a:endParaRPr>
            </a:p>
          </p:txBody>
        </p:sp>
        <p:sp>
          <p:nvSpPr>
            <p:cNvPr id="30" name="文本框 29"/>
            <p:cNvSpPr txBox="1"/>
            <p:nvPr/>
          </p:nvSpPr>
          <p:spPr>
            <a:xfrm>
              <a:off x="6755946" y="1982344"/>
              <a:ext cx="1619250" cy="1079163"/>
            </a:xfrm>
            <a:prstGeom prst="rect">
              <a:avLst/>
            </a:prstGeom>
            <a:noFill/>
          </p:spPr>
          <p:txBody>
            <a:bodyPr wrap="square" rtlCol="0">
              <a:spAutoFit/>
            </a:bodyPr>
            <a:lstStyle/>
            <a:p>
              <a:pPr algn="ctr"/>
              <a:r>
                <a:rPr lang="en-US" altLang="zh-CN" sz="5400" dirty="0">
                  <a:solidFill>
                    <a:prstClr val="white"/>
                  </a:solidFill>
                  <a:latin typeface="Impact" panose="020B0806030902050204" pitchFamily="34" charset="0"/>
                </a:rPr>
                <a:t>77</a:t>
              </a:r>
              <a:r>
                <a:rPr lang="en-US" altLang="zh-CN" sz="3200" dirty="0">
                  <a:solidFill>
                    <a:prstClr val="white"/>
                  </a:solidFill>
                  <a:latin typeface="Impact" panose="020B0806030902050204" pitchFamily="34" charset="0"/>
                </a:rPr>
                <a:t>%</a:t>
              </a:r>
              <a:endParaRPr lang="zh-CN" altLang="en-US" sz="3200" dirty="0">
                <a:solidFill>
                  <a:prstClr val="white"/>
                </a:solidFill>
                <a:latin typeface="Impact" panose="020B0806030902050204" pitchFamily="34" charset="0"/>
              </a:endParaRPr>
            </a:p>
          </p:txBody>
        </p:sp>
        <p:sp>
          <p:nvSpPr>
            <p:cNvPr id="31" name="文本框 30"/>
            <p:cNvSpPr txBox="1"/>
            <p:nvPr/>
          </p:nvSpPr>
          <p:spPr>
            <a:xfrm>
              <a:off x="6474477" y="4682120"/>
              <a:ext cx="1619250" cy="971247"/>
            </a:xfrm>
            <a:prstGeom prst="rect">
              <a:avLst/>
            </a:prstGeom>
            <a:noFill/>
          </p:spPr>
          <p:txBody>
            <a:bodyPr wrap="square" rtlCol="0">
              <a:spAutoFit/>
            </a:bodyPr>
            <a:lstStyle/>
            <a:p>
              <a:pPr algn="ctr"/>
              <a:r>
                <a:rPr lang="en-US" altLang="zh-CN" sz="4800" dirty="0">
                  <a:solidFill>
                    <a:prstClr val="white"/>
                  </a:solidFill>
                  <a:latin typeface="Impact" panose="020B0806030902050204" pitchFamily="34" charset="0"/>
                </a:rPr>
                <a:t>56</a:t>
              </a:r>
              <a:r>
                <a:rPr lang="en-US" altLang="zh-CN" sz="2800" dirty="0">
                  <a:solidFill>
                    <a:prstClr val="white"/>
                  </a:solidFill>
                  <a:latin typeface="Impact" panose="020B0806030902050204" pitchFamily="34" charset="0"/>
                </a:rPr>
                <a:t>%</a:t>
              </a:r>
              <a:endParaRPr lang="zh-CN" altLang="en-US" sz="2800" dirty="0">
                <a:solidFill>
                  <a:prstClr val="white"/>
                </a:solidFill>
                <a:latin typeface="Impact" panose="020B0806030902050204" pitchFamily="34" charset="0"/>
              </a:endParaRPr>
            </a:p>
          </p:txBody>
        </p:sp>
        <p:sp>
          <p:nvSpPr>
            <p:cNvPr id="32" name="文本框 31"/>
            <p:cNvSpPr txBox="1"/>
            <p:nvPr/>
          </p:nvSpPr>
          <p:spPr>
            <a:xfrm>
              <a:off x="4380443" y="4431923"/>
              <a:ext cx="1619250" cy="899302"/>
            </a:xfrm>
            <a:prstGeom prst="rect">
              <a:avLst/>
            </a:prstGeom>
            <a:noFill/>
          </p:spPr>
          <p:txBody>
            <a:bodyPr wrap="square" rtlCol="0">
              <a:spAutoFit/>
            </a:bodyPr>
            <a:lstStyle/>
            <a:p>
              <a:pPr algn="ctr"/>
              <a:r>
                <a:rPr lang="en-US" altLang="zh-CN" sz="4400" dirty="0">
                  <a:solidFill>
                    <a:prstClr val="white"/>
                  </a:solidFill>
                  <a:latin typeface="Impact" panose="020B0806030902050204" pitchFamily="34" charset="0"/>
                </a:rPr>
                <a:t>36</a:t>
              </a:r>
              <a:r>
                <a:rPr lang="en-US" altLang="zh-CN" sz="2400" dirty="0">
                  <a:solidFill>
                    <a:prstClr val="white"/>
                  </a:solidFill>
                  <a:latin typeface="Impact" panose="020B0806030902050204" pitchFamily="34" charset="0"/>
                </a:rPr>
                <a:t>%</a:t>
              </a:r>
              <a:endParaRPr lang="zh-CN" altLang="en-US" sz="2400" dirty="0">
                <a:solidFill>
                  <a:prstClr val="white"/>
                </a:solidFill>
                <a:latin typeface="Impact" panose="020B0806030902050204" pitchFamily="34" charset="0"/>
              </a:endParaRPr>
            </a:p>
          </p:txBody>
        </p:sp>
      </p:grpSp>
      <p:sp>
        <p:nvSpPr>
          <p:cNvPr id="41" name="文本框 40"/>
          <p:cNvSpPr txBox="1"/>
          <p:nvPr/>
        </p:nvSpPr>
        <p:spPr>
          <a:xfrm>
            <a:off x="281387" y="2562482"/>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611066" y="4835893"/>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951719" y="2824409"/>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500425" y="5104922"/>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50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rot="21488049">
            <a:off x="1082031" y="2674213"/>
            <a:ext cx="2855560" cy="1566573"/>
            <a:chOff x="3444082" y="3475482"/>
            <a:chExt cx="2727697" cy="1496428"/>
          </a:xfrm>
          <a:solidFill>
            <a:srgbClr val="3976BD"/>
          </a:solidFill>
          <a:effectLst>
            <a:outerShdw blurRad="254000" dist="101600" dir="8100000" algn="tr" rotWithShape="0">
              <a:prstClr val="black">
                <a:alpha val="30000"/>
              </a:prstClr>
            </a:outerShdw>
          </a:effectLst>
        </p:grpSpPr>
        <p:sp>
          <p:nvSpPr>
            <p:cNvPr id="15" name="任意多边形 14"/>
            <p:cNvSpPr/>
            <p:nvPr/>
          </p:nvSpPr>
          <p:spPr>
            <a:xfrm>
              <a:off x="3444082" y="3484535"/>
              <a:ext cx="1496427" cy="1267904"/>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 fmla="*/ 1059872 w 1059872"/>
                <a:gd name="connsiteY0" fmla="*/ 195538 h 897963"/>
                <a:gd name="connsiteX1" fmla="*/ 955963 w 1059872"/>
                <a:gd name="connsiteY1" fmla="*/ 188 h 897963"/>
                <a:gd name="connsiteX2" fmla="*/ 0 w 1059872"/>
                <a:gd name="connsiteY2" fmla="*/ 897963 h 897963"/>
                <a:gd name="connsiteX3" fmla="*/ 187036 w 1059872"/>
                <a:gd name="connsiteY3" fmla="*/ 794054 h 897963"/>
                <a:gd name="connsiteX4" fmla="*/ 382385 w 1059872"/>
                <a:gd name="connsiteY4" fmla="*/ 885494 h 897963"/>
                <a:gd name="connsiteX5" fmla="*/ 968432 w 1059872"/>
                <a:gd name="connsiteY5" fmla="*/ 378418 h 897963"/>
                <a:gd name="connsiteX6" fmla="*/ 1059872 w 1059872"/>
                <a:gd name="connsiteY6" fmla="*/ 195538 h 897963"/>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任意多边形 15"/>
            <p:cNvSpPr/>
            <p:nvPr/>
          </p:nvSpPr>
          <p:spPr>
            <a:xfrm rot="5400000">
              <a:off x="4789614" y="3589745"/>
              <a:ext cx="1496428" cy="1267902"/>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 fmla="*/ 1059872 w 1059872"/>
                <a:gd name="connsiteY0" fmla="*/ 195538 h 897963"/>
                <a:gd name="connsiteX1" fmla="*/ 955963 w 1059872"/>
                <a:gd name="connsiteY1" fmla="*/ 188 h 897963"/>
                <a:gd name="connsiteX2" fmla="*/ 0 w 1059872"/>
                <a:gd name="connsiteY2" fmla="*/ 897963 h 897963"/>
                <a:gd name="connsiteX3" fmla="*/ 187036 w 1059872"/>
                <a:gd name="connsiteY3" fmla="*/ 794054 h 897963"/>
                <a:gd name="connsiteX4" fmla="*/ 382385 w 1059872"/>
                <a:gd name="connsiteY4" fmla="*/ 885494 h 897963"/>
                <a:gd name="connsiteX5" fmla="*/ 968432 w 1059872"/>
                <a:gd name="connsiteY5" fmla="*/ 378418 h 897963"/>
                <a:gd name="connsiteX6" fmla="*/ 1059872 w 1059872"/>
                <a:gd name="connsiteY6" fmla="*/ 195538 h 897963"/>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 name="组合 16"/>
          <p:cNvGrpSpPr/>
          <p:nvPr/>
        </p:nvGrpSpPr>
        <p:grpSpPr>
          <a:xfrm rot="21488049" flipV="1">
            <a:off x="3401068" y="3918294"/>
            <a:ext cx="2855561" cy="1566573"/>
            <a:chOff x="3444081" y="3475482"/>
            <a:chExt cx="2727698" cy="1496428"/>
          </a:xfrm>
          <a:solidFill>
            <a:srgbClr val="275081"/>
          </a:solidFill>
          <a:effectLst>
            <a:outerShdw blurRad="254000" dist="101600" dir="8100000" algn="tr" rotWithShape="0">
              <a:prstClr val="black">
                <a:alpha val="30000"/>
              </a:prstClr>
            </a:outerShdw>
          </a:effectLst>
        </p:grpSpPr>
        <p:sp>
          <p:nvSpPr>
            <p:cNvPr id="18" name="任意多边形 17"/>
            <p:cNvSpPr/>
            <p:nvPr/>
          </p:nvSpPr>
          <p:spPr>
            <a:xfrm>
              <a:off x="3444081" y="3484536"/>
              <a:ext cx="1496427" cy="1267904"/>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 fmla="*/ 1059872 w 1059872"/>
                <a:gd name="connsiteY0" fmla="*/ 195538 h 897963"/>
                <a:gd name="connsiteX1" fmla="*/ 955963 w 1059872"/>
                <a:gd name="connsiteY1" fmla="*/ 188 h 897963"/>
                <a:gd name="connsiteX2" fmla="*/ 0 w 1059872"/>
                <a:gd name="connsiteY2" fmla="*/ 897963 h 897963"/>
                <a:gd name="connsiteX3" fmla="*/ 187036 w 1059872"/>
                <a:gd name="connsiteY3" fmla="*/ 794054 h 897963"/>
                <a:gd name="connsiteX4" fmla="*/ 382385 w 1059872"/>
                <a:gd name="connsiteY4" fmla="*/ 885494 h 897963"/>
                <a:gd name="connsiteX5" fmla="*/ 968432 w 1059872"/>
                <a:gd name="connsiteY5" fmla="*/ 378418 h 897963"/>
                <a:gd name="connsiteX6" fmla="*/ 1059872 w 1059872"/>
                <a:gd name="connsiteY6" fmla="*/ 195538 h 897963"/>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p:cNvSpPr/>
            <p:nvPr/>
          </p:nvSpPr>
          <p:spPr>
            <a:xfrm rot="5400000">
              <a:off x="4789614" y="3589745"/>
              <a:ext cx="1496428" cy="1267902"/>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 fmla="*/ 1059872 w 1059872"/>
                <a:gd name="connsiteY0" fmla="*/ 195538 h 897963"/>
                <a:gd name="connsiteX1" fmla="*/ 955963 w 1059872"/>
                <a:gd name="connsiteY1" fmla="*/ 188 h 897963"/>
                <a:gd name="connsiteX2" fmla="*/ 0 w 1059872"/>
                <a:gd name="connsiteY2" fmla="*/ 897963 h 897963"/>
                <a:gd name="connsiteX3" fmla="*/ 187036 w 1059872"/>
                <a:gd name="connsiteY3" fmla="*/ 794054 h 897963"/>
                <a:gd name="connsiteX4" fmla="*/ 382385 w 1059872"/>
                <a:gd name="connsiteY4" fmla="*/ 885494 h 897963"/>
                <a:gd name="connsiteX5" fmla="*/ 968432 w 1059872"/>
                <a:gd name="connsiteY5" fmla="*/ 378418 h 897963"/>
                <a:gd name="connsiteX6" fmla="*/ 1059872 w 1059872"/>
                <a:gd name="connsiteY6" fmla="*/ 195538 h 897963"/>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rot="21488049">
            <a:off x="5626885" y="2521567"/>
            <a:ext cx="2825040" cy="1566573"/>
            <a:chOff x="3473234" y="3475482"/>
            <a:chExt cx="2698545" cy="1496428"/>
          </a:xfrm>
          <a:solidFill>
            <a:srgbClr val="3976BD"/>
          </a:solidFill>
          <a:effectLst>
            <a:outerShdw blurRad="254000" dist="101600" dir="8100000" algn="tr" rotWithShape="0">
              <a:prstClr val="black">
                <a:alpha val="30000"/>
              </a:prstClr>
            </a:outerShdw>
          </a:effectLst>
        </p:grpSpPr>
        <p:sp>
          <p:nvSpPr>
            <p:cNvPr id="31" name="任意多边形 30"/>
            <p:cNvSpPr/>
            <p:nvPr/>
          </p:nvSpPr>
          <p:spPr>
            <a:xfrm>
              <a:off x="3473234" y="3484535"/>
              <a:ext cx="1496427" cy="1267903"/>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 fmla="*/ 1059872 w 1059872"/>
                <a:gd name="connsiteY0" fmla="*/ 195538 h 897963"/>
                <a:gd name="connsiteX1" fmla="*/ 955963 w 1059872"/>
                <a:gd name="connsiteY1" fmla="*/ 188 h 897963"/>
                <a:gd name="connsiteX2" fmla="*/ 0 w 1059872"/>
                <a:gd name="connsiteY2" fmla="*/ 897963 h 897963"/>
                <a:gd name="connsiteX3" fmla="*/ 187036 w 1059872"/>
                <a:gd name="connsiteY3" fmla="*/ 794054 h 897963"/>
                <a:gd name="connsiteX4" fmla="*/ 382385 w 1059872"/>
                <a:gd name="connsiteY4" fmla="*/ 885494 h 897963"/>
                <a:gd name="connsiteX5" fmla="*/ 968432 w 1059872"/>
                <a:gd name="connsiteY5" fmla="*/ 378418 h 897963"/>
                <a:gd name="connsiteX6" fmla="*/ 1059872 w 1059872"/>
                <a:gd name="connsiteY6" fmla="*/ 195538 h 897963"/>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rot="5400000">
              <a:off x="4789614" y="3589745"/>
              <a:ext cx="1496428" cy="1267902"/>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 fmla="*/ 1059872 w 1059872"/>
                <a:gd name="connsiteY0" fmla="*/ 195538 h 897963"/>
                <a:gd name="connsiteX1" fmla="*/ 955963 w 1059872"/>
                <a:gd name="connsiteY1" fmla="*/ 188 h 897963"/>
                <a:gd name="connsiteX2" fmla="*/ 0 w 1059872"/>
                <a:gd name="connsiteY2" fmla="*/ 897963 h 897963"/>
                <a:gd name="connsiteX3" fmla="*/ 187036 w 1059872"/>
                <a:gd name="connsiteY3" fmla="*/ 794054 h 897963"/>
                <a:gd name="connsiteX4" fmla="*/ 382385 w 1059872"/>
                <a:gd name="connsiteY4" fmla="*/ 885494 h 897963"/>
                <a:gd name="connsiteX5" fmla="*/ 968432 w 1059872"/>
                <a:gd name="connsiteY5" fmla="*/ 378418 h 897963"/>
                <a:gd name="connsiteX6" fmla="*/ 1059872 w 1059872"/>
                <a:gd name="connsiteY6" fmla="*/ 195538 h 897963"/>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3" name="组合 32"/>
          <p:cNvGrpSpPr/>
          <p:nvPr/>
        </p:nvGrpSpPr>
        <p:grpSpPr>
          <a:xfrm>
            <a:off x="7924571" y="2959710"/>
            <a:ext cx="3112963" cy="2389346"/>
            <a:chOff x="7943399" y="2760913"/>
            <a:chExt cx="3112963" cy="2389346"/>
          </a:xfrm>
          <a:solidFill>
            <a:srgbClr val="275081"/>
          </a:solidFill>
          <a:effectLst>
            <a:outerShdw blurRad="254000" dist="101600" dir="8100000" algn="tr" rotWithShape="0">
              <a:prstClr val="black">
                <a:alpha val="30000"/>
              </a:prstClr>
            </a:outerShdw>
          </a:effectLst>
        </p:grpSpPr>
        <p:sp>
          <p:nvSpPr>
            <p:cNvPr id="34" name="任意多边形 33"/>
            <p:cNvSpPr/>
            <p:nvPr/>
          </p:nvSpPr>
          <p:spPr>
            <a:xfrm rot="21488049" flipV="1">
              <a:off x="7943399" y="3822923"/>
              <a:ext cx="1566573" cy="1327336"/>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 fmla="*/ 1059872 w 1059872"/>
                <a:gd name="connsiteY0" fmla="*/ 195538 h 897963"/>
                <a:gd name="connsiteX1" fmla="*/ 955963 w 1059872"/>
                <a:gd name="connsiteY1" fmla="*/ 188 h 897963"/>
                <a:gd name="connsiteX2" fmla="*/ 0 w 1059872"/>
                <a:gd name="connsiteY2" fmla="*/ 897963 h 897963"/>
                <a:gd name="connsiteX3" fmla="*/ 187036 w 1059872"/>
                <a:gd name="connsiteY3" fmla="*/ 794054 h 897963"/>
                <a:gd name="connsiteX4" fmla="*/ 382385 w 1059872"/>
                <a:gd name="connsiteY4" fmla="*/ 885494 h 897963"/>
                <a:gd name="connsiteX5" fmla="*/ 968432 w 1059872"/>
                <a:gd name="connsiteY5" fmla="*/ 378418 h 897963"/>
                <a:gd name="connsiteX6" fmla="*/ 1059872 w 1059872"/>
                <a:gd name="connsiteY6" fmla="*/ 195538 h 897963"/>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 name="connsiteX0" fmla="*/ 1059872 w 1059872"/>
                <a:gd name="connsiteY0" fmla="*/ 195590 h 898015"/>
                <a:gd name="connsiteX1" fmla="*/ 955963 w 1059872"/>
                <a:gd name="connsiteY1" fmla="*/ 240 h 898015"/>
                <a:gd name="connsiteX2" fmla="*/ 0 w 1059872"/>
                <a:gd name="connsiteY2" fmla="*/ 898015 h 898015"/>
                <a:gd name="connsiteX3" fmla="*/ 187036 w 1059872"/>
                <a:gd name="connsiteY3" fmla="*/ 794106 h 898015"/>
                <a:gd name="connsiteX4" fmla="*/ 382385 w 1059872"/>
                <a:gd name="connsiteY4" fmla="*/ 885546 h 898015"/>
                <a:gd name="connsiteX5" fmla="*/ 968432 w 1059872"/>
                <a:gd name="connsiteY5" fmla="*/ 378470 h 898015"/>
                <a:gd name="connsiteX6" fmla="*/ 1059872 w 1059872"/>
                <a:gd name="connsiteY6" fmla="*/ 195590 h 89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任意多边形 34"/>
            <p:cNvSpPr/>
            <p:nvPr/>
          </p:nvSpPr>
          <p:spPr>
            <a:xfrm rot="16088049" flipV="1">
              <a:off x="9081044" y="3134351"/>
              <a:ext cx="2348755" cy="1601880"/>
            </a:xfrm>
            <a:custGeom>
              <a:avLst/>
              <a:gdLst>
                <a:gd name="connsiteX0" fmla="*/ 985346 w 985346"/>
                <a:gd name="connsiteY0" fmla="*/ 225149 h 672018"/>
                <a:gd name="connsiteX1" fmla="*/ 597158 w 985346"/>
                <a:gd name="connsiteY1" fmla="*/ 0 h 672018"/>
                <a:gd name="connsiteX2" fmla="*/ 597158 w 985346"/>
                <a:gd name="connsiteY2" fmla="*/ 123568 h 672018"/>
                <a:gd name="connsiteX3" fmla="*/ 592774 w 985346"/>
                <a:gd name="connsiteY3" fmla="*/ 115326 h 672018"/>
                <a:gd name="connsiteX4" fmla="*/ 0 w 985346"/>
                <a:gd name="connsiteY4" fmla="*/ 672018 h 672018"/>
                <a:gd name="connsiteX5" fmla="*/ 115978 w 985346"/>
                <a:gd name="connsiteY5" fmla="*/ 607586 h 672018"/>
                <a:gd name="connsiteX6" fmla="*/ 237109 w 985346"/>
                <a:gd name="connsiteY6" fmla="*/ 664286 h 672018"/>
                <a:gd name="connsiteX7" fmla="*/ 541233 w 985346"/>
                <a:gd name="connsiteY7" fmla="*/ 352269 h 672018"/>
                <a:gd name="connsiteX8" fmla="*/ 597158 w 985346"/>
                <a:gd name="connsiteY8" fmla="*/ 349995 h 672018"/>
                <a:gd name="connsiteX9" fmla="*/ 597158 w 985346"/>
                <a:gd name="connsiteY9" fmla="*/ 450298 h 67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5346" h="672018">
                  <a:moveTo>
                    <a:pt x="985346" y="225149"/>
                  </a:moveTo>
                  <a:lnTo>
                    <a:pt x="597158" y="0"/>
                  </a:lnTo>
                  <a:lnTo>
                    <a:pt x="597158" y="123568"/>
                  </a:lnTo>
                  <a:lnTo>
                    <a:pt x="592774" y="115326"/>
                  </a:lnTo>
                  <a:cubicBezTo>
                    <a:pt x="258587" y="107593"/>
                    <a:pt x="9450" y="401404"/>
                    <a:pt x="0" y="672018"/>
                  </a:cubicBezTo>
                  <a:lnTo>
                    <a:pt x="115978" y="607586"/>
                  </a:lnTo>
                  <a:lnTo>
                    <a:pt x="237109" y="664286"/>
                  </a:lnTo>
                  <a:cubicBezTo>
                    <a:pt x="237109" y="495904"/>
                    <a:pt x="398914" y="372906"/>
                    <a:pt x="541233" y="352269"/>
                  </a:cubicBezTo>
                  <a:lnTo>
                    <a:pt x="597158" y="349995"/>
                  </a:lnTo>
                  <a:lnTo>
                    <a:pt x="597158" y="450298"/>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6" name="组合 35"/>
          <p:cNvGrpSpPr/>
          <p:nvPr/>
        </p:nvGrpSpPr>
        <p:grpSpPr>
          <a:xfrm>
            <a:off x="6381854" y="3320307"/>
            <a:ext cx="1414708" cy="1414708"/>
            <a:chOff x="6381854" y="3154057"/>
            <a:chExt cx="1414708" cy="1414708"/>
          </a:xfrm>
        </p:grpSpPr>
        <p:grpSp>
          <p:nvGrpSpPr>
            <p:cNvPr id="37" name="组合 36"/>
            <p:cNvGrpSpPr/>
            <p:nvPr/>
          </p:nvGrpSpPr>
          <p:grpSpPr>
            <a:xfrm>
              <a:off x="6381854" y="3154057"/>
              <a:ext cx="1414708" cy="1414708"/>
              <a:chOff x="4525046" y="1845346"/>
              <a:chExt cx="1414708" cy="1414708"/>
            </a:xfrm>
          </p:grpSpPr>
          <p:sp>
            <p:nvSpPr>
              <p:cNvPr id="39" name="任意多边形 38"/>
              <p:cNvSpPr/>
              <p:nvPr/>
            </p:nvSpPr>
            <p:spPr>
              <a:xfrm>
                <a:off x="4525046" y="1845346"/>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0" name="椭圆 39"/>
              <p:cNvSpPr/>
              <p:nvPr/>
            </p:nvSpPr>
            <p:spPr>
              <a:xfrm>
                <a:off x="4749795" y="2070096"/>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8" name="Freeform 22"/>
            <p:cNvSpPr>
              <a:spLocks noChangeAspect="1" noEditPoints="1"/>
            </p:cNvSpPr>
            <p:nvPr/>
          </p:nvSpPr>
          <p:spPr bwMode="auto">
            <a:xfrm>
              <a:off x="6882674" y="3606620"/>
              <a:ext cx="432733" cy="50817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3976BD"/>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4084084" y="3270680"/>
            <a:ext cx="1414708" cy="1414708"/>
            <a:chOff x="4084084" y="3104430"/>
            <a:chExt cx="1414708" cy="1414708"/>
          </a:xfrm>
        </p:grpSpPr>
        <p:grpSp>
          <p:nvGrpSpPr>
            <p:cNvPr id="42" name="组合 41"/>
            <p:cNvGrpSpPr/>
            <p:nvPr/>
          </p:nvGrpSpPr>
          <p:grpSpPr>
            <a:xfrm>
              <a:off x="4084084" y="3104430"/>
              <a:ext cx="1414708" cy="1414708"/>
              <a:chOff x="4525046" y="1845346"/>
              <a:chExt cx="1414708" cy="1414708"/>
            </a:xfrm>
          </p:grpSpPr>
          <p:sp>
            <p:nvSpPr>
              <p:cNvPr id="44" name="任意多边形 43"/>
              <p:cNvSpPr/>
              <p:nvPr/>
            </p:nvSpPr>
            <p:spPr>
              <a:xfrm>
                <a:off x="4525046" y="1845346"/>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5" name="椭圆 44"/>
              <p:cNvSpPr/>
              <p:nvPr/>
            </p:nvSpPr>
            <p:spPr>
              <a:xfrm>
                <a:off x="4749795" y="2070096"/>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3" name="Freeform 33"/>
            <p:cNvSpPr>
              <a:spLocks noEditPoints="1"/>
            </p:cNvSpPr>
            <p:nvPr/>
          </p:nvSpPr>
          <p:spPr bwMode="auto">
            <a:xfrm>
              <a:off x="4630160" y="3598790"/>
              <a:ext cx="471555" cy="442869"/>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46" name="组合 45"/>
          <p:cNvGrpSpPr/>
          <p:nvPr/>
        </p:nvGrpSpPr>
        <p:grpSpPr>
          <a:xfrm>
            <a:off x="8550422" y="3179991"/>
            <a:ext cx="1414708" cy="1414708"/>
            <a:chOff x="8550422" y="3013741"/>
            <a:chExt cx="1414708" cy="1414708"/>
          </a:xfrm>
        </p:grpSpPr>
        <p:grpSp>
          <p:nvGrpSpPr>
            <p:cNvPr id="47" name="组合 46"/>
            <p:cNvGrpSpPr/>
            <p:nvPr/>
          </p:nvGrpSpPr>
          <p:grpSpPr>
            <a:xfrm>
              <a:off x="8550422" y="3013741"/>
              <a:ext cx="1414708" cy="1414708"/>
              <a:chOff x="4525046" y="1845346"/>
              <a:chExt cx="1414708" cy="1414708"/>
            </a:xfrm>
          </p:grpSpPr>
          <p:sp>
            <p:nvSpPr>
              <p:cNvPr id="49" name="任意多边形 48"/>
              <p:cNvSpPr/>
              <p:nvPr/>
            </p:nvSpPr>
            <p:spPr>
              <a:xfrm>
                <a:off x="4525046" y="1845346"/>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0" name="椭圆 49"/>
              <p:cNvSpPr/>
              <p:nvPr/>
            </p:nvSpPr>
            <p:spPr>
              <a:xfrm>
                <a:off x="4749795" y="2070096"/>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Freeform 14"/>
            <p:cNvSpPr>
              <a:spLocks noChangeAspect="1" noEditPoints="1"/>
            </p:cNvSpPr>
            <p:nvPr/>
          </p:nvSpPr>
          <p:spPr bwMode="auto">
            <a:xfrm>
              <a:off x="9024727" y="3502711"/>
              <a:ext cx="476005" cy="474089"/>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51" name="组合 50"/>
          <p:cNvGrpSpPr/>
          <p:nvPr/>
        </p:nvGrpSpPr>
        <p:grpSpPr>
          <a:xfrm>
            <a:off x="1802687" y="3425549"/>
            <a:ext cx="1414708" cy="1414708"/>
            <a:chOff x="1802687" y="3259299"/>
            <a:chExt cx="1414708" cy="1414708"/>
          </a:xfrm>
        </p:grpSpPr>
        <p:grpSp>
          <p:nvGrpSpPr>
            <p:cNvPr id="52" name="组合 51"/>
            <p:cNvGrpSpPr/>
            <p:nvPr/>
          </p:nvGrpSpPr>
          <p:grpSpPr>
            <a:xfrm>
              <a:off x="1802687" y="3259299"/>
              <a:ext cx="1414708" cy="1414708"/>
              <a:chOff x="4525046" y="1845346"/>
              <a:chExt cx="1414708" cy="1414708"/>
            </a:xfrm>
          </p:grpSpPr>
          <p:sp>
            <p:nvSpPr>
              <p:cNvPr id="54" name="任意多边形 53"/>
              <p:cNvSpPr/>
              <p:nvPr/>
            </p:nvSpPr>
            <p:spPr>
              <a:xfrm>
                <a:off x="4525046" y="1845346"/>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5" name="椭圆 54"/>
              <p:cNvSpPr/>
              <p:nvPr/>
            </p:nvSpPr>
            <p:spPr>
              <a:xfrm>
                <a:off x="4749795" y="2070096"/>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3" name="Freeform 26"/>
            <p:cNvSpPr>
              <a:spLocks noEditPoints="1"/>
            </p:cNvSpPr>
            <p:nvPr/>
          </p:nvSpPr>
          <p:spPr bwMode="auto">
            <a:xfrm>
              <a:off x="2324002" y="3782261"/>
              <a:ext cx="403005" cy="423409"/>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sp>
        <p:nvSpPr>
          <p:cNvPr id="56" name="文本框 55"/>
          <p:cNvSpPr txBox="1"/>
          <p:nvPr/>
        </p:nvSpPr>
        <p:spPr>
          <a:xfrm>
            <a:off x="1341675" y="5377435"/>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5893329" y="535363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713948" y="189540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8289000" y="189217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756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50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750" fill="hold"/>
                                        <p:tgtEl>
                                          <p:spTgt spid="30"/>
                                        </p:tgtEl>
                                        <p:attrNameLst>
                                          <p:attrName>ppt_x</p:attrName>
                                        </p:attrNameLst>
                                      </p:cBhvr>
                                      <p:tavLst>
                                        <p:tav tm="0">
                                          <p:val>
                                            <p:strVal val="#ppt_x"/>
                                          </p:val>
                                        </p:tav>
                                        <p:tav tm="100000">
                                          <p:val>
                                            <p:strVal val="#ppt_x"/>
                                          </p:val>
                                        </p:tav>
                                      </p:tavLst>
                                    </p:anim>
                                    <p:anim calcmode="lin" valueType="num">
                                      <p:cBhvr additive="base">
                                        <p:cTn id="16" dur="750" fill="hold"/>
                                        <p:tgtEl>
                                          <p:spTgt spid="30"/>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750" fill="hold"/>
                                        <p:tgtEl>
                                          <p:spTgt spid="33"/>
                                        </p:tgtEl>
                                        <p:attrNameLst>
                                          <p:attrName>ppt_x</p:attrName>
                                        </p:attrNameLst>
                                      </p:cBhvr>
                                      <p:tavLst>
                                        <p:tav tm="0">
                                          <p:val>
                                            <p:strVal val="#ppt_x"/>
                                          </p:val>
                                        </p:tav>
                                        <p:tav tm="100000">
                                          <p:val>
                                            <p:strVal val="#ppt_x"/>
                                          </p:val>
                                        </p:tav>
                                      </p:tavLst>
                                    </p:anim>
                                    <p:anim calcmode="lin" valueType="num">
                                      <p:cBhvr additive="base">
                                        <p:cTn id="20"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1000" fill="hold"/>
                                        <p:tgtEl>
                                          <p:spTgt spid="51"/>
                                        </p:tgtEl>
                                        <p:attrNameLst>
                                          <p:attrName>ppt_w</p:attrName>
                                        </p:attrNameLst>
                                      </p:cBhvr>
                                      <p:tavLst>
                                        <p:tav tm="0">
                                          <p:val>
                                            <p:fltVal val="0"/>
                                          </p:val>
                                        </p:tav>
                                        <p:tav tm="100000">
                                          <p:val>
                                            <p:strVal val="#ppt_w"/>
                                          </p:val>
                                        </p:tav>
                                      </p:tavLst>
                                    </p:anim>
                                    <p:anim calcmode="lin" valueType="num">
                                      <p:cBhvr>
                                        <p:cTn id="26" dur="1000" fill="hold"/>
                                        <p:tgtEl>
                                          <p:spTgt spid="51"/>
                                        </p:tgtEl>
                                        <p:attrNameLst>
                                          <p:attrName>ppt_h</p:attrName>
                                        </p:attrNameLst>
                                      </p:cBhvr>
                                      <p:tavLst>
                                        <p:tav tm="0">
                                          <p:val>
                                            <p:fltVal val="0"/>
                                          </p:val>
                                        </p:tav>
                                        <p:tav tm="100000">
                                          <p:val>
                                            <p:strVal val="#ppt_h"/>
                                          </p:val>
                                        </p:tav>
                                      </p:tavLst>
                                    </p:anim>
                                    <p:anim calcmode="lin" valueType="num">
                                      <p:cBhvr>
                                        <p:cTn id="27" dur="1000" fill="hold"/>
                                        <p:tgtEl>
                                          <p:spTgt spid="51"/>
                                        </p:tgtEl>
                                        <p:attrNameLst>
                                          <p:attrName>style.rotation</p:attrName>
                                        </p:attrNameLst>
                                      </p:cBhvr>
                                      <p:tavLst>
                                        <p:tav tm="0">
                                          <p:val>
                                            <p:fltVal val="90"/>
                                          </p:val>
                                        </p:tav>
                                        <p:tav tm="100000">
                                          <p:val>
                                            <p:fltVal val="0"/>
                                          </p:val>
                                        </p:tav>
                                      </p:tavLst>
                                    </p:anim>
                                    <p:animEffect transition="in" filter="fade">
                                      <p:cBhvr>
                                        <p:cTn id="28" dur="1000"/>
                                        <p:tgtEl>
                                          <p:spTgt spid="51"/>
                                        </p:tgtEl>
                                      </p:cBhvr>
                                    </p:animEffect>
                                  </p:childTnLst>
                                </p:cTn>
                              </p:par>
                              <p:par>
                                <p:cTn id="29" presetID="3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p:cTn id="31" dur="1000" fill="hold"/>
                                        <p:tgtEl>
                                          <p:spTgt spid="41"/>
                                        </p:tgtEl>
                                        <p:attrNameLst>
                                          <p:attrName>ppt_w</p:attrName>
                                        </p:attrNameLst>
                                      </p:cBhvr>
                                      <p:tavLst>
                                        <p:tav tm="0">
                                          <p:val>
                                            <p:fltVal val="0"/>
                                          </p:val>
                                        </p:tav>
                                        <p:tav tm="100000">
                                          <p:val>
                                            <p:strVal val="#ppt_w"/>
                                          </p:val>
                                        </p:tav>
                                      </p:tavLst>
                                    </p:anim>
                                    <p:anim calcmode="lin" valueType="num">
                                      <p:cBhvr>
                                        <p:cTn id="32" dur="1000" fill="hold"/>
                                        <p:tgtEl>
                                          <p:spTgt spid="41"/>
                                        </p:tgtEl>
                                        <p:attrNameLst>
                                          <p:attrName>ppt_h</p:attrName>
                                        </p:attrNameLst>
                                      </p:cBhvr>
                                      <p:tavLst>
                                        <p:tav tm="0">
                                          <p:val>
                                            <p:fltVal val="0"/>
                                          </p:val>
                                        </p:tav>
                                        <p:tav tm="100000">
                                          <p:val>
                                            <p:strVal val="#ppt_h"/>
                                          </p:val>
                                        </p:tav>
                                      </p:tavLst>
                                    </p:anim>
                                    <p:anim calcmode="lin" valueType="num">
                                      <p:cBhvr>
                                        <p:cTn id="33" dur="1000" fill="hold"/>
                                        <p:tgtEl>
                                          <p:spTgt spid="41"/>
                                        </p:tgtEl>
                                        <p:attrNameLst>
                                          <p:attrName>style.rotation</p:attrName>
                                        </p:attrNameLst>
                                      </p:cBhvr>
                                      <p:tavLst>
                                        <p:tav tm="0">
                                          <p:val>
                                            <p:fltVal val="90"/>
                                          </p:val>
                                        </p:tav>
                                        <p:tav tm="100000">
                                          <p:val>
                                            <p:fltVal val="0"/>
                                          </p:val>
                                        </p:tav>
                                      </p:tavLst>
                                    </p:anim>
                                    <p:animEffect transition="in" filter="fade">
                                      <p:cBhvr>
                                        <p:cTn id="34" dur="1000"/>
                                        <p:tgtEl>
                                          <p:spTgt spid="41"/>
                                        </p:tgtEl>
                                      </p:cBhvr>
                                    </p:animEffect>
                                  </p:childTnLst>
                                </p:cTn>
                              </p:par>
                              <p:par>
                                <p:cTn id="35" presetID="3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 calcmode="lin" valueType="num">
                                      <p:cBhvr>
                                        <p:cTn id="39" dur="1000" fill="hold"/>
                                        <p:tgtEl>
                                          <p:spTgt spid="36"/>
                                        </p:tgtEl>
                                        <p:attrNameLst>
                                          <p:attrName>style.rotation</p:attrName>
                                        </p:attrNameLst>
                                      </p:cBhvr>
                                      <p:tavLst>
                                        <p:tav tm="0">
                                          <p:val>
                                            <p:fltVal val="90"/>
                                          </p:val>
                                        </p:tav>
                                        <p:tav tm="100000">
                                          <p:val>
                                            <p:fltVal val="0"/>
                                          </p:val>
                                        </p:tav>
                                      </p:tavLst>
                                    </p:anim>
                                    <p:animEffect transition="in" filter="fade">
                                      <p:cBhvr>
                                        <p:cTn id="40" dur="1000"/>
                                        <p:tgtEl>
                                          <p:spTgt spid="36"/>
                                        </p:tgtEl>
                                      </p:cBhvr>
                                    </p:animEffect>
                                  </p:childTnLst>
                                </p:cTn>
                              </p:par>
                              <p:par>
                                <p:cTn id="41" presetID="3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1000" fill="hold"/>
                                        <p:tgtEl>
                                          <p:spTgt spid="46"/>
                                        </p:tgtEl>
                                        <p:attrNameLst>
                                          <p:attrName>ppt_w</p:attrName>
                                        </p:attrNameLst>
                                      </p:cBhvr>
                                      <p:tavLst>
                                        <p:tav tm="0">
                                          <p:val>
                                            <p:fltVal val="0"/>
                                          </p:val>
                                        </p:tav>
                                        <p:tav tm="100000">
                                          <p:val>
                                            <p:strVal val="#ppt_w"/>
                                          </p:val>
                                        </p:tav>
                                      </p:tavLst>
                                    </p:anim>
                                    <p:anim calcmode="lin" valueType="num">
                                      <p:cBhvr>
                                        <p:cTn id="44" dur="1000" fill="hold"/>
                                        <p:tgtEl>
                                          <p:spTgt spid="46"/>
                                        </p:tgtEl>
                                        <p:attrNameLst>
                                          <p:attrName>ppt_h</p:attrName>
                                        </p:attrNameLst>
                                      </p:cBhvr>
                                      <p:tavLst>
                                        <p:tav tm="0">
                                          <p:val>
                                            <p:fltVal val="0"/>
                                          </p:val>
                                        </p:tav>
                                        <p:tav tm="100000">
                                          <p:val>
                                            <p:strVal val="#ppt_h"/>
                                          </p:val>
                                        </p:tav>
                                      </p:tavLst>
                                    </p:anim>
                                    <p:anim calcmode="lin" valueType="num">
                                      <p:cBhvr>
                                        <p:cTn id="45" dur="1000" fill="hold"/>
                                        <p:tgtEl>
                                          <p:spTgt spid="46"/>
                                        </p:tgtEl>
                                        <p:attrNameLst>
                                          <p:attrName>style.rotation</p:attrName>
                                        </p:attrNameLst>
                                      </p:cBhvr>
                                      <p:tavLst>
                                        <p:tav tm="0">
                                          <p:val>
                                            <p:fltVal val="90"/>
                                          </p:val>
                                        </p:tav>
                                        <p:tav tm="100000">
                                          <p:val>
                                            <p:fltVal val="0"/>
                                          </p:val>
                                        </p:tav>
                                      </p:tavLst>
                                    </p:anim>
                                    <p:animEffect transition="in" filter="fade">
                                      <p:cBhvr>
                                        <p:cTn id="46" dur="1000"/>
                                        <p:tgtEl>
                                          <p:spTgt spid="4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4" name="MH_Other_1"/>
          <p:cNvSpPr/>
          <p:nvPr>
            <p:custDataLst>
              <p:tags r:id="rId1"/>
            </p:custDataLst>
          </p:nvPr>
        </p:nvSpPr>
        <p:spPr>
          <a:xfrm>
            <a:off x="814918" y="1942457"/>
            <a:ext cx="2266949" cy="1720811"/>
          </a:xfrm>
          <a:prstGeom prst="rect">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endParaRPr lang="zh-CN" altLang="en-US" sz="2400">
              <a:solidFill>
                <a:prstClr val="white"/>
              </a:solidFill>
            </a:endParaRPr>
          </a:p>
        </p:txBody>
      </p:sp>
      <p:sp>
        <p:nvSpPr>
          <p:cNvPr id="15" name="MH_Picture_1"/>
          <p:cNvSpPr/>
          <p:nvPr>
            <p:custDataLst>
              <p:tags r:id="rId2"/>
            </p:custDataLst>
          </p:nvPr>
        </p:nvSpPr>
        <p:spPr>
          <a:xfrm>
            <a:off x="988484" y="2093153"/>
            <a:ext cx="1919816" cy="1466851"/>
          </a:xfrm>
          <a:prstGeom prst="rect">
            <a:avLst/>
          </a:prstGeom>
          <a:blipFill dpi="0" rotWithShape="1">
            <a:blip r:embed="rId19"/>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defRPr/>
            </a:pPr>
            <a:endParaRPr lang="zh-CN" altLang="en-US" sz="2400"/>
          </a:p>
        </p:txBody>
      </p:sp>
      <p:grpSp>
        <p:nvGrpSpPr>
          <p:cNvPr id="16" name="组合 15"/>
          <p:cNvGrpSpPr/>
          <p:nvPr/>
        </p:nvGrpSpPr>
        <p:grpSpPr>
          <a:xfrm>
            <a:off x="1007648" y="4227637"/>
            <a:ext cx="1728000" cy="533400"/>
            <a:chOff x="755736" y="3067037"/>
            <a:chExt cx="1440000" cy="400050"/>
          </a:xfrm>
        </p:grpSpPr>
        <p:sp>
          <p:nvSpPr>
            <p:cNvPr id="17" name="圆角矩形 16"/>
            <p:cNvSpPr/>
            <p:nvPr/>
          </p:nvSpPr>
          <p:spPr>
            <a:xfrm>
              <a:off x="755736" y="3095831"/>
              <a:ext cx="1440000" cy="360000"/>
            </a:xfrm>
            <a:prstGeom prst="roundRect">
              <a:avLst>
                <a:gd name="adj" fmla="val 50000"/>
              </a:avLst>
            </a:prstGeom>
            <a:solidFill>
              <a:srgbClr val="3976BD"/>
            </a:solidFill>
            <a:ln>
              <a:noFill/>
            </a:ln>
            <a:effectLst>
              <a:outerShdw blurRad="190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3200">
                <a:latin typeface="Impact" panose="020B0806030902050204" pitchFamily="34" charset="0"/>
              </a:endParaRPr>
            </a:p>
          </p:txBody>
        </p:sp>
        <p:sp>
          <p:nvSpPr>
            <p:cNvPr id="18" name="MH_SubTitle_1"/>
            <p:cNvSpPr/>
            <p:nvPr>
              <p:custDataLst>
                <p:tags r:id="rId16"/>
              </p:custDataLst>
            </p:nvPr>
          </p:nvSpPr>
          <p:spPr>
            <a:xfrm>
              <a:off x="838231" y="3067037"/>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400" b="1" dirty="0" smtClean="0">
                  <a:solidFill>
                    <a:schemeClr val="bg1"/>
                  </a:solidFill>
                  <a:latin typeface="幼圆" panose="02010509060101010101" pitchFamily="49" charset="-122"/>
                  <a:ea typeface="幼圆" panose="02010509060101010101" pitchFamily="49" charset="-122"/>
                </a:rPr>
                <a:t>标题一</a:t>
              </a:r>
              <a:endParaRPr lang="zh-CN" altLang="en-US" sz="2400" b="1" dirty="0">
                <a:solidFill>
                  <a:schemeClr val="bg1"/>
                </a:solidFill>
                <a:latin typeface="幼圆" panose="02010509060101010101" pitchFamily="49" charset="-122"/>
                <a:ea typeface="幼圆" panose="02010509060101010101" pitchFamily="49" charset="-122"/>
              </a:endParaRPr>
            </a:p>
          </p:txBody>
        </p:sp>
      </p:grpSp>
      <p:sp>
        <p:nvSpPr>
          <p:cNvPr id="19" name="MH_Other_2"/>
          <p:cNvSpPr/>
          <p:nvPr>
            <p:custDataLst>
              <p:tags r:id="rId3"/>
            </p:custDataLst>
          </p:nvPr>
        </p:nvSpPr>
        <p:spPr>
          <a:xfrm>
            <a:off x="3581415" y="1942457"/>
            <a:ext cx="2266951" cy="1720811"/>
          </a:xfrm>
          <a:prstGeom prst="rect">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endParaRPr lang="zh-CN" altLang="en-US" sz="2400">
              <a:solidFill>
                <a:prstClr val="white"/>
              </a:solidFill>
            </a:endParaRPr>
          </a:p>
        </p:txBody>
      </p:sp>
      <p:sp>
        <p:nvSpPr>
          <p:cNvPr id="30" name="MH_Picture_2"/>
          <p:cNvSpPr/>
          <p:nvPr>
            <p:custDataLst>
              <p:tags r:id="rId4"/>
            </p:custDataLst>
          </p:nvPr>
        </p:nvSpPr>
        <p:spPr>
          <a:xfrm>
            <a:off x="3755014" y="2093153"/>
            <a:ext cx="1919817" cy="1466851"/>
          </a:xfrm>
          <a:prstGeom prst="rect">
            <a:avLst/>
          </a:prstGeom>
          <a:blipFill dpi="0" rotWithShape="1">
            <a:blip r:embed="rId20"/>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defRPr/>
            </a:pPr>
            <a:endParaRPr lang="zh-CN" altLang="en-US" sz="2400"/>
          </a:p>
        </p:txBody>
      </p:sp>
      <p:sp>
        <p:nvSpPr>
          <p:cNvPr id="31" name="MH_Other_3"/>
          <p:cNvSpPr/>
          <p:nvPr>
            <p:custDataLst>
              <p:tags r:id="rId5"/>
            </p:custDataLst>
          </p:nvPr>
        </p:nvSpPr>
        <p:spPr>
          <a:xfrm>
            <a:off x="6350014" y="1942457"/>
            <a:ext cx="2266951" cy="1720811"/>
          </a:xfrm>
          <a:prstGeom prst="rect">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endParaRPr lang="zh-CN" altLang="en-US" sz="2400">
              <a:solidFill>
                <a:prstClr val="white"/>
              </a:solidFill>
            </a:endParaRPr>
          </a:p>
        </p:txBody>
      </p:sp>
      <p:sp>
        <p:nvSpPr>
          <p:cNvPr id="32" name="MH_Picture_3"/>
          <p:cNvSpPr/>
          <p:nvPr>
            <p:custDataLst>
              <p:tags r:id="rId6"/>
            </p:custDataLst>
          </p:nvPr>
        </p:nvSpPr>
        <p:spPr>
          <a:xfrm>
            <a:off x="6523622" y="2093153"/>
            <a:ext cx="1919817" cy="1466851"/>
          </a:xfrm>
          <a:prstGeom prst="rect">
            <a:avLst/>
          </a:prstGeom>
          <a:blipFill dpi="0" rotWithShape="1">
            <a:blip r:embed="rId2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defRPr/>
            </a:pPr>
            <a:endParaRPr lang="zh-CN" altLang="en-US" sz="2400"/>
          </a:p>
        </p:txBody>
      </p:sp>
      <p:sp>
        <p:nvSpPr>
          <p:cNvPr id="33" name="MH_Other_4"/>
          <p:cNvSpPr/>
          <p:nvPr>
            <p:custDataLst>
              <p:tags r:id="rId7"/>
            </p:custDataLst>
          </p:nvPr>
        </p:nvSpPr>
        <p:spPr>
          <a:xfrm>
            <a:off x="9116484" y="1942457"/>
            <a:ext cx="2266949" cy="1720811"/>
          </a:xfrm>
          <a:prstGeom prst="rect">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endParaRPr lang="zh-CN" altLang="en-US" sz="2400">
              <a:solidFill>
                <a:prstClr val="white"/>
              </a:solidFill>
            </a:endParaRPr>
          </a:p>
        </p:txBody>
      </p:sp>
      <p:sp>
        <p:nvSpPr>
          <p:cNvPr id="34" name="MH_Picture_4"/>
          <p:cNvSpPr/>
          <p:nvPr>
            <p:custDataLst>
              <p:tags r:id="rId8"/>
            </p:custDataLst>
          </p:nvPr>
        </p:nvSpPr>
        <p:spPr>
          <a:xfrm>
            <a:off x="9290051" y="2093153"/>
            <a:ext cx="1919816" cy="1466851"/>
          </a:xfrm>
          <a:prstGeom prst="rect">
            <a:avLst/>
          </a:prstGeom>
          <a:blipFill dpi="0" rotWithShape="1">
            <a:blip r:embed="rId2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defRPr/>
            </a:pPr>
            <a:endParaRPr lang="zh-CN" altLang="en-US" sz="2400"/>
          </a:p>
        </p:txBody>
      </p:sp>
      <p:sp>
        <p:nvSpPr>
          <p:cNvPr id="35" name="MH_Text_1"/>
          <p:cNvSpPr txBox="1">
            <a:spLocks noChangeArrowheads="1"/>
          </p:cNvSpPr>
          <p:nvPr>
            <p:custDataLst>
              <p:tags r:id="rId9"/>
            </p:custDataLst>
          </p:nvPr>
        </p:nvSpPr>
        <p:spPr bwMode="auto">
          <a:xfrm>
            <a:off x="6350014" y="5131387"/>
            <a:ext cx="2430016" cy="14450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lnSpc>
                <a:spcPct val="1100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a:t>
            </a:r>
          </a:p>
        </p:txBody>
      </p:sp>
      <p:grpSp>
        <p:nvGrpSpPr>
          <p:cNvPr id="36" name="组合 35"/>
          <p:cNvGrpSpPr/>
          <p:nvPr/>
        </p:nvGrpSpPr>
        <p:grpSpPr>
          <a:xfrm>
            <a:off x="3778607" y="4182145"/>
            <a:ext cx="1728000" cy="537184"/>
            <a:chOff x="755736" y="3052943"/>
            <a:chExt cx="1440000" cy="402888"/>
          </a:xfrm>
        </p:grpSpPr>
        <p:sp>
          <p:nvSpPr>
            <p:cNvPr id="37" name="圆角矩形 36"/>
            <p:cNvSpPr/>
            <p:nvPr/>
          </p:nvSpPr>
          <p:spPr>
            <a:xfrm>
              <a:off x="755736" y="3095831"/>
              <a:ext cx="1440000" cy="360000"/>
            </a:xfrm>
            <a:prstGeom prst="roundRect">
              <a:avLst>
                <a:gd name="adj" fmla="val 50000"/>
              </a:avLst>
            </a:prstGeom>
            <a:solidFill>
              <a:srgbClr val="275081"/>
            </a:solidFill>
            <a:ln>
              <a:noFill/>
            </a:ln>
            <a:effectLst>
              <a:outerShdw blurRad="190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3200">
                <a:latin typeface="Impact" panose="020B0806030902050204" pitchFamily="34" charset="0"/>
              </a:endParaRPr>
            </a:p>
          </p:txBody>
        </p:sp>
        <p:sp>
          <p:nvSpPr>
            <p:cNvPr id="38" name="MH_SubTitle_1"/>
            <p:cNvSpPr/>
            <p:nvPr>
              <p:custDataLst>
                <p:tags r:id="rId15"/>
              </p:custDataLst>
            </p:nvPr>
          </p:nvSpPr>
          <p:spPr>
            <a:xfrm>
              <a:off x="838231" y="3052943"/>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400" b="1" dirty="0">
                  <a:solidFill>
                    <a:schemeClr val="bg1"/>
                  </a:solidFill>
                  <a:latin typeface="幼圆" panose="02010509060101010101" pitchFamily="49" charset="-122"/>
                  <a:ea typeface="幼圆" panose="02010509060101010101" pitchFamily="49" charset="-122"/>
                </a:rPr>
                <a:t>标题二</a:t>
              </a:r>
            </a:p>
          </p:txBody>
        </p:sp>
      </p:grpSp>
      <p:grpSp>
        <p:nvGrpSpPr>
          <p:cNvPr id="39" name="组合 38"/>
          <p:cNvGrpSpPr/>
          <p:nvPr/>
        </p:nvGrpSpPr>
        <p:grpSpPr>
          <a:xfrm>
            <a:off x="6549563" y="4182145"/>
            <a:ext cx="1728000" cy="537181"/>
            <a:chOff x="755736" y="3052945"/>
            <a:chExt cx="1440000" cy="402886"/>
          </a:xfrm>
        </p:grpSpPr>
        <p:sp>
          <p:nvSpPr>
            <p:cNvPr id="40" name="圆角矩形 39"/>
            <p:cNvSpPr/>
            <p:nvPr/>
          </p:nvSpPr>
          <p:spPr>
            <a:xfrm>
              <a:off x="755736" y="3095831"/>
              <a:ext cx="1440000" cy="360000"/>
            </a:xfrm>
            <a:prstGeom prst="roundRect">
              <a:avLst>
                <a:gd name="adj" fmla="val 50000"/>
              </a:avLst>
            </a:prstGeom>
            <a:solidFill>
              <a:srgbClr val="3976BD"/>
            </a:solidFill>
            <a:ln>
              <a:noFill/>
            </a:ln>
            <a:effectLst>
              <a:outerShdw blurRad="190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3200">
                <a:latin typeface="Impact" panose="020B0806030902050204" pitchFamily="34" charset="0"/>
              </a:endParaRPr>
            </a:p>
          </p:txBody>
        </p:sp>
        <p:sp>
          <p:nvSpPr>
            <p:cNvPr id="41" name="MH_SubTitle_1"/>
            <p:cNvSpPr/>
            <p:nvPr>
              <p:custDataLst>
                <p:tags r:id="rId14"/>
              </p:custDataLst>
            </p:nvPr>
          </p:nvSpPr>
          <p:spPr>
            <a:xfrm>
              <a:off x="838231" y="3052945"/>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400" b="1" dirty="0">
                  <a:solidFill>
                    <a:schemeClr val="bg1"/>
                  </a:solidFill>
                  <a:latin typeface="幼圆" panose="02010509060101010101" pitchFamily="49" charset="-122"/>
                  <a:ea typeface="幼圆" panose="02010509060101010101" pitchFamily="49" charset="-122"/>
                </a:rPr>
                <a:t>标题三</a:t>
              </a:r>
            </a:p>
          </p:txBody>
        </p:sp>
      </p:grpSp>
      <p:grpSp>
        <p:nvGrpSpPr>
          <p:cNvPr id="42" name="组合 41"/>
          <p:cNvGrpSpPr/>
          <p:nvPr/>
        </p:nvGrpSpPr>
        <p:grpSpPr>
          <a:xfrm>
            <a:off x="9320519" y="4155446"/>
            <a:ext cx="1728000" cy="537181"/>
            <a:chOff x="755736" y="3039297"/>
            <a:chExt cx="1440000" cy="402886"/>
          </a:xfrm>
        </p:grpSpPr>
        <p:sp>
          <p:nvSpPr>
            <p:cNvPr id="43" name="圆角矩形 42"/>
            <p:cNvSpPr/>
            <p:nvPr/>
          </p:nvSpPr>
          <p:spPr>
            <a:xfrm>
              <a:off x="755736" y="3082183"/>
              <a:ext cx="1440000" cy="360000"/>
            </a:xfrm>
            <a:prstGeom prst="roundRect">
              <a:avLst>
                <a:gd name="adj" fmla="val 50000"/>
              </a:avLst>
            </a:prstGeom>
            <a:solidFill>
              <a:srgbClr val="275081"/>
            </a:solidFill>
            <a:ln>
              <a:noFill/>
            </a:ln>
            <a:effectLst>
              <a:outerShdw blurRad="190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3200">
                <a:latin typeface="Impact" panose="020B0806030902050204" pitchFamily="34" charset="0"/>
              </a:endParaRPr>
            </a:p>
          </p:txBody>
        </p:sp>
        <p:sp>
          <p:nvSpPr>
            <p:cNvPr id="44" name="MH_SubTitle_1"/>
            <p:cNvSpPr/>
            <p:nvPr>
              <p:custDataLst>
                <p:tags r:id="rId13"/>
              </p:custDataLst>
            </p:nvPr>
          </p:nvSpPr>
          <p:spPr>
            <a:xfrm>
              <a:off x="838231" y="3039297"/>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400" b="1" dirty="0">
                  <a:solidFill>
                    <a:schemeClr val="bg1"/>
                  </a:solidFill>
                  <a:latin typeface="幼圆" panose="02010509060101010101" pitchFamily="49" charset="-122"/>
                  <a:ea typeface="幼圆" panose="02010509060101010101" pitchFamily="49" charset="-122"/>
                </a:rPr>
                <a:t>标题四</a:t>
              </a:r>
            </a:p>
          </p:txBody>
        </p:sp>
      </p:grpSp>
      <p:sp>
        <p:nvSpPr>
          <p:cNvPr id="45" name="MH_Text_1"/>
          <p:cNvSpPr txBox="1">
            <a:spLocks noChangeArrowheads="1"/>
          </p:cNvSpPr>
          <p:nvPr>
            <p:custDataLst>
              <p:tags r:id="rId10"/>
            </p:custDataLst>
          </p:nvPr>
        </p:nvSpPr>
        <p:spPr bwMode="auto">
          <a:xfrm>
            <a:off x="9034950" y="5131387"/>
            <a:ext cx="2430016" cy="14450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lnSpc>
                <a:spcPct val="1100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a:t>
            </a:r>
          </a:p>
        </p:txBody>
      </p:sp>
      <p:sp>
        <p:nvSpPr>
          <p:cNvPr id="46" name="MH_Text_1"/>
          <p:cNvSpPr txBox="1">
            <a:spLocks noChangeArrowheads="1"/>
          </p:cNvSpPr>
          <p:nvPr>
            <p:custDataLst>
              <p:tags r:id="rId11"/>
            </p:custDataLst>
          </p:nvPr>
        </p:nvSpPr>
        <p:spPr bwMode="auto">
          <a:xfrm>
            <a:off x="814918" y="5131387"/>
            <a:ext cx="2430016" cy="14450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lnSpc>
                <a:spcPct val="1100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a:t>
            </a:r>
          </a:p>
        </p:txBody>
      </p:sp>
      <p:sp>
        <p:nvSpPr>
          <p:cNvPr id="47" name="MH_Text_1"/>
          <p:cNvSpPr txBox="1">
            <a:spLocks noChangeArrowheads="1"/>
          </p:cNvSpPr>
          <p:nvPr>
            <p:custDataLst>
              <p:tags r:id="rId12"/>
            </p:custDataLst>
          </p:nvPr>
        </p:nvSpPr>
        <p:spPr bwMode="auto">
          <a:xfrm>
            <a:off x="3499854" y="5131387"/>
            <a:ext cx="2430016" cy="14450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lnSpc>
                <a:spcPct val="1100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a:t>
            </a:r>
          </a:p>
        </p:txBody>
      </p:sp>
    </p:spTree>
    <p:extLst>
      <p:ext uri="{BB962C8B-B14F-4D97-AF65-F5344CB8AC3E}">
        <p14:creationId xmlns:p14="http://schemas.microsoft.com/office/powerpoint/2010/main" val="910418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25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9"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6" fill="hold" grpId="0" nodeType="withEffect">
                                  <p:stCondLst>
                                    <p:cond delay="50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par>
                                <p:cTn id="29" presetID="2" presetClass="entr" presetSubtype="9" fill="hold" grpId="0" nodeType="withEffect">
                                  <p:stCondLst>
                                    <p:cond delay="75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6" fill="hold" grpId="0" nodeType="withEffect">
                                  <p:stCondLst>
                                    <p:cond delay="75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1+#ppt_w/2"/>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childTnLst>
                          </p:cTn>
                        </p:par>
                        <p:par>
                          <p:cTn id="37" fill="hold">
                            <p:stCondLst>
                              <p:cond delay="1250"/>
                            </p:stCondLst>
                            <p:childTnLst>
                              <p:par>
                                <p:cTn id="38" presetID="53" presetClass="entr" presetSubtype="16"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par>
                                <p:cTn id="43" presetID="53" presetClass="entr" presetSubtype="16" fill="hold" nodeType="withEffect">
                                  <p:stCondLst>
                                    <p:cond delay="25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50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par>
                                <p:cTn id="53" presetID="53" presetClass="entr" presetSubtype="16" fill="hold" nodeType="withEffect">
                                  <p:stCondLst>
                                    <p:cond delay="750"/>
                                  </p:stCondLst>
                                  <p:childTnLst>
                                    <p:set>
                                      <p:cBhvr>
                                        <p:cTn id="54" dur="1" fill="hold">
                                          <p:stCondLst>
                                            <p:cond delay="0"/>
                                          </p:stCondLst>
                                        </p:cTn>
                                        <p:tgtEl>
                                          <p:spTgt spid="42"/>
                                        </p:tgtEl>
                                        <p:attrNameLst>
                                          <p:attrName>style.visibility</p:attrName>
                                        </p:attrNameLst>
                                      </p:cBhvr>
                                      <p:to>
                                        <p:strVal val="visible"/>
                                      </p:to>
                                    </p:set>
                                    <p:anim calcmode="lin" valueType="num">
                                      <p:cBhvr>
                                        <p:cTn id="55" dur="500" fill="hold"/>
                                        <p:tgtEl>
                                          <p:spTgt spid="42"/>
                                        </p:tgtEl>
                                        <p:attrNameLst>
                                          <p:attrName>ppt_w</p:attrName>
                                        </p:attrNameLst>
                                      </p:cBhvr>
                                      <p:tavLst>
                                        <p:tav tm="0">
                                          <p:val>
                                            <p:fltVal val="0"/>
                                          </p:val>
                                        </p:tav>
                                        <p:tav tm="100000">
                                          <p:val>
                                            <p:strVal val="#ppt_w"/>
                                          </p:val>
                                        </p:tav>
                                      </p:tavLst>
                                    </p:anim>
                                    <p:anim calcmode="lin" valueType="num">
                                      <p:cBhvr>
                                        <p:cTn id="56" dur="500" fill="hold"/>
                                        <p:tgtEl>
                                          <p:spTgt spid="42"/>
                                        </p:tgtEl>
                                        <p:attrNameLst>
                                          <p:attrName>ppt_h</p:attrName>
                                        </p:attrNameLst>
                                      </p:cBhvr>
                                      <p:tavLst>
                                        <p:tav tm="0">
                                          <p:val>
                                            <p:fltVal val="0"/>
                                          </p:val>
                                        </p:tav>
                                        <p:tav tm="100000">
                                          <p:val>
                                            <p:strVal val="#ppt_h"/>
                                          </p:val>
                                        </p:tav>
                                      </p:tavLst>
                                    </p:anim>
                                    <p:animEffect transition="in" filter="fade">
                                      <p:cBhvr>
                                        <p:cTn id="57" dur="500"/>
                                        <p:tgtEl>
                                          <p:spTgt spid="42"/>
                                        </p:tgtEl>
                                      </p:cBhvr>
                                    </p:animEffect>
                                  </p:childTnLst>
                                </p:cTn>
                              </p:par>
                              <p:par>
                                <p:cTn id="58" presetID="41" presetClass="entr" presetSubtype="0" fill="hold" grpId="0" nodeType="withEffect">
                                  <p:stCondLst>
                                    <p:cond delay="1000"/>
                                  </p:stCondLst>
                                  <p:iterate type="lt">
                                    <p:tmPct val="10000"/>
                                  </p:iterate>
                                  <p:childTnLst>
                                    <p:set>
                                      <p:cBhvr>
                                        <p:cTn id="59" dur="1" fill="hold">
                                          <p:stCondLst>
                                            <p:cond delay="0"/>
                                          </p:stCondLst>
                                        </p:cTn>
                                        <p:tgtEl>
                                          <p:spTgt spid="35"/>
                                        </p:tgtEl>
                                        <p:attrNameLst>
                                          <p:attrName>style.visibility</p:attrName>
                                        </p:attrNameLst>
                                      </p:cBhvr>
                                      <p:to>
                                        <p:strVal val="visible"/>
                                      </p:to>
                                    </p:set>
                                    <p:anim calcmode="lin" valueType="num">
                                      <p:cBhvr>
                                        <p:cTn id="60"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35"/>
                                        </p:tgtEl>
                                        <p:attrNameLst>
                                          <p:attrName>ppt_y</p:attrName>
                                        </p:attrNameLst>
                                      </p:cBhvr>
                                      <p:tavLst>
                                        <p:tav tm="0">
                                          <p:val>
                                            <p:strVal val="#ppt_y"/>
                                          </p:val>
                                        </p:tav>
                                        <p:tav tm="100000">
                                          <p:val>
                                            <p:strVal val="#ppt_y"/>
                                          </p:val>
                                        </p:tav>
                                      </p:tavLst>
                                    </p:anim>
                                    <p:anim calcmode="lin" valueType="num">
                                      <p:cBhvr>
                                        <p:cTn id="62"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35"/>
                                        </p:tgtEl>
                                      </p:cBhvr>
                                    </p:animEffect>
                                  </p:childTnLst>
                                </p:cTn>
                              </p:par>
                              <p:par>
                                <p:cTn id="65" presetID="41" presetClass="entr" presetSubtype="0" fill="hold" grpId="0" nodeType="withEffect">
                                  <p:stCondLst>
                                    <p:cond delay="1000"/>
                                  </p:stCondLst>
                                  <p:iterate type="lt">
                                    <p:tmPct val="10000"/>
                                  </p:iterate>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45"/>
                                        </p:tgtEl>
                                        <p:attrNameLst>
                                          <p:attrName>ppt_y</p:attrName>
                                        </p:attrNameLst>
                                      </p:cBhvr>
                                      <p:tavLst>
                                        <p:tav tm="0">
                                          <p:val>
                                            <p:strVal val="#ppt_y"/>
                                          </p:val>
                                        </p:tav>
                                        <p:tav tm="100000">
                                          <p:val>
                                            <p:strVal val="#ppt_y"/>
                                          </p:val>
                                        </p:tav>
                                      </p:tavLst>
                                    </p:anim>
                                    <p:anim calcmode="lin" valueType="num">
                                      <p:cBhvr>
                                        <p:cTn id="6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45"/>
                                        </p:tgtEl>
                                      </p:cBhvr>
                                    </p:animEffect>
                                  </p:childTnLst>
                                </p:cTn>
                              </p:par>
                              <p:par>
                                <p:cTn id="72" presetID="41" presetClass="entr" presetSubtype="0" fill="hold" grpId="0" nodeType="withEffect">
                                  <p:stCondLst>
                                    <p:cond delay="1000"/>
                                  </p:stCondLst>
                                  <p:iterate type="lt">
                                    <p:tmPct val="10000"/>
                                  </p:iterate>
                                  <p:childTnLst>
                                    <p:set>
                                      <p:cBhvr>
                                        <p:cTn id="73" dur="1" fill="hold">
                                          <p:stCondLst>
                                            <p:cond delay="0"/>
                                          </p:stCondLst>
                                        </p:cTn>
                                        <p:tgtEl>
                                          <p:spTgt spid="46"/>
                                        </p:tgtEl>
                                        <p:attrNameLst>
                                          <p:attrName>style.visibility</p:attrName>
                                        </p:attrNameLst>
                                      </p:cBhvr>
                                      <p:to>
                                        <p:strVal val="visible"/>
                                      </p:to>
                                    </p:set>
                                    <p:anim calcmode="lin" valueType="num">
                                      <p:cBhvr>
                                        <p:cTn id="74"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46"/>
                                        </p:tgtEl>
                                        <p:attrNameLst>
                                          <p:attrName>ppt_y</p:attrName>
                                        </p:attrNameLst>
                                      </p:cBhvr>
                                      <p:tavLst>
                                        <p:tav tm="0">
                                          <p:val>
                                            <p:strVal val="#ppt_y"/>
                                          </p:val>
                                        </p:tav>
                                        <p:tav tm="100000">
                                          <p:val>
                                            <p:strVal val="#ppt_y"/>
                                          </p:val>
                                        </p:tav>
                                      </p:tavLst>
                                    </p:anim>
                                    <p:anim calcmode="lin" valueType="num">
                                      <p:cBhvr>
                                        <p:cTn id="76"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46"/>
                                        </p:tgtEl>
                                      </p:cBhvr>
                                    </p:animEffect>
                                  </p:childTnLst>
                                </p:cTn>
                              </p:par>
                              <p:par>
                                <p:cTn id="79" presetID="41" presetClass="entr" presetSubtype="0" fill="hold" grpId="0" nodeType="withEffect">
                                  <p:stCondLst>
                                    <p:cond delay="1000"/>
                                  </p:stCondLst>
                                  <p:iterate type="lt">
                                    <p:tmPct val="10000"/>
                                  </p:iterate>
                                  <p:childTnLst>
                                    <p:set>
                                      <p:cBhvr>
                                        <p:cTn id="80" dur="1" fill="hold">
                                          <p:stCondLst>
                                            <p:cond delay="0"/>
                                          </p:stCondLst>
                                        </p:cTn>
                                        <p:tgtEl>
                                          <p:spTgt spid="47"/>
                                        </p:tgtEl>
                                        <p:attrNameLst>
                                          <p:attrName>style.visibility</p:attrName>
                                        </p:attrNameLst>
                                      </p:cBhvr>
                                      <p:to>
                                        <p:strVal val="visible"/>
                                      </p:to>
                                    </p:set>
                                    <p:anim calcmode="lin" valueType="num">
                                      <p:cBhvr>
                                        <p:cTn id="81"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47"/>
                                        </p:tgtEl>
                                        <p:attrNameLst>
                                          <p:attrName>ppt_y</p:attrName>
                                        </p:attrNameLst>
                                      </p:cBhvr>
                                      <p:tavLst>
                                        <p:tav tm="0">
                                          <p:val>
                                            <p:strVal val="#ppt_y"/>
                                          </p:val>
                                        </p:tav>
                                        <p:tav tm="100000">
                                          <p:val>
                                            <p:strVal val="#ppt_y"/>
                                          </p:val>
                                        </p:tav>
                                      </p:tavLst>
                                    </p:anim>
                                    <p:anim calcmode="lin" valueType="num">
                                      <p:cBhvr>
                                        <p:cTn id="83"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30" grpId="0" animBg="1"/>
      <p:bldP spid="31" grpId="0" animBg="1"/>
      <p:bldP spid="32" grpId="0" animBg="1"/>
      <p:bldP spid="33" grpId="0" animBg="1"/>
      <p:bldP spid="34" grpId="0" animBg="1"/>
      <p:bldP spid="35" grpId="0"/>
      <p:bldP spid="45" grpId="0"/>
      <p:bldP spid="46" grpId="0"/>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5822030" y="1854750"/>
            <a:ext cx="1399307" cy="1240222"/>
            <a:chOff x="5822030" y="1967294"/>
            <a:chExt cx="1399307" cy="1240222"/>
          </a:xfrm>
        </p:grpSpPr>
        <p:sp>
          <p:nvSpPr>
            <p:cNvPr id="15"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5822031" y="1967320"/>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3976BD"/>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prstTxWarp prst="textNoShape">
                <a:avLst/>
              </a:prstTxWarp>
            </a:bodyPr>
            <a:lstStyle/>
            <a:p>
              <a:endParaRPr lang="zh-CN" altLang="en-US"/>
            </a:p>
          </p:txBody>
        </p:sp>
        <p:sp>
          <p:nvSpPr>
            <p:cNvPr id="16"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5822030" y="1967294"/>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 fmla="*/ 2947 w 10000"/>
                <a:gd name="connsiteY0" fmla="*/ 9964 h 9964"/>
                <a:gd name="connsiteX1" fmla="*/ 2156 w 10000"/>
                <a:gd name="connsiteY1" fmla="*/ 9457 h 9964"/>
                <a:gd name="connsiteX2" fmla="*/ 105 w 10000"/>
                <a:gd name="connsiteY2" fmla="*/ 5489 h 9964"/>
                <a:gd name="connsiteX3" fmla="*/ 105 w 10000"/>
                <a:gd name="connsiteY3" fmla="*/ 4475 h 9964"/>
                <a:gd name="connsiteX4" fmla="*/ 2156 w 10000"/>
                <a:gd name="connsiteY4" fmla="*/ 507 h 9964"/>
                <a:gd name="connsiteX5" fmla="*/ 2947 w 10000"/>
                <a:gd name="connsiteY5" fmla="*/ 0 h 9964"/>
                <a:gd name="connsiteX6" fmla="*/ 7049 w 10000"/>
                <a:gd name="connsiteY6" fmla="*/ 0 h 9964"/>
                <a:gd name="connsiteX7" fmla="*/ 7840 w 10000"/>
                <a:gd name="connsiteY7" fmla="*/ 507 h 9964"/>
                <a:gd name="connsiteX8" fmla="*/ 9891 w 10000"/>
                <a:gd name="connsiteY8" fmla="*/ 4475 h 9964"/>
                <a:gd name="connsiteX9" fmla="*/ 9891 w 10000"/>
                <a:gd name="connsiteY9" fmla="*/ 5489 h 9964"/>
                <a:gd name="connsiteX10" fmla="*/ 2947 w 10000"/>
                <a:gd name="connsiteY10" fmla="*/ 9964 h 9964"/>
                <a:gd name="connsiteX0" fmla="*/ 2947 w 10070"/>
                <a:gd name="connsiteY0" fmla="*/ 10000 h 10000"/>
                <a:gd name="connsiteX1" fmla="*/ 2156 w 10070"/>
                <a:gd name="connsiteY1" fmla="*/ 9491 h 10000"/>
                <a:gd name="connsiteX2" fmla="*/ 105 w 10070"/>
                <a:gd name="connsiteY2" fmla="*/ 5509 h 10000"/>
                <a:gd name="connsiteX3" fmla="*/ 105 w 10070"/>
                <a:gd name="connsiteY3" fmla="*/ 4491 h 10000"/>
                <a:gd name="connsiteX4" fmla="*/ 2156 w 10070"/>
                <a:gd name="connsiteY4" fmla="*/ 509 h 10000"/>
                <a:gd name="connsiteX5" fmla="*/ 2947 w 10070"/>
                <a:gd name="connsiteY5" fmla="*/ 0 h 10000"/>
                <a:gd name="connsiteX6" fmla="*/ 7049 w 10070"/>
                <a:gd name="connsiteY6" fmla="*/ 0 h 10000"/>
                <a:gd name="connsiteX7" fmla="*/ 7840 w 10070"/>
                <a:gd name="connsiteY7" fmla="*/ 509 h 10000"/>
                <a:gd name="connsiteX8" fmla="*/ 9891 w 10070"/>
                <a:gd name="connsiteY8" fmla="*/ 4491 h 10000"/>
                <a:gd name="connsiteX9" fmla="*/ 2947 w 10070"/>
                <a:gd name="connsiteY9" fmla="*/ 10000 h 10000"/>
                <a:gd name="connsiteX0" fmla="*/ 2947 w 8049"/>
                <a:gd name="connsiteY0" fmla="*/ 10391 h 10391"/>
                <a:gd name="connsiteX1" fmla="*/ 2156 w 8049"/>
                <a:gd name="connsiteY1" fmla="*/ 9882 h 10391"/>
                <a:gd name="connsiteX2" fmla="*/ 105 w 8049"/>
                <a:gd name="connsiteY2" fmla="*/ 5900 h 10391"/>
                <a:gd name="connsiteX3" fmla="*/ 105 w 8049"/>
                <a:gd name="connsiteY3" fmla="*/ 4882 h 10391"/>
                <a:gd name="connsiteX4" fmla="*/ 2156 w 8049"/>
                <a:gd name="connsiteY4" fmla="*/ 900 h 10391"/>
                <a:gd name="connsiteX5" fmla="*/ 2947 w 8049"/>
                <a:gd name="connsiteY5" fmla="*/ 391 h 10391"/>
                <a:gd name="connsiteX6" fmla="*/ 7049 w 8049"/>
                <a:gd name="connsiteY6" fmla="*/ 391 h 10391"/>
                <a:gd name="connsiteX7" fmla="*/ 7840 w 8049"/>
                <a:gd name="connsiteY7" fmla="*/ 900 h 10391"/>
                <a:gd name="connsiteX8" fmla="*/ 2947 w 8049"/>
                <a:gd name="connsiteY8" fmla="*/ 10391 h 10391"/>
                <a:gd name="connsiteX0" fmla="*/ 3660 w 9981"/>
                <a:gd name="connsiteY0" fmla="*/ 9640 h 9640"/>
                <a:gd name="connsiteX1" fmla="*/ 2678 w 9981"/>
                <a:gd name="connsiteY1" fmla="*/ 9150 h 9640"/>
                <a:gd name="connsiteX2" fmla="*/ 129 w 9981"/>
                <a:gd name="connsiteY2" fmla="*/ 5318 h 9640"/>
                <a:gd name="connsiteX3" fmla="*/ 129 w 9981"/>
                <a:gd name="connsiteY3" fmla="*/ 4338 h 9640"/>
                <a:gd name="connsiteX4" fmla="*/ 2678 w 9981"/>
                <a:gd name="connsiteY4" fmla="*/ 506 h 9640"/>
                <a:gd name="connsiteX5" fmla="*/ 3660 w 9981"/>
                <a:gd name="connsiteY5" fmla="*/ 16 h 9640"/>
                <a:gd name="connsiteX6" fmla="*/ 8757 w 9981"/>
                <a:gd name="connsiteY6" fmla="*/ 16 h 9640"/>
                <a:gd name="connsiteX7" fmla="*/ 9739 w 9981"/>
                <a:gd name="connsiteY7" fmla="*/ 506 h 9640"/>
                <a:gd name="connsiteX8" fmla="*/ 3660 w 9981"/>
                <a:gd name="connsiteY8" fmla="*/ 9640 h 9640"/>
                <a:gd name="connsiteX0" fmla="*/ 3667 w 9758"/>
                <a:gd name="connsiteY0" fmla="*/ 10713 h 10713"/>
                <a:gd name="connsiteX1" fmla="*/ 2683 w 9758"/>
                <a:gd name="connsiteY1" fmla="*/ 10205 h 10713"/>
                <a:gd name="connsiteX2" fmla="*/ 129 w 9758"/>
                <a:gd name="connsiteY2" fmla="*/ 6230 h 10713"/>
                <a:gd name="connsiteX3" fmla="*/ 129 w 9758"/>
                <a:gd name="connsiteY3" fmla="*/ 5213 h 10713"/>
                <a:gd name="connsiteX4" fmla="*/ 2683 w 9758"/>
                <a:gd name="connsiteY4" fmla="*/ 1238 h 10713"/>
                <a:gd name="connsiteX5" fmla="*/ 3667 w 9758"/>
                <a:gd name="connsiteY5" fmla="*/ 730 h 10713"/>
                <a:gd name="connsiteX6" fmla="*/ 8774 w 9758"/>
                <a:gd name="connsiteY6" fmla="*/ 730 h 10713"/>
                <a:gd name="connsiteX7" fmla="*/ 9758 w 9758"/>
                <a:gd name="connsiteY7" fmla="*/ 1238 h 10713"/>
                <a:gd name="connsiteX8" fmla="*/ 3667 w 9758"/>
                <a:gd name="connsiteY8" fmla="*/ 10713 h 10713"/>
                <a:gd name="connsiteX0" fmla="*/ 3758 w 10000"/>
                <a:gd name="connsiteY0" fmla="*/ 9319 h 9319"/>
                <a:gd name="connsiteX1" fmla="*/ 2750 w 10000"/>
                <a:gd name="connsiteY1" fmla="*/ 8845 h 9319"/>
                <a:gd name="connsiteX2" fmla="*/ 132 w 10000"/>
                <a:gd name="connsiteY2" fmla="*/ 5134 h 9319"/>
                <a:gd name="connsiteX3" fmla="*/ 132 w 10000"/>
                <a:gd name="connsiteY3" fmla="*/ 4185 h 9319"/>
                <a:gd name="connsiteX4" fmla="*/ 2750 w 10000"/>
                <a:gd name="connsiteY4" fmla="*/ 475 h 9319"/>
                <a:gd name="connsiteX5" fmla="*/ 3758 w 10000"/>
                <a:gd name="connsiteY5" fmla="*/ 0 h 9319"/>
                <a:gd name="connsiteX6" fmla="*/ 8992 w 10000"/>
                <a:gd name="connsiteY6" fmla="*/ 0 h 9319"/>
                <a:gd name="connsiteX7" fmla="*/ 10000 w 10000"/>
                <a:gd name="connsiteY7" fmla="*/ 475 h 9319"/>
                <a:gd name="connsiteX8" fmla="*/ 3758 w 10000"/>
                <a:gd name="connsiteY8" fmla="*/ 9319 h 9319"/>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3758 w 10000"/>
                <a:gd name="connsiteY8"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657 w 10000"/>
                <a:gd name="connsiteY8" fmla="*/ 5358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27"/>
                <a:gd name="connsiteY0" fmla="*/ 10000 h 10000"/>
                <a:gd name="connsiteX1" fmla="*/ 2750 w 10027"/>
                <a:gd name="connsiteY1" fmla="*/ 9491 h 10000"/>
                <a:gd name="connsiteX2" fmla="*/ 132 w 10027"/>
                <a:gd name="connsiteY2" fmla="*/ 5509 h 10000"/>
                <a:gd name="connsiteX3" fmla="*/ 132 w 10027"/>
                <a:gd name="connsiteY3" fmla="*/ 4491 h 10000"/>
                <a:gd name="connsiteX4" fmla="*/ 2750 w 10027"/>
                <a:gd name="connsiteY4" fmla="*/ 510 h 10000"/>
                <a:gd name="connsiteX5" fmla="*/ 3758 w 10027"/>
                <a:gd name="connsiteY5" fmla="*/ 0 h 10000"/>
                <a:gd name="connsiteX6" fmla="*/ 8992 w 10027"/>
                <a:gd name="connsiteY6" fmla="*/ 0 h 10000"/>
                <a:gd name="connsiteX7" fmla="*/ 10000 w 10027"/>
                <a:gd name="connsiteY7" fmla="*/ 510 h 10000"/>
                <a:gd name="connsiteX8" fmla="*/ 6803 w 10027"/>
                <a:gd name="connsiteY8" fmla="*/ 4894 h 10000"/>
                <a:gd name="connsiteX9" fmla="*/ 3758 w 10027"/>
                <a:gd name="connsiteY9" fmla="*/ 10000 h 10000"/>
                <a:gd name="connsiteX0" fmla="*/ 3758 w 10033"/>
                <a:gd name="connsiteY0" fmla="*/ 10000 h 10000"/>
                <a:gd name="connsiteX1" fmla="*/ 2750 w 10033"/>
                <a:gd name="connsiteY1" fmla="*/ 9491 h 10000"/>
                <a:gd name="connsiteX2" fmla="*/ 132 w 10033"/>
                <a:gd name="connsiteY2" fmla="*/ 5509 h 10000"/>
                <a:gd name="connsiteX3" fmla="*/ 132 w 10033"/>
                <a:gd name="connsiteY3" fmla="*/ 4491 h 10000"/>
                <a:gd name="connsiteX4" fmla="*/ 2750 w 10033"/>
                <a:gd name="connsiteY4" fmla="*/ 510 h 10000"/>
                <a:gd name="connsiteX5" fmla="*/ 3758 w 10033"/>
                <a:gd name="connsiteY5" fmla="*/ 0 h 10000"/>
                <a:gd name="connsiteX6" fmla="*/ 8992 w 10033"/>
                <a:gd name="connsiteY6" fmla="*/ 0 h 10000"/>
                <a:gd name="connsiteX7" fmla="*/ 10000 w 10033"/>
                <a:gd name="connsiteY7" fmla="*/ 510 h 10000"/>
                <a:gd name="connsiteX8" fmla="*/ 6864 w 10033"/>
                <a:gd name="connsiteY8" fmla="*/ 5055 h 10000"/>
                <a:gd name="connsiteX9" fmla="*/ 3758 w 10033"/>
                <a:gd name="connsiteY9" fmla="*/ 10000 h 10000"/>
                <a:gd name="connsiteX0" fmla="*/ 3758 w 10035"/>
                <a:gd name="connsiteY0" fmla="*/ 10000 h 10000"/>
                <a:gd name="connsiteX1" fmla="*/ 2750 w 10035"/>
                <a:gd name="connsiteY1" fmla="*/ 9491 h 10000"/>
                <a:gd name="connsiteX2" fmla="*/ 132 w 10035"/>
                <a:gd name="connsiteY2" fmla="*/ 5509 h 10000"/>
                <a:gd name="connsiteX3" fmla="*/ 132 w 10035"/>
                <a:gd name="connsiteY3" fmla="*/ 4491 h 10000"/>
                <a:gd name="connsiteX4" fmla="*/ 2750 w 10035"/>
                <a:gd name="connsiteY4" fmla="*/ 510 h 10000"/>
                <a:gd name="connsiteX5" fmla="*/ 3758 w 10035"/>
                <a:gd name="connsiteY5" fmla="*/ 0 h 10000"/>
                <a:gd name="connsiteX6" fmla="*/ 8992 w 10035"/>
                <a:gd name="connsiteY6" fmla="*/ 0 h 10000"/>
                <a:gd name="connsiteX7" fmla="*/ 10000 w 10035"/>
                <a:gd name="connsiteY7" fmla="*/ 510 h 10000"/>
                <a:gd name="connsiteX8" fmla="*/ 6864 w 10035"/>
                <a:gd name="connsiteY8" fmla="*/ 5055 h 10000"/>
                <a:gd name="connsiteX9" fmla="*/ 3758 w 10035"/>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31"/>
                <a:gd name="connsiteY0" fmla="*/ 10000 h 10000"/>
                <a:gd name="connsiteX1" fmla="*/ 2750 w 10031"/>
                <a:gd name="connsiteY1" fmla="*/ 9491 h 10000"/>
                <a:gd name="connsiteX2" fmla="*/ 132 w 10031"/>
                <a:gd name="connsiteY2" fmla="*/ 5509 h 10000"/>
                <a:gd name="connsiteX3" fmla="*/ 132 w 10031"/>
                <a:gd name="connsiteY3" fmla="*/ 4491 h 10000"/>
                <a:gd name="connsiteX4" fmla="*/ 2750 w 10031"/>
                <a:gd name="connsiteY4" fmla="*/ 510 h 10000"/>
                <a:gd name="connsiteX5" fmla="*/ 3758 w 10031"/>
                <a:gd name="connsiteY5" fmla="*/ 0 h 10000"/>
                <a:gd name="connsiteX6" fmla="*/ 8992 w 10031"/>
                <a:gd name="connsiteY6" fmla="*/ 0 h 10000"/>
                <a:gd name="connsiteX7" fmla="*/ 10000 w 10031"/>
                <a:gd name="connsiteY7" fmla="*/ 510 h 10000"/>
                <a:gd name="connsiteX8" fmla="*/ 6864 w 10031"/>
                <a:gd name="connsiteY8" fmla="*/ 5055 h 10000"/>
                <a:gd name="connsiteX9" fmla="*/ 3758 w 10031"/>
                <a:gd name="connsiteY9" fmla="*/ 10000 h 10000"/>
                <a:gd name="connsiteX0" fmla="*/ 3758 w 10031"/>
                <a:gd name="connsiteY0" fmla="*/ 10000 h 10000"/>
                <a:gd name="connsiteX1" fmla="*/ 2750 w 10031"/>
                <a:gd name="connsiteY1" fmla="*/ 9491 h 10000"/>
                <a:gd name="connsiteX2" fmla="*/ 132 w 10031"/>
                <a:gd name="connsiteY2" fmla="*/ 5509 h 10000"/>
                <a:gd name="connsiteX3" fmla="*/ 132 w 10031"/>
                <a:gd name="connsiteY3" fmla="*/ 4491 h 10000"/>
                <a:gd name="connsiteX4" fmla="*/ 2750 w 10031"/>
                <a:gd name="connsiteY4" fmla="*/ 510 h 10000"/>
                <a:gd name="connsiteX5" fmla="*/ 3758 w 10031"/>
                <a:gd name="connsiteY5" fmla="*/ 0 h 10000"/>
                <a:gd name="connsiteX6" fmla="*/ 8992 w 10031"/>
                <a:gd name="connsiteY6" fmla="*/ 0 h 10000"/>
                <a:gd name="connsiteX7" fmla="*/ 10000 w 10031"/>
                <a:gd name="connsiteY7" fmla="*/ 510 h 10000"/>
                <a:gd name="connsiteX8" fmla="*/ 6864 w 10031"/>
                <a:gd name="connsiteY8" fmla="*/ 5055 h 10000"/>
                <a:gd name="connsiteX9" fmla="*/ 3758 w 10031"/>
                <a:gd name="connsiteY9" fmla="*/ 10000 h 10000"/>
                <a:gd name="connsiteX0" fmla="*/ 3758 w 10035"/>
                <a:gd name="connsiteY0" fmla="*/ 10000 h 10000"/>
                <a:gd name="connsiteX1" fmla="*/ 2750 w 10035"/>
                <a:gd name="connsiteY1" fmla="*/ 9491 h 10000"/>
                <a:gd name="connsiteX2" fmla="*/ 132 w 10035"/>
                <a:gd name="connsiteY2" fmla="*/ 5509 h 10000"/>
                <a:gd name="connsiteX3" fmla="*/ 132 w 10035"/>
                <a:gd name="connsiteY3" fmla="*/ 4491 h 10000"/>
                <a:gd name="connsiteX4" fmla="*/ 2750 w 10035"/>
                <a:gd name="connsiteY4" fmla="*/ 510 h 10000"/>
                <a:gd name="connsiteX5" fmla="*/ 3758 w 10035"/>
                <a:gd name="connsiteY5" fmla="*/ 0 h 10000"/>
                <a:gd name="connsiteX6" fmla="*/ 8992 w 10035"/>
                <a:gd name="connsiteY6" fmla="*/ 0 h 10000"/>
                <a:gd name="connsiteX7" fmla="*/ 10000 w 10035"/>
                <a:gd name="connsiteY7" fmla="*/ 510 h 10000"/>
                <a:gd name="connsiteX8" fmla="*/ 6864 w 10035"/>
                <a:gd name="connsiteY8" fmla="*/ 5055 h 10000"/>
                <a:gd name="connsiteX9" fmla="*/ 3758 w 10035"/>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prstTxWarp prst="textNoShape">
                <a:avLst/>
              </a:prstTxWarp>
            </a:bodyPr>
            <a:lstStyle/>
            <a:p>
              <a:endParaRPr lang="zh-CN" altLang="en-US" dirty="0"/>
            </a:p>
          </p:txBody>
        </p:sp>
        <p:grpSp>
          <p:nvGrpSpPr>
            <p:cNvPr id="17" name="组合 16"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6117407" y="2051347"/>
              <a:ext cx="776055" cy="557425"/>
              <a:chOff x="897622" y="2414802"/>
              <a:chExt cx="1001347" cy="719249"/>
            </a:xfrm>
          </p:grpSpPr>
          <p:sp>
            <p:nvSpPr>
              <p:cNvPr id="18" name="文本框 17"/>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01</a:t>
                </a:r>
                <a:endParaRPr lang="zh-CN" altLang="en-US" sz="2400" dirty="0">
                  <a:ln w="15875">
                    <a:noFill/>
                  </a:ln>
                  <a:solidFill>
                    <a:schemeClr val="bg1"/>
                  </a:solidFill>
                  <a:latin typeface="Impact" panose="020B0806030902050204" pitchFamily="34" charset="0"/>
                </a:endParaRPr>
              </a:p>
            </p:txBody>
          </p:sp>
          <p:sp>
            <p:nvSpPr>
              <p:cNvPr id="19" name="文本框 18"/>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grpSp>
      <p:grpSp>
        <p:nvGrpSpPr>
          <p:cNvPr id="30" name="组合 29"/>
          <p:cNvGrpSpPr/>
          <p:nvPr/>
        </p:nvGrpSpPr>
        <p:grpSpPr>
          <a:xfrm>
            <a:off x="5822030" y="3840401"/>
            <a:ext cx="1399307" cy="1240222"/>
            <a:chOff x="5822030" y="3952945"/>
            <a:chExt cx="1399307" cy="1240222"/>
          </a:xfrm>
        </p:grpSpPr>
        <p:sp>
          <p:nvSpPr>
            <p:cNvPr id="31"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5822031" y="3952970"/>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3976BD"/>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prstTxWarp prst="textNoShape">
                <a:avLst/>
              </a:prstTxWarp>
            </a:bodyPr>
            <a:lstStyle/>
            <a:p>
              <a:endParaRPr lang="zh-CN" altLang="en-US"/>
            </a:p>
          </p:txBody>
        </p:sp>
        <p:sp>
          <p:nvSpPr>
            <p:cNvPr id="32"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5822030" y="3952945"/>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 fmla="*/ 2947 w 10000"/>
                <a:gd name="connsiteY0" fmla="*/ 9964 h 9964"/>
                <a:gd name="connsiteX1" fmla="*/ 2156 w 10000"/>
                <a:gd name="connsiteY1" fmla="*/ 9457 h 9964"/>
                <a:gd name="connsiteX2" fmla="*/ 105 w 10000"/>
                <a:gd name="connsiteY2" fmla="*/ 5489 h 9964"/>
                <a:gd name="connsiteX3" fmla="*/ 105 w 10000"/>
                <a:gd name="connsiteY3" fmla="*/ 4475 h 9964"/>
                <a:gd name="connsiteX4" fmla="*/ 2156 w 10000"/>
                <a:gd name="connsiteY4" fmla="*/ 507 h 9964"/>
                <a:gd name="connsiteX5" fmla="*/ 2947 w 10000"/>
                <a:gd name="connsiteY5" fmla="*/ 0 h 9964"/>
                <a:gd name="connsiteX6" fmla="*/ 7049 w 10000"/>
                <a:gd name="connsiteY6" fmla="*/ 0 h 9964"/>
                <a:gd name="connsiteX7" fmla="*/ 7840 w 10000"/>
                <a:gd name="connsiteY7" fmla="*/ 507 h 9964"/>
                <a:gd name="connsiteX8" fmla="*/ 9891 w 10000"/>
                <a:gd name="connsiteY8" fmla="*/ 4475 h 9964"/>
                <a:gd name="connsiteX9" fmla="*/ 9891 w 10000"/>
                <a:gd name="connsiteY9" fmla="*/ 5489 h 9964"/>
                <a:gd name="connsiteX10" fmla="*/ 2947 w 10000"/>
                <a:gd name="connsiteY10" fmla="*/ 9964 h 9964"/>
                <a:gd name="connsiteX0" fmla="*/ 2947 w 10070"/>
                <a:gd name="connsiteY0" fmla="*/ 10000 h 10000"/>
                <a:gd name="connsiteX1" fmla="*/ 2156 w 10070"/>
                <a:gd name="connsiteY1" fmla="*/ 9491 h 10000"/>
                <a:gd name="connsiteX2" fmla="*/ 105 w 10070"/>
                <a:gd name="connsiteY2" fmla="*/ 5509 h 10000"/>
                <a:gd name="connsiteX3" fmla="*/ 105 w 10070"/>
                <a:gd name="connsiteY3" fmla="*/ 4491 h 10000"/>
                <a:gd name="connsiteX4" fmla="*/ 2156 w 10070"/>
                <a:gd name="connsiteY4" fmla="*/ 509 h 10000"/>
                <a:gd name="connsiteX5" fmla="*/ 2947 w 10070"/>
                <a:gd name="connsiteY5" fmla="*/ 0 h 10000"/>
                <a:gd name="connsiteX6" fmla="*/ 7049 w 10070"/>
                <a:gd name="connsiteY6" fmla="*/ 0 h 10000"/>
                <a:gd name="connsiteX7" fmla="*/ 7840 w 10070"/>
                <a:gd name="connsiteY7" fmla="*/ 509 h 10000"/>
                <a:gd name="connsiteX8" fmla="*/ 9891 w 10070"/>
                <a:gd name="connsiteY8" fmla="*/ 4491 h 10000"/>
                <a:gd name="connsiteX9" fmla="*/ 2947 w 10070"/>
                <a:gd name="connsiteY9" fmla="*/ 10000 h 10000"/>
                <a:gd name="connsiteX0" fmla="*/ 2947 w 8049"/>
                <a:gd name="connsiteY0" fmla="*/ 10391 h 10391"/>
                <a:gd name="connsiteX1" fmla="*/ 2156 w 8049"/>
                <a:gd name="connsiteY1" fmla="*/ 9882 h 10391"/>
                <a:gd name="connsiteX2" fmla="*/ 105 w 8049"/>
                <a:gd name="connsiteY2" fmla="*/ 5900 h 10391"/>
                <a:gd name="connsiteX3" fmla="*/ 105 w 8049"/>
                <a:gd name="connsiteY3" fmla="*/ 4882 h 10391"/>
                <a:gd name="connsiteX4" fmla="*/ 2156 w 8049"/>
                <a:gd name="connsiteY4" fmla="*/ 900 h 10391"/>
                <a:gd name="connsiteX5" fmla="*/ 2947 w 8049"/>
                <a:gd name="connsiteY5" fmla="*/ 391 h 10391"/>
                <a:gd name="connsiteX6" fmla="*/ 7049 w 8049"/>
                <a:gd name="connsiteY6" fmla="*/ 391 h 10391"/>
                <a:gd name="connsiteX7" fmla="*/ 7840 w 8049"/>
                <a:gd name="connsiteY7" fmla="*/ 900 h 10391"/>
                <a:gd name="connsiteX8" fmla="*/ 2947 w 8049"/>
                <a:gd name="connsiteY8" fmla="*/ 10391 h 10391"/>
                <a:gd name="connsiteX0" fmla="*/ 3660 w 9981"/>
                <a:gd name="connsiteY0" fmla="*/ 9640 h 9640"/>
                <a:gd name="connsiteX1" fmla="*/ 2678 w 9981"/>
                <a:gd name="connsiteY1" fmla="*/ 9150 h 9640"/>
                <a:gd name="connsiteX2" fmla="*/ 129 w 9981"/>
                <a:gd name="connsiteY2" fmla="*/ 5318 h 9640"/>
                <a:gd name="connsiteX3" fmla="*/ 129 w 9981"/>
                <a:gd name="connsiteY3" fmla="*/ 4338 h 9640"/>
                <a:gd name="connsiteX4" fmla="*/ 2678 w 9981"/>
                <a:gd name="connsiteY4" fmla="*/ 506 h 9640"/>
                <a:gd name="connsiteX5" fmla="*/ 3660 w 9981"/>
                <a:gd name="connsiteY5" fmla="*/ 16 h 9640"/>
                <a:gd name="connsiteX6" fmla="*/ 8757 w 9981"/>
                <a:gd name="connsiteY6" fmla="*/ 16 h 9640"/>
                <a:gd name="connsiteX7" fmla="*/ 9739 w 9981"/>
                <a:gd name="connsiteY7" fmla="*/ 506 h 9640"/>
                <a:gd name="connsiteX8" fmla="*/ 3660 w 9981"/>
                <a:gd name="connsiteY8" fmla="*/ 9640 h 9640"/>
                <a:gd name="connsiteX0" fmla="*/ 3667 w 9758"/>
                <a:gd name="connsiteY0" fmla="*/ 10713 h 10713"/>
                <a:gd name="connsiteX1" fmla="*/ 2683 w 9758"/>
                <a:gd name="connsiteY1" fmla="*/ 10205 h 10713"/>
                <a:gd name="connsiteX2" fmla="*/ 129 w 9758"/>
                <a:gd name="connsiteY2" fmla="*/ 6230 h 10713"/>
                <a:gd name="connsiteX3" fmla="*/ 129 w 9758"/>
                <a:gd name="connsiteY3" fmla="*/ 5213 h 10713"/>
                <a:gd name="connsiteX4" fmla="*/ 2683 w 9758"/>
                <a:gd name="connsiteY4" fmla="*/ 1238 h 10713"/>
                <a:gd name="connsiteX5" fmla="*/ 3667 w 9758"/>
                <a:gd name="connsiteY5" fmla="*/ 730 h 10713"/>
                <a:gd name="connsiteX6" fmla="*/ 8774 w 9758"/>
                <a:gd name="connsiteY6" fmla="*/ 730 h 10713"/>
                <a:gd name="connsiteX7" fmla="*/ 9758 w 9758"/>
                <a:gd name="connsiteY7" fmla="*/ 1238 h 10713"/>
                <a:gd name="connsiteX8" fmla="*/ 3667 w 9758"/>
                <a:gd name="connsiteY8" fmla="*/ 10713 h 10713"/>
                <a:gd name="connsiteX0" fmla="*/ 3758 w 10000"/>
                <a:gd name="connsiteY0" fmla="*/ 9319 h 9319"/>
                <a:gd name="connsiteX1" fmla="*/ 2750 w 10000"/>
                <a:gd name="connsiteY1" fmla="*/ 8845 h 9319"/>
                <a:gd name="connsiteX2" fmla="*/ 132 w 10000"/>
                <a:gd name="connsiteY2" fmla="*/ 5134 h 9319"/>
                <a:gd name="connsiteX3" fmla="*/ 132 w 10000"/>
                <a:gd name="connsiteY3" fmla="*/ 4185 h 9319"/>
                <a:gd name="connsiteX4" fmla="*/ 2750 w 10000"/>
                <a:gd name="connsiteY4" fmla="*/ 475 h 9319"/>
                <a:gd name="connsiteX5" fmla="*/ 3758 w 10000"/>
                <a:gd name="connsiteY5" fmla="*/ 0 h 9319"/>
                <a:gd name="connsiteX6" fmla="*/ 8992 w 10000"/>
                <a:gd name="connsiteY6" fmla="*/ 0 h 9319"/>
                <a:gd name="connsiteX7" fmla="*/ 10000 w 10000"/>
                <a:gd name="connsiteY7" fmla="*/ 475 h 9319"/>
                <a:gd name="connsiteX8" fmla="*/ 3758 w 10000"/>
                <a:gd name="connsiteY8" fmla="*/ 9319 h 9319"/>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3758 w 10000"/>
                <a:gd name="connsiteY8"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657 w 10000"/>
                <a:gd name="connsiteY8" fmla="*/ 5358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27"/>
                <a:gd name="connsiteY0" fmla="*/ 10000 h 10000"/>
                <a:gd name="connsiteX1" fmla="*/ 2750 w 10027"/>
                <a:gd name="connsiteY1" fmla="*/ 9491 h 10000"/>
                <a:gd name="connsiteX2" fmla="*/ 132 w 10027"/>
                <a:gd name="connsiteY2" fmla="*/ 5509 h 10000"/>
                <a:gd name="connsiteX3" fmla="*/ 132 w 10027"/>
                <a:gd name="connsiteY3" fmla="*/ 4491 h 10000"/>
                <a:gd name="connsiteX4" fmla="*/ 2750 w 10027"/>
                <a:gd name="connsiteY4" fmla="*/ 510 h 10000"/>
                <a:gd name="connsiteX5" fmla="*/ 3758 w 10027"/>
                <a:gd name="connsiteY5" fmla="*/ 0 h 10000"/>
                <a:gd name="connsiteX6" fmla="*/ 8992 w 10027"/>
                <a:gd name="connsiteY6" fmla="*/ 0 h 10000"/>
                <a:gd name="connsiteX7" fmla="*/ 10000 w 10027"/>
                <a:gd name="connsiteY7" fmla="*/ 510 h 10000"/>
                <a:gd name="connsiteX8" fmla="*/ 6803 w 10027"/>
                <a:gd name="connsiteY8" fmla="*/ 4894 h 10000"/>
                <a:gd name="connsiteX9" fmla="*/ 3758 w 10027"/>
                <a:gd name="connsiteY9" fmla="*/ 10000 h 10000"/>
                <a:gd name="connsiteX0" fmla="*/ 3758 w 10033"/>
                <a:gd name="connsiteY0" fmla="*/ 10000 h 10000"/>
                <a:gd name="connsiteX1" fmla="*/ 2750 w 10033"/>
                <a:gd name="connsiteY1" fmla="*/ 9491 h 10000"/>
                <a:gd name="connsiteX2" fmla="*/ 132 w 10033"/>
                <a:gd name="connsiteY2" fmla="*/ 5509 h 10000"/>
                <a:gd name="connsiteX3" fmla="*/ 132 w 10033"/>
                <a:gd name="connsiteY3" fmla="*/ 4491 h 10000"/>
                <a:gd name="connsiteX4" fmla="*/ 2750 w 10033"/>
                <a:gd name="connsiteY4" fmla="*/ 510 h 10000"/>
                <a:gd name="connsiteX5" fmla="*/ 3758 w 10033"/>
                <a:gd name="connsiteY5" fmla="*/ 0 h 10000"/>
                <a:gd name="connsiteX6" fmla="*/ 8992 w 10033"/>
                <a:gd name="connsiteY6" fmla="*/ 0 h 10000"/>
                <a:gd name="connsiteX7" fmla="*/ 10000 w 10033"/>
                <a:gd name="connsiteY7" fmla="*/ 510 h 10000"/>
                <a:gd name="connsiteX8" fmla="*/ 6864 w 10033"/>
                <a:gd name="connsiteY8" fmla="*/ 5055 h 10000"/>
                <a:gd name="connsiteX9" fmla="*/ 3758 w 10033"/>
                <a:gd name="connsiteY9" fmla="*/ 10000 h 10000"/>
                <a:gd name="connsiteX0" fmla="*/ 3758 w 10035"/>
                <a:gd name="connsiteY0" fmla="*/ 10000 h 10000"/>
                <a:gd name="connsiteX1" fmla="*/ 2750 w 10035"/>
                <a:gd name="connsiteY1" fmla="*/ 9491 h 10000"/>
                <a:gd name="connsiteX2" fmla="*/ 132 w 10035"/>
                <a:gd name="connsiteY2" fmla="*/ 5509 h 10000"/>
                <a:gd name="connsiteX3" fmla="*/ 132 w 10035"/>
                <a:gd name="connsiteY3" fmla="*/ 4491 h 10000"/>
                <a:gd name="connsiteX4" fmla="*/ 2750 w 10035"/>
                <a:gd name="connsiteY4" fmla="*/ 510 h 10000"/>
                <a:gd name="connsiteX5" fmla="*/ 3758 w 10035"/>
                <a:gd name="connsiteY5" fmla="*/ 0 h 10000"/>
                <a:gd name="connsiteX6" fmla="*/ 8992 w 10035"/>
                <a:gd name="connsiteY6" fmla="*/ 0 h 10000"/>
                <a:gd name="connsiteX7" fmla="*/ 10000 w 10035"/>
                <a:gd name="connsiteY7" fmla="*/ 510 h 10000"/>
                <a:gd name="connsiteX8" fmla="*/ 6864 w 10035"/>
                <a:gd name="connsiteY8" fmla="*/ 5055 h 10000"/>
                <a:gd name="connsiteX9" fmla="*/ 3758 w 10035"/>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31"/>
                <a:gd name="connsiteY0" fmla="*/ 10000 h 10000"/>
                <a:gd name="connsiteX1" fmla="*/ 2750 w 10031"/>
                <a:gd name="connsiteY1" fmla="*/ 9491 h 10000"/>
                <a:gd name="connsiteX2" fmla="*/ 132 w 10031"/>
                <a:gd name="connsiteY2" fmla="*/ 5509 h 10000"/>
                <a:gd name="connsiteX3" fmla="*/ 132 w 10031"/>
                <a:gd name="connsiteY3" fmla="*/ 4491 h 10000"/>
                <a:gd name="connsiteX4" fmla="*/ 2750 w 10031"/>
                <a:gd name="connsiteY4" fmla="*/ 510 h 10000"/>
                <a:gd name="connsiteX5" fmla="*/ 3758 w 10031"/>
                <a:gd name="connsiteY5" fmla="*/ 0 h 10000"/>
                <a:gd name="connsiteX6" fmla="*/ 8992 w 10031"/>
                <a:gd name="connsiteY6" fmla="*/ 0 h 10000"/>
                <a:gd name="connsiteX7" fmla="*/ 10000 w 10031"/>
                <a:gd name="connsiteY7" fmla="*/ 510 h 10000"/>
                <a:gd name="connsiteX8" fmla="*/ 6864 w 10031"/>
                <a:gd name="connsiteY8" fmla="*/ 5055 h 10000"/>
                <a:gd name="connsiteX9" fmla="*/ 3758 w 10031"/>
                <a:gd name="connsiteY9" fmla="*/ 10000 h 10000"/>
                <a:gd name="connsiteX0" fmla="*/ 3758 w 10031"/>
                <a:gd name="connsiteY0" fmla="*/ 10000 h 10000"/>
                <a:gd name="connsiteX1" fmla="*/ 2750 w 10031"/>
                <a:gd name="connsiteY1" fmla="*/ 9491 h 10000"/>
                <a:gd name="connsiteX2" fmla="*/ 132 w 10031"/>
                <a:gd name="connsiteY2" fmla="*/ 5509 h 10000"/>
                <a:gd name="connsiteX3" fmla="*/ 132 w 10031"/>
                <a:gd name="connsiteY3" fmla="*/ 4491 h 10000"/>
                <a:gd name="connsiteX4" fmla="*/ 2750 w 10031"/>
                <a:gd name="connsiteY4" fmla="*/ 510 h 10000"/>
                <a:gd name="connsiteX5" fmla="*/ 3758 w 10031"/>
                <a:gd name="connsiteY5" fmla="*/ 0 h 10000"/>
                <a:gd name="connsiteX6" fmla="*/ 8992 w 10031"/>
                <a:gd name="connsiteY6" fmla="*/ 0 h 10000"/>
                <a:gd name="connsiteX7" fmla="*/ 10000 w 10031"/>
                <a:gd name="connsiteY7" fmla="*/ 510 h 10000"/>
                <a:gd name="connsiteX8" fmla="*/ 6864 w 10031"/>
                <a:gd name="connsiteY8" fmla="*/ 5055 h 10000"/>
                <a:gd name="connsiteX9" fmla="*/ 3758 w 10031"/>
                <a:gd name="connsiteY9" fmla="*/ 10000 h 10000"/>
                <a:gd name="connsiteX0" fmla="*/ 3758 w 10035"/>
                <a:gd name="connsiteY0" fmla="*/ 10000 h 10000"/>
                <a:gd name="connsiteX1" fmla="*/ 2750 w 10035"/>
                <a:gd name="connsiteY1" fmla="*/ 9491 h 10000"/>
                <a:gd name="connsiteX2" fmla="*/ 132 w 10035"/>
                <a:gd name="connsiteY2" fmla="*/ 5509 h 10000"/>
                <a:gd name="connsiteX3" fmla="*/ 132 w 10035"/>
                <a:gd name="connsiteY3" fmla="*/ 4491 h 10000"/>
                <a:gd name="connsiteX4" fmla="*/ 2750 w 10035"/>
                <a:gd name="connsiteY4" fmla="*/ 510 h 10000"/>
                <a:gd name="connsiteX5" fmla="*/ 3758 w 10035"/>
                <a:gd name="connsiteY5" fmla="*/ 0 h 10000"/>
                <a:gd name="connsiteX6" fmla="*/ 8992 w 10035"/>
                <a:gd name="connsiteY6" fmla="*/ 0 h 10000"/>
                <a:gd name="connsiteX7" fmla="*/ 10000 w 10035"/>
                <a:gd name="connsiteY7" fmla="*/ 510 h 10000"/>
                <a:gd name="connsiteX8" fmla="*/ 6864 w 10035"/>
                <a:gd name="connsiteY8" fmla="*/ 5055 h 10000"/>
                <a:gd name="connsiteX9" fmla="*/ 3758 w 10035"/>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prstTxWarp prst="textNoShape">
                <a:avLst/>
              </a:prstTxWarp>
            </a:bodyPr>
            <a:lstStyle/>
            <a:p>
              <a:endParaRPr lang="zh-CN" altLang="en-US" dirty="0"/>
            </a:p>
          </p:txBody>
        </p:sp>
        <p:grpSp>
          <p:nvGrpSpPr>
            <p:cNvPr id="33" name="组合 3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6117407" y="4049741"/>
              <a:ext cx="776055" cy="557425"/>
              <a:chOff x="897622" y="2414802"/>
              <a:chExt cx="1001347" cy="719249"/>
            </a:xfrm>
          </p:grpSpPr>
          <p:sp>
            <p:nvSpPr>
              <p:cNvPr id="34" name="文本框 33"/>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03</a:t>
                </a:r>
                <a:endParaRPr lang="zh-CN" altLang="en-US" sz="2400" dirty="0">
                  <a:ln w="15875">
                    <a:noFill/>
                  </a:ln>
                  <a:solidFill>
                    <a:schemeClr val="bg1"/>
                  </a:solidFill>
                  <a:latin typeface="Impact" panose="020B0806030902050204" pitchFamily="34" charset="0"/>
                </a:endParaRPr>
              </a:p>
            </p:txBody>
          </p:sp>
          <p:sp>
            <p:nvSpPr>
              <p:cNvPr id="35" name="文本框 34"/>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grpSp>
      <p:grpSp>
        <p:nvGrpSpPr>
          <p:cNvPr id="36" name="组合 35"/>
          <p:cNvGrpSpPr/>
          <p:nvPr/>
        </p:nvGrpSpPr>
        <p:grpSpPr>
          <a:xfrm>
            <a:off x="4590285" y="2925798"/>
            <a:ext cx="1399307" cy="1240222"/>
            <a:chOff x="4590285" y="3038342"/>
            <a:chExt cx="1399307" cy="1240222"/>
          </a:xfrm>
        </p:grpSpPr>
        <p:sp>
          <p:nvSpPr>
            <p:cNvPr id="37"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4590286" y="3038368"/>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75081"/>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prstTxWarp prst="textNoShape">
                <a:avLst/>
              </a:prstTxWarp>
            </a:bodyPr>
            <a:lstStyle/>
            <a:p>
              <a:endParaRPr lang="zh-CN" altLang="en-US"/>
            </a:p>
          </p:txBody>
        </p:sp>
        <p:sp>
          <p:nvSpPr>
            <p:cNvPr id="38"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4590285" y="3038342"/>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 fmla="*/ 2947 w 10000"/>
                <a:gd name="connsiteY0" fmla="*/ 9964 h 9964"/>
                <a:gd name="connsiteX1" fmla="*/ 2156 w 10000"/>
                <a:gd name="connsiteY1" fmla="*/ 9457 h 9964"/>
                <a:gd name="connsiteX2" fmla="*/ 105 w 10000"/>
                <a:gd name="connsiteY2" fmla="*/ 5489 h 9964"/>
                <a:gd name="connsiteX3" fmla="*/ 105 w 10000"/>
                <a:gd name="connsiteY3" fmla="*/ 4475 h 9964"/>
                <a:gd name="connsiteX4" fmla="*/ 2156 w 10000"/>
                <a:gd name="connsiteY4" fmla="*/ 507 h 9964"/>
                <a:gd name="connsiteX5" fmla="*/ 2947 w 10000"/>
                <a:gd name="connsiteY5" fmla="*/ 0 h 9964"/>
                <a:gd name="connsiteX6" fmla="*/ 7049 w 10000"/>
                <a:gd name="connsiteY6" fmla="*/ 0 h 9964"/>
                <a:gd name="connsiteX7" fmla="*/ 7840 w 10000"/>
                <a:gd name="connsiteY7" fmla="*/ 507 h 9964"/>
                <a:gd name="connsiteX8" fmla="*/ 9891 w 10000"/>
                <a:gd name="connsiteY8" fmla="*/ 4475 h 9964"/>
                <a:gd name="connsiteX9" fmla="*/ 9891 w 10000"/>
                <a:gd name="connsiteY9" fmla="*/ 5489 h 9964"/>
                <a:gd name="connsiteX10" fmla="*/ 2947 w 10000"/>
                <a:gd name="connsiteY10" fmla="*/ 9964 h 9964"/>
                <a:gd name="connsiteX0" fmla="*/ 2947 w 10070"/>
                <a:gd name="connsiteY0" fmla="*/ 10000 h 10000"/>
                <a:gd name="connsiteX1" fmla="*/ 2156 w 10070"/>
                <a:gd name="connsiteY1" fmla="*/ 9491 h 10000"/>
                <a:gd name="connsiteX2" fmla="*/ 105 w 10070"/>
                <a:gd name="connsiteY2" fmla="*/ 5509 h 10000"/>
                <a:gd name="connsiteX3" fmla="*/ 105 w 10070"/>
                <a:gd name="connsiteY3" fmla="*/ 4491 h 10000"/>
                <a:gd name="connsiteX4" fmla="*/ 2156 w 10070"/>
                <a:gd name="connsiteY4" fmla="*/ 509 h 10000"/>
                <a:gd name="connsiteX5" fmla="*/ 2947 w 10070"/>
                <a:gd name="connsiteY5" fmla="*/ 0 h 10000"/>
                <a:gd name="connsiteX6" fmla="*/ 7049 w 10070"/>
                <a:gd name="connsiteY6" fmla="*/ 0 h 10000"/>
                <a:gd name="connsiteX7" fmla="*/ 7840 w 10070"/>
                <a:gd name="connsiteY7" fmla="*/ 509 h 10000"/>
                <a:gd name="connsiteX8" fmla="*/ 9891 w 10070"/>
                <a:gd name="connsiteY8" fmla="*/ 4491 h 10000"/>
                <a:gd name="connsiteX9" fmla="*/ 2947 w 10070"/>
                <a:gd name="connsiteY9" fmla="*/ 10000 h 10000"/>
                <a:gd name="connsiteX0" fmla="*/ 2947 w 8049"/>
                <a:gd name="connsiteY0" fmla="*/ 10391 h 10391"/>
                <a:gd name="connsiteX1" fmla="*/ 2156 w 8049"/>
                <a:gd name="connsiteY1" fmla="*/ 9882 h 10391"/>
                <a:gd name="connsiteX2" fmla="*/ 105 w 8049"/>
                <a:gd name="connsiteY2" fmla="*/ 5900 h 10391"/>
                <a:gd name="connsiteX3" fmla="*/ 105 w 8049"/>
                <a:gd name="connsiteY3" fmla="*/ 4882 h 10391"/>
                <a:gd name="connsiteX4" fmla="*/ 2156 w 8049"/>
                <a:gd name="connsiteY4" fmla="*/ 900 h 10391"/>
                <a:gd name="connsiteX5" fmla="*/ 2947 w 8049"/>
                <a:gd name="connsiteY5" fmla="*/ 391 h 10391"/>
                <a:gd name="connsiteX6" fmla="*/ 7049 w 8049"/>
                <a:gd name="connsiteY6" fmla="*/ 391 h 10391"/>
                <a:gd name="connsiteX7" fmla="*/ 7840 w 8049"/>
                <a:gd name="connsiteY7" fmla="*/ 900 h 10391"/>
                <a:gd name="connsiteX8" fmla="*/ 2947 w 8049"/>
                <a:gd name="connsiteY8" fmla="*/ 10391 h 10391"/>
                <a:gd name="connsiteX0" fmla="*/ 3660 w 9981"/>
                <a:gd name="connsiteY0" fmla="*/ 9640 h 9640"/>
                <a:gd name="connsiteX1" fmla="*/ 2678 w 9981"/>
                <a:gd name="connsiteY1" fmla="*/ 9150 h 9640"/>
                <a:gd name="connsiteX2" fmla="*/ 129 w 9981"/>
                <a:gd name="connsiteY2" fmla="*/ 5318 h 9640"/>
                <a:gd name="connsiteX3" fmla="*/ 129 w 9981"/>
                <a:gd name="connsiteY3" fmla="*/ 4338 h 9640"/>
                <a:gd name="connsiteX4" fmla="*/ 2678 w 9981"/>
                <a:gd name="connsiteY4" fmla="*/ 506 h 9640"/>
                <a:gd name="connsiteX5" fmla="*/ 3660 w 9981"/>
                <a:gd name="connsiteY5" fmla="*/ 16 h 9640"/>
                <a:gd name="connsiteX6" fmla="*/ 8757 w 9981"/>
                <a:gd name="connsiteY6" fmla="*/ 16 h 9640"/>
                <a:gd name="connsiteX7" fmla="*/ 9739 w 9981"/>
                <a:gd name="connsiteY7" fmla="*/ 506 h 9640"/>
                <a:gd name="connsiteX8" fmla="*/ 3660 w 9981"/>
                <a:gd name="connsiteY8" fmla="*/ 9640 h 9640"/>
                <a:gd name="connsiteX0" fmla="*/ 3667 w 9758"/>
                <a:gd name="connsiteY0" fmla="*/ 10713 h 10713"/>
                <a:gd name="connsiteX1" fmla="*/ 2683 w 9758"/>
                <a:gd name="connsiteY1" fmla="*/ 10205 h 10713"/>
                <a:gd name="connsiteX2" fmla="*/ 129 w 9758"/>
                <a:gd name="connsiteY2" fmla="*/ 6230 h 10713"/>
                <a:gd name="connsiteX3" fmla="*/ 129 w 9758"/>
                <a:gd name="connsiteY3" fmla="*/ 5213 h 10713"/>
                <a:gd name="connsiteX4" fmla="*/ 2683 w 9758"/>
                <a:gd name="connsiteY4" fmla="*/ 1238 h 10713"/>
                <a:gd name="connsiteX5" fmla="*/ 3667 w 9758"/>
                <a:gd name="connsiteY5" fmla="*/ 730 h 10713"/>
                <a:gd name="connsiteX6" fmla="*/ 8774 w 9758"/>
                <a:gd name="connsiteY6" fmla="*/ 730 h 10713"/>
                <a:gd name="connsiteX7" fmla="*/ 9758 w 9758"/>
                <a:gd name="connsiteY7" fmla="*/ 1238 h 10713"/>
                <a:gd name="connsiteX8" fmla="*/ 3667 w 9758"/>
                <a:gd name="connsiteY8" fmla="*/ 10713 h 10713"/>
                <a:gd name="connsiteX0" fmla="*/ 3758 w 10000"/>
                <a:gd name="connsiteY0" fmla="*/ 9319 h 9319"/>
                <a:gd name="connsiteX1" fmla="*/ 2750 w 10000"/>
                <a:gd name="connsiteY1" fmla="*/ 8845 h 9319"/>
                <a:gd name="connsiteX2" fmla="*/ 132 w 10000"/>
                <a:gd name="connsiteY2" fmla="*/ 5134 h 9319"/>
                <a:gd name="connsiteX3" fmla="*/ 132 w 10000"/>
                <a:gd name="connsiteY3" fmla="*/ 4185 h 9319"/>
                <a:gd name="connsiteX4" fmla="*/ 2750 w 10000"/>
                <a:gd name="connsiteY4" fmla="*/ 475 h 9319"/>
                <a:gd name="connsiteX5" fmla="*/ 3758 w 10000"/>
                <a:gd name="connsiteY5" fmla="*/ 0 h 9319"/>
                <a:gd name="connsiteX6" fmla="*/ 8992 w 10000"/>
                <a:gd name="connsiteY6" fmla="*/ 0 h 9319"/>
                <a:gd name="connsiteX7" fmla="*/ 10000 w 10000"/>
                <a:gd name="connsiteY7" fmla="*/ 475 h 9319"/>
                <a:gd name="connsiteX8" fmla="*/ 3758 w 10000"/>
                <a:gd name="connsiteY8" fmla="*/ 9319 h 9319"/>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3758 w 10000"/>
                <a:gd name="connsiteY8"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657 w 10000"/>
                <a:gd name="connsiteY8" fmla="*/ 5358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27"/>
                <a:gd name="connsiteY0" fmla="*/ 10000 h 10000"/>
                <a:gd name="connsiteX1" fmla="*/ 2750 w 10027"/>
                <a:gd name="connsiteY1" fmla="*/ 9491 h 10000"/>
                <a:gd name="connsiteX2" fmla="*/ 132 w 10027"/>
                <a:gd name="connsiteY2" fmla="*/ 5509 h 10000"/>
                <a:gd name="connsiteX3" fmla="*/ 132 w 10027"/>
                <a:gd name="connsiteY3" fmla="*/ 4491 h 10000"/>
                <a:gd name="connsiteX4" fmla="*/ 2750 w 10027"/>
                <a:gd name="connsiteY4" fmla="*/ 510 h 10000"/>
                <a:gd name="connsiteX5" fmla="*/ 3758 w 10027"/>
                <a:gd name="connsiteY5" fmla="*/ 0 h 10000"/>
                <a:gd name="connsiteX6" fmla="*/ 8992 w 10027"/>
                <a:gd name="connsiteY6" fmla="*/ 0 h 10000"/>
                <a:gd name="connsiteX7" fmla="*/ 10000 w 10027"/>
                <a:gd name="connsiteY7" fmla="*/ 510 h 10000"/>
                <a:gd name="connsiteX8" fmla="*/ 6803 w 10027"/>
                <a:gd name="connsiteY8" fmla="*/ 4894 h 10000"/>
                <a:gd name="connsiteX9" fmla="*/ 3758 w 10027"/>
                <a:gd name="connsiteY9" fmla="*/ 10000 h 10000"/>
                <a:gd name="connsiteX0" fmla="*/ 3758 w 10033"/>
                <a:gd name="connsiteY0" fmla="*/ 10000 h 10000"/>
                <a:gd name="connsiteX1" fmla="*/ 2750 w 10033"/>
                <a:gd name="connsiteY1" fmla="*/ 9491 h 10000"/>
                <a:gd name="connsiteX2" fmla="*/ 132 w 10033"/>
                <a:gd name="connsiteY2" fmla="*/ 5509 h 10000"/>
                <a:gd name="connsiteX3" fmla="*/ 132 w 10033"/>
                <a:gd name="connsiteY3" fmla="*/ 4491 h 10000"/>
                <a:gd name="connsiteX4" fmla="*/ 2750 w 10033"/>
                <a:gd name="connsiteY4" fmla="*/ 510 h 10000"/>
                <a:gd name="connsiteX5" fmla="*/ 3758 w 10033"/>
                <a:gd name="connsiteY5" fmla="*/ 0 h 10000"/>
                <a:gd name="connsiteX6" fmla="*/ 8992 w 10033"/>
                <a:gd name="connsiteY6" fmla="*/ 0 h 10000"/>
                <a:gd name="connsiteX7" fmla="*/ 10000 w 10033"/>
                <a:gd name="connsiteY7" fmla="*/ 510 h 10000"/>
                <a:gd name="connsiteX8" fmla="*/ 6864 w 10033"/>
                <a:gd name="connsiteY8" fmla="*/ 5055 h 10000"/>
                <a:gd name="connsiteX9" fmla="*/ 3758 w 10033"/>
                <a:gd name="connsiteY9" fmla="*/ 10000 h 10000"/>
                <a:gd name="connsiteX0" fmla="*/ 3758 w 10035"/>
                <a:gd name="connsiteY0" fmla="*/ 10000 h 10000"/>
                <a:gd name="connsiteX1" fmla="*/ 2750 w 10035"/>
                <a:gd name="connsiteY1" fmla="*/ 9491 h 10000"/>
                <a:gd name="connsiteX2" fmla="*/ 132 w 10035"/>
                <a:gd name="connsiteY2" fmla="*/ 5509 h 10000"/>
                <a:gd name="connsiteX3" fmla="*/ 132 w 10035"/>
                <a:gd name="connsiteY3" fmla="*/ 4491 h 10000"/>
                <a:gd name="connsiteX4" fmla="*/ 2750 w 10035"/>
                <a:gd name="connsiteY4" fmla="*/ 510 h 10000"/>
                <a:gd name="connsiteX5" fmla="*/ 3758 w 10035"/>
                <a:gd name="connsiteY5" fmla="*/ 0 h 10000"/>
                <a:gd name="connsiteX6" fmla="*/ 8992 w 10035"/>
                <a:gd name="connsiteY6" fmla="*/ 0 h 10000"/>
                <a:gd name="connsiteX7" fmla="*/ 10000 w 10035"/>
                <a:gd name="connsiteY7" fmla="*/ 510 h 10000"/>
                <a:gd name="connsiteX8" fmla="*/ 6864 w 10035"/>
                <a:gd name="connsiteY8" fmla="*/ 5055 h 10000"/>
                <a:gd name="connsiteX9" fmla="*/ 3758 w 10035"/>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31"/>
                <a:gd name="connsiteY0" fmla="*/ 10000 h 10000"/>
                <a:gd name="connsiteX1" fmla="*/ 2750 w 10031"/>
                <a:gd name="connsiteY1" fmla="*/ 9491 h 10000"/>
                <a:gd name="connsiteX2" fmla="*/ 132 w 10031"/>
                <a:gd name="connsiteY2" fmla="*/ 5509 h 10000"/>
                <a:gd name="connsiteX3" fmla="*/ 132 w 10031"/>
                <a:gd name="connsiteY3" fmla="*/ 4491 h 10000"/>
                <a:gd name="connsiteX4" fmla="*/ 2750 w 10031"/>
                <a:gd name="connsiteY4" fmla="*/ 510 h 10000"/>
                <a:gd name="connsiteX5" fmla="*/ 3758 w 10031"/>
                <a:gd name="connsiteY5" fmla="*/ 0 h 10000"/>
                <a:gd name="connsiteX6" fmla="*/ 8992 w 10031"/>
                <a:gd name="connsiteY6" fmla="*/ 0 h 10000"/>
                <a:gd name="connsiteX7" fmla="*/ 10000 w 10031"/>
                <a:gd name="connsiteY7" fmla="*/ 510 h 10000"/>
                <a:gd name="connsiteX8" fmla="*/ 6864 w 10031"/>
                <a:gd name="connsiteY8" fmla="*/ 5055 h 10000"/>
                <a:gd name="connsiteX9" fmla="*/ 3758 w 10031"/>
                <a:gd name="connsiteY9" fmla="*/ 10000 h 10000"/>
                <a:gd name="connsiteX0" fmla="*/ 3758 w 10031"/>
                <a:gd name="connsiteY0" fmla="*/ 10000 h 10000"/>
                <a:gd name="connsiteX1" fmla="*/ 2750 w 10031"/>
                <a:gd name="connsiteY1" fmla="*/ 9491 h 10000"/>
                <a:gd name="connsiteX2" fmla="*/ 132 w 10031"/>
                <a:gd name="connsiteY2" fmla="*/ 5509 h 10000"/>
                <a:gd name="connsiteX3" fmla="*/ 132 w 10031"/>
                <a:gd name="connsiteY3" fmla="*/ 4491 h 10000"/>
                <a:gd name="connsiteX4" fmla="*/ 2750 w 10031"/>
                <a:gd name="connsiteY4" fmla="*/ 510 h 10000"/>
                <a:gd name="connsiteX5" fmla="*/ 3758 w 10031"/>
                <a:gd name="connsiteY5" fmla="*/ 0 h 10000"/>
                <a:gd name="connsiteX6" fmla="*/ 8992 w 10031"/>
                <a:gd name="connsiteY6" fmla="*/ 0 h 10000"/>
                <a:gd name="connsiteX7" fmla="*/ 10000 w 10031"/>
                <a:gd name="connsiteY7" fmla="*/ 510 h 10000"/>
                <a:gd name="connsiteX8" fmla="*/ 6864 w 10031"/>
                <a:gd name="connsiteY8" fmla="*/ 5055 h 10000"/>
                <a:gd name="connsiteX9" fmla="*/ 3758 w 10031"/>
                <a:gd name="connsiteY9" fmla="*/ 10000 h 10000"/>
                <a:gd name="connsiteX0" fmla="*/ 3758 w 10035"/>
                <a:gd name="connsiteY0" fmla="*/ 10000 h 10000"/>
                <a:gd name="connsiteX1" fmla="*/ 2750 w 10035"/>
                <a:gd name="connsiteY1" fmla="*/ 9491 h 10000"/>
                <a:gd name="connsiteX2" fmla="*/ 132 w 10035"/>
                <a:gd name="connsiteY2" fmla="*/ 5509 h 10000"/>
                <a:gd name="connsiteX3" fmla="*/ 132 w 10035"/>
                <a:gd name="connsiteY3" fmla="*/ 4491 h 10000"/>
                <a:gd name="connsiteX4" fmla="*/ 2750 w 10035"/>
                <a:gd name="connsiteY4" fmla="*/ 510 h 10000"/>
                <a:gd name="connsiteX5" fmla="*/ 3758 w 10035"/>
                <a:gd name="connsiteY5" fmla="*/ 0 h 10000"/>
                <a:gd name="connsiteX6" fmla="*/ 8992 w 10035"/>
                <a:gd name="connsiteY6" fmla="*/ 0 h 10000"/>
                <a:gd name="connsiteX7" fmla="*/ 10000 w 10035"/>
                <a:gd name="connsiteY7" fmla="*/ 510 h 10000"/>
                <a:gd name="connsiteX8" fmla="*/ 6864 w 10035"/>
                <a:gd name="connsiteY8" fmla="*/ 5055 h 10000"/>
                <a:gd name="connsiteX9" fmla="*/ 3758 w 10035"/>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prstTxWarp prst="textNoShape">
                <a:avLst/>
              </a:prstTxWarp>
            </a:bodyPr>
            <a:lstStyle/>
            <a:p>
              <a:endParaRPr lang="zh-CN" altLang="en-US" dirty="0"/>
            </a:p>
          </p:txBody>
        </p:sp>
        <p:grpSp>
          <p:nvGrpSpPr>
            <p:cNvPr id="39" name="组合 38"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4891886" y="3132785"/>
              <a:ext cx="776055" cy="557425"/>
              <a:chOff x="897622" y="2414802"/>
              <a:chExt cx="1001347" cy="719249"/>
            </a:xfrm>
          </p:grpSpPr>
          <p:sp>
            <p:nvSpPr>
              <p:cNvPr id="40" name="文本框 39"/>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02</a:t>
                </a:r>
                <a:endParaRPr lang="zh-CN" altLang="en-US" sz="2400" dirty="0">
                  <a:ln w="15875">
                    <a:noFill/>
                  </a:ln>
                  <a:solidFill>
                    <a:schemeClr val="bg1"/>
                  </a:solidFill>
                  <a:latin typeface="Impact" panose="020B0806030902050204" pitchFamily="34" charset="0"/>
                </a:endParaRPr>
              </a:p>
            </p:txBody>
          </p:sp>
          <p:sp>
            <p:nvSpPr>
              <p:cNvPr id="41" name="文本框 40"/>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grpSp>
      <p:grpSp>
        <p:nvGrpSpPr>
          <p:cNvPr id="42" name="组合 41"/>
          <p:cNvGrpSpPr/>
          <p:nvPr/>
        </p:nvGrpSpPr>
        <p:grpSpPr>
          <a:xfrm>
            <a:off x="4590285" y="4911449"/>
            <a:ext cx="1399307" cy="1240222"/>
            <a:chOff x="4590285" y="5023993"/>
            <a:chExt cx="1399307" cy="1240222"/>
          </a:xfrm>
        </p:grpSpPr>
        <p:sp>
          <p:nvSpPr>
            <p:cNvPr id="43"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4590286" y="5024019"/>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75081"/>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prstTxWarp prst="textNoShape">
                <a:avLst/>
              </a:prstTxWarp>
            </a:bodyPr>
            <a:lstStyle/>
            <a:p>
              <a:endParaRPr lang="zh-CN" altLang="en-US"/>
            </a:p>
          </p:txBody>
        </p:sp>
        <p:sp>
          <p:nvSpPr>
            <p:cNvPr id="44"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4590285" y="5023993"/>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 fmla="*/ 2947 w 10000"/>
                <a:gd name="connsiteY0" fmla="*/ 9964 h 9964"/>
                <a:gd name="connsiteX1" fmla="*/ 2156 w 10000"/>
                <a:gd name="connsiteY1" fmla="*/ 9457 h 9964"/>
                <a:gd name="connsiteX2" fmla="*/ 105 w 10000"/>
                <a:gd name="connsiteY2" fmla="*/ 5489 h 9964"/>
                <a:gd name="connsiteX3" fmla="*/ 105 w 10000"/>
                <a:gd name="connsiteY3" fmla="*/ 4475 h 9964"/>
                <a:gd name="connsiteX4" fmla="*/ 2156 w 10000"/>
                <a:gd name="connsiteY4" fmla="*/ 507 h 9964"/>
                <a:gd name="connsiteX5" fmla="*/ 2947 w 10000"/>
                <a:gd name="connsiteY5" fmla="*/ 0 h 9964"/>
                <a:gd name="connsiteX6" fmla="*/ 7049 w 10000"/>
                <a:gd name="connsiteY6" fmla="*/ 0 h 9964"/>
                <a:gd name="connsiteX7" fmla="*/ 7840 w 10000"/>
                <a:gd name="connsiteY7" fmla="*/ 507 h 9964"/>
                <a:gd name="connsiteX8" fmla="*/ 9891 w 10000"/>
                <a:gd name="connsiteY8" fmla="*/ 4475 h 9964"/>
                <a:gd name="connsiteX9" fmla="*/ 9891 w 10000"/>
                <a:gd name="connsiteY9" fmla="*/ 5489 h 9964"/>
                <a:gd name="connsiteX10" fmla="*/ 2947 w 10000"/>
                <a:gd name="connsiteY10" fmla="*/ 9964 h 9964"/>
                <a:gd name="connsiteX0" fmla="*/ 2947 w 10070"/>
                <a:gd name="connsiteY0" fmla="*/ 10000 h 10000"/>
                <a:gd name="connsiteX1" fmla="*/ 2156 w 10070"/>
                <a:gd name="connsiteY1" fmla="*/ 9491 h 10000"/>
                <a:gd name="connsiteX2" fmla="*/ 105 w 10070"/>
                <a:gd name="connsiteY2" fmla="*/ 5509 h 10000"/>
                <a:gd name="connsiteX3" fmla="*/ 105 w 10070"/>
                <a:gd name="connsiteY3" fmla="*/ 4491 h 10000"/>
                <a:gd name="connsiteX4" fmla="*/ 2156 w 10070"/>
                <a:gd name="connsiteY4" fmla="*/ 509 h 10000"/>
                <a:gd name="connsiteX5" fmla="*/ 2947 w 10070"/>
                <a:gd name="connsiteY5" fmla="*/ 0 h 10000"/>
                <a:gd name="connsiteX6" fmla="*/ 7049 w 10070"/>
                <a:gd name="connsiteY6" fmla="*/ 0 h 10000"/>
                <a:gd name="connsiteX7" fmla="*/ 7840 w 10070"/>
                <a:gd name="connsiteY7" fmla="*/ 509 h 10000"/>
                <a:gd name="connsiteX8" fmla="*/ 9891 w 10070"/>
                <a:gd name="connsiteY8" fmla="*/ 4491 h 10000"/>
                <a:gd name="connsiteX9" fmla="*/ 2947 w 10070"/>
                <a:gd name="connsiteY9" fmla="*/ 10000 h 10000"/>
                <a:gd name="connsiteX0" fmla="*/ 2947 w 8049"/>
                <a:gd name="connsiteY0" fmla="*/ 10391 h 10391"/>
                <a:gd name="connsiteX1" fmla="*/ 2156 w 8049"/>
                <a:gd name="connsiteY1" fmla="*/ 9882 h 10391"/>
                <a:gd name="connsiteX2" fmla="*/ 105 w 8049"/>
                <a:gd name="connsiteY2" fmla="*/ 5900 h 10391"/>
                <a:gd name="connsiteX3" fmla="*/ 105 w 8049"/>
                <a:gd name="connsiteY3" fmla="*/ 4882 h 10391"/>
                <a:gd name="connsiteX4" fmla="*/ 2156 w 8049"/>
                <a:gd name="connsiteY4" fmla="*/ 900 h 10391"/>
                <a:gd name="connsiteX5" fmla="*/ 2947 w 8049"/>
                <a:gd name="connsiteY5" fmla="*/ 391 h 10391"/>
                <a:gd name="connsiteX6" fmla="*/ 7049 w 8049"/>
                <a:gd name="connsiteY6" fmla="*/ 391 h 10391"/>
                <a:gd name="connsiteX7" fmla="*/ 7840 w 8049"/>
                <a:gd name="connsiteY7" fmla="*/ 900 h 10391"/>
                <a:gd name="connsiteX8" fmla="*/ 2947 w 8049"/>
                <a:gd name="connsiteY8" fmla="*/ 10391 h 10391"/>
                <a:gd name="connsiteX0" fmla="*/ 3660 w 9981"/>
                <a:gd name="connsiteY0" fmla="*/ 9640 h 9640"/>
                <a:gd name="connsiteX1" fmla="*/ 2678 w 9981"/>
                <a:gd name="connsiteY1" fmla="*/ 9150 h 9640"/>
                <a:gd name="connsiteX2" fmla="*/ 129 w 9981"/>
                <a:gd name="connsiteY2" fmla="*/ 5318 h 9640"/>
                <a:gd name="connsiteX3" fmla="*/ 129 w 9981"/>
                <a:gd name="connsiteY3" fmla="*/ 4338 h 9640"/>
                <a:gd name="connsiteX4" fmla="*/ 2678 w 9981"/>
                <a:gd name="connsiteY4" fmla="*/ 506 h 9640"/>
                <a:gd name="connsiteX5" fmla="*/ 3660 w 9981"/>
                <a:gd name="connsiteY5" fmla="*/ 16 h 9640"/>
                <a:gd name="connsiteX6" fmla="*/ 8757 w 9981"/>
                <a:gd name="connsiteY6" fmla="*/ 16 h 9640"/>
                <a:gd name="connsiteX7" fmla="*/ 9739 w 9981"/>
                <a:gd name="connsiteY7" fmla="*/ 506 h 9640"/>
                <a:gd name="connsiteX8" fmla="*/ 3660 w 9981"/>
                <a:gd name="connsiteY8" fmla="*/ 9640 h 9640"/>
                <a:gd name="connsiteX0" fmla="*/ 3667 w 9758"/>
                <a:gd name="connsiteY0" fmla="*/ 10713 h 10713"/>
                <a:gd name="connsiteX1" fmla="*/ 2683 w 9758"/>
                <a:gd name="connsiteY1" fmla="*/ 10205 h 10713"/>
                <a:gd name="connsiteX2" fmla="*/ 129 w 9758"/>
                <a:gd name="connsiteY2" fmla="*/ 6230 h 10713"/>
                <a:gd name="connsiteX3" fmla="*/ 129 w 9758"/>
                <a:gd name="connsiteY3" fmla="*/ 5213 h 10713"/>
                <a:gd name="connsiteX4" fmla="*/ 2683 w 9758"/>
                <a:gd name="connsiteY4" fmla="*/ 1238 h 10713"/>
                <a:gd name="connsiteX5" fmla="*/ 3667 w 9758"/>
                <a:gd name="connsiteY5" fmla="*/ 730 h 10713"/>
                <a:gd name="connsiteX6" fmla="*/ 8774 w 9758"/>
                <a:gd name="connsiteY6" fmla="*/ 730 h 10713"/>
                <a:gd name="connsiteX7" fmla="*/ 9758 w 9758"/>
                <a:gd name="connsiteY7" fmla="*/ 1238 h 10713"/>
                <a:gd name="connsiteX8" fmla="*/ 3667 w 9758"/>
                <a:gd name="connsiteY8" fmla="*/ 10713 h 10713"/>
                <a:gd name="connsiteX0" fmla="*/ 3758 w 10000"/>
                <a:gd name="connsiteY0" fmla="*/ 9319 h 9319"/>
                <a:gd name="connsiteX1" fmla="*/ 2750 w 10000"/>
                <a:gd name="connsiteY1" fmla="*/ 8845 h 9319"/>
                <a:gd name="connsiteX2" fmla="*/ 132 w 10000"/>
                <a:gd name="connsiteY2" fmla="*/ 5134 h 9319"/>
                <a:gd name="connsiteX3" fmla="*/ 132 w 10000"/>
                <a:gd name="connsiteY3" fmla="*/ 4185 h 9319"/>
                <a:gd name="connsiteX4" fmla="*/ 2750 w 10000"/>
                <a:gd name="connsiteY4" fmla="*/ 475 h 9319"/>
                <a:gd name="connsiteX5" fmla="*/ 3758 w 10000"/>
                <a:gd name="connsiteY5" fmla="*/ 0 h 9319"/>
                <a:gd name="connsiteX6" fmla="*/ 8992 w 10000"/>
                <a:gd name="connsiteY6" fmla="*/ 0 h 9319"/>
                <a:gd name="connsiteX7" fmla="*/ 10000 w 10000"/>
                <a:gd name="connsiteY7" fmla="*/ 475 h 9319"/>
                <a:gd name="connsiteX8" fmla="*/ 3758 w 10000"/>
                <a:gd name="connsiteY8" fmla="*/ 9319 h 9319"/>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3758 w 10000"/>
                <a:gd name="connsiteY8"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779 w 10000"/>
                <a:gd name="connsiteY8" fmla="*/ 5715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7657 w 10000"/>
                <a:gd name="connsiteY8" fmla="*/ 5358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00"/>
                <a:gd name="connsiteY0" fmla="*/ 10000 h 10000"/>
                <a:gd name="connsiteX1" fmla="*/ 2750 w 10000"/>
                <a:gd name="connsiteY1" fmla="*/ 9491 h 10000"/>
                <a:gd name="connsiteX2" fmla="*/ 132 w 10000"/>
                <a:gd name="connsiteY2" fmla="*/ 5509 h 10000"/>
                <a:gd name="connsiteX3" fmla="*/ 132 w 10000"/>
                <a:gd name="connsiteY3" fmla="*/ 4491 h 10000"/>
                <a:gd name="connsiteX4" fmla="*/ 2750 w 10000"/>
                <a:gd name="connsiteY4" fmla="*/ 510 h 10000"/>
                <a:gd name="connsiteX5" fmla="*/ 3758 w 10000"/>
                <a:gd name="connsiteY5" fmla="*/ 0 h 10000"/>
                <a:gd name="connsiteX6" fmla="*/ 8992 w 10000"/>
                <a:gd name="connsiteY6" fmla="*/ 0 h 10000"/>
                <a:gd name="connsiteX7" fmla="*/ 10000 w 10000"/>
                <a:gd name="connsiteY7" fmla="*/ 510 h 10000"/>
                <a:gd name="connsiteX8" fmla="*/ 6803 w 10000"/>
                <a:gd name="connsiteY8" fmla="*/ 4894 h 10000"/>
                <a:gd name="connsiteX9" fmla="*/ 3758 w 10000"/>
                <a:gd name="connsiteY9" fmla="*/ 10000 h 10000"/>
                <a:gd name="connsiteX0" fmla="*/ 3758 w 10027"/>
                <a:gd name="connsiteY0" fmla="*/ 10000 h 10000"/>
                <a:gd name="connsiteX1" fmla="*/ 2750 w 10027"/>
                <a:gd name="connsiteY1" fmla="*/ 9491 h 10000"/>
                <a:gd name="connsiteX2" fmla="*/ 132 w 10027"/>
                <a:gd name="connsiteY2" fmla="*/ 5509 h 10000"/>
                <a:gd name="connsiteX3" fmla="*/ 132 w 10027"/>
                <a:gd name="connsiteY3" fmla="*/ 4491 h 10000"/>
                <a:gd name="connsiteX4" fmla="*/ 2750 w 10027"/>
                <a:gd name="connsiteY4" fmla="*/ 510 h 10000"/>
                <a:gd name="connsiteX5" fmla="*/ 3758 w 10027"/>
                <a:gd name="connsiteY5" fmla="*/ 0 h 10000"/>
                <a:gd name="connsiteX6" fmla="*/ 8992 w 10027"/>
                <a:gd name="connsiteY6" fmla="*/ 0 h 10000"/>
                <a:gd name="connsiteX7" fmla="*/ 10000 w 10027"/>
                <a:gd name="connsiteY7" fmla="*/ 510 h 10000"/>
                <a:gd name="connsiteX8" fmla="*/ 6803 w 10027"/>
                <a:gd name="connsiteY8" fmla="*/ 4894 h 10000"/>
                <a:gd name="connsiteX9" fmla="*/ 3758 w 10027"/>
                <a:gd name="connsiteY9" fmla="*/ 10000 h 10000"/>
                <a:gd name="connsiteX0" fmla="*/ 3758 w 10033"/>
                <a:gd name="connsiteY0" fmla="*/ 10000 h 10000"/>
                <a:gd name="connsiteX1" fmla="*/ 2750 w 10033"/>
                <a:gd name="connsiteY1" fmla="*/ 9491 h 10000"/>
                <a:gd name="connsiteX2" fmla="*/ 132 w 10033"/>
                <a:gd name="connsiteY2" fmla="*/ 5509 h 10000"/>
                <a:gd name="connsiteX3" fmla="*/ 132 w 10033"/>
                <a:gd name="connsiteY3" fmla="*/ 4491 h 10000"/>
                <a:gd name="connsiteX4" fmla="*/ 2750 w 10033"/>
                <a:gd name="connsiteY4" fmla="*/ 510 h 10000"/>
                <a:gd name="connsiteX5" fmla="*/ 3758 w 10033"/>
                <a:gd name="connsiteY5" fmla="*/ 0 h 10000"/>
                <a:gd name="connsiteX6" fmla="*/ 8992 w 10033"/>
                <a:gd name="connsiteY6" fmla="*/ 0 h 10000"/>
                <a:gd name="connsiteX7" fmla="*/ 10000 w 10033"/>
                <a:gd name="connsiteY7" fmla="*/ 510 h 10000"/>
                <a:gd name="connsiteX8" fmla="*/ 6864 w 10033"/>
                <a:gd name="connsiteY8" fmla="*/ 5055 h 10000"/>
                <a:gd name="connsiteX9" fmla="*/ 3758 w 10033"/>
                <a:gd name="connsiteY9" fmla="*/ 10000 h 10000"/>
                <a:gd name="connsiteX0" fmla="*/ 3758 w 10035"/>
                <a:gd name="connsiteY0" fmla="*/ 10000 h 10000"/>
                <a:gd name="connsiteX1" fmla="*/ 2750 w 10035"/>
                <a:gd name="connsiteY1" fmla="*/ 9491 h 10000"/>
                <a:gd name="connsiteX2" fmla="*/ 132 w 10035"/>
                <a:gd name="connsiteY2" fmla="*/ 5509 h 10000"/>
                <a:gd name="connsiteX3" fmla="*/ 132 w 10035"/>
                <a:gd name="connsiteY3" fmla="*/ 4491 h 10000"/>
                <a:gd name="connsiteX4" fmla="*/ 2750 w 10035"/>
                <a:gd name="connsiteY4" fmla="*/ 510 h 10000"/>
                <a:gd name="connsiteX5" fmla="*/ 3758 w 10035"/>
                <a:gd name="connsiteY5" fmla="*/ 0 h 10000"/>
                <a:gd name="connsiteX6" fmla="*/ 8992 w 10035"/>
                <a:gd name="connsiteY6" fmla="*/ 0 h 10000"/>
                <a:gd name="connsiteX7" fmla="*/ 10000 w 10035"/>
                <a:gd name="connsiteY7" fmla="*/ 510 h 10000"/>
                <a:gd name="connsiteX8" fmla="*/ 6864 w 10035"/>
                <a:gd name="connsiteY8" fmla="*/ 5055 h 10000"/>
                <a:gd name="connsiteX9" fmla="*/ 3758 w 10035"/>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31"/>
                <a:gd name="connsiteY0" fmla="*/ 10000 h 10000"/>
                <a:gd name="connsiteX1" fmla="*/ 2750 w 10031"/>
                <a:gd name="connsiteY1" fmla="*/ 9491 h 10000"/>
                <a:gd name="connsiteX2" fmla="*/ 132 w 10031"/>
                <a:gd name="connsiteY2" fmla="*/ 5509 h 10000"/>
                <a:gd name="connsiteX3" fmla="*/ 132 w 10031"/>
                <a:gd name="connsiteY3" fmla="*/ 4491 h 10000"/>
                <a:gd name="connsiteX4" fmla="*/ 2750 w 10031"/>
                <a:gd name="connsiteY4" fmla="*/ 510 h 10000"/>
                <a:gd name="connsiteX5" fmla="*/ 3758 w 10031"/>
                <a:gd name="connsiteY5" fmla="*/ 0 h 10000"/>
                <a:gd name="connsiteX6" fmla="*/ 8992 w 10031"/>
                <a:gd name="connsiteY6" fmla="*/ 0 h 10000"/>
                <a:gd name="connsiteX7" fmla="*/ 10000 w 10031"/>
                <a:gd name="connsiteY7" fmla="*/ 510 h 10000"/>
                <a:gd name="connsiteX8" fmla="*/ 6864 w 10031"/>
                <a:gd name="connsiteY8" fmla="*/ 5055 h 10000"/>
                <a:gd name="connsiteX9" fmla="*/ 3758 w 10031"/>
                <a:gd name="connsiteY9" fmla="*/ 10000 h 10000"/>
                <a:gd name="connsiteX0" fmla="*/ 3758 w 10031"/>
                <a:gd name="connsiteY0" fmla="*/ 10000 h 10000"/>
                <a:gd name="connsiteX1" fmla="*/ 2750 w 10031"/>
                <a:gd name="connsiteY1" fmla="*/ 9491 h 10000"/>
                <a:gd name="connsiteX2" fmla="*/ 132 w 10031"/>
                <a:gd name="connsiteY2" fmla="*/ 5509 h 10000"/>
                <a:gd name="connsiteX3" fmla="*/ 132 w 10031"/>
                <a:gd name="connsiteY3" fmla="*/ 4491 h 10000"/>
                <a:gd name="connsiteX4" fmla="*/ 2750 w 10031"/>
                <a:gd name="connsiteY4" fmla="*/ 510 h 10000"/>
                <a:gd name="connsiteX5" fmla="*/ 3758 w 10031"/>
                <a:gd name="connsiteY5" fmla="*/ 0 h 10000"/>
                <a:gd name="connsiteX6" fmla="*/ 8992 w 10031"/>
                <a:gd name="connsiteY6" fmla="*/ 0 h 10000"/>
                <a:gd name="connsiteX7" fmla="*/ 10000 w 10031"/>
                <a:gd name="connsiteY7" fmla="*/ 510 h 10000"/>
                <a:gd name="connsiteX8" fmla="*/ 6864 w 10031"/>
                <a:gd name="connsiteY8" fmla="*/ 5055 h 10000"/>
                <a:gd name="connsiteX9" fmla="*/ 3758 w 10031"/>
                <a:gd name="connsiteY9" fmla="*/ 10000 h 10000"/>
                <a:gd name="connsiteX0" fmla="*/ 3758 w 10035"/>
                <a:gd name="connsiteY0" fmla="*/ 10000 h 10000"/>
                <a:gd name="connsiteX1" fmla="*/ 2750 w 10035"/>
                <a:gd name="connsiteY1" fmla="*/ 9491 h 10000"/>
                <a:gd name="connsiteX2" fmla="*/ 132 w 10035"/>
                <a:gd name="connsiteY2" fmla="*/ 5509 h 10000"/>
                <a:gd name="connsiteX3" fmla="*/ 132 w 10035"/>
                <a:gd name="connsiteY3" fmla="*/ 4491 h 10000"/>
                <a:gd name="connsiteX4" fmla="*/ 2750 w 10035"/>
                <a:gd name="connsiteY4" fmla="*/ 510 h 10000"/>
                <a:gd name="connsiteX5" fmla="*/ 3758 w 10035"/>
                <a:gd name="connsiteY5" fmla="*/ 0 h 10000"/>
                <a:gd name="connsiteX6" fmla="*/ 8992 w 10035"/>
                <a:gd name="connsiteY6" fmla="*/ 0 h 10000"/>
                <a:gd name="connsiteX7" fmla="*/ 10000 w 10035"/>
                <a:gd name="connsiteY7" fmla="*/ 510 h 10000"/>
                <a:gd name="connsiteX8" fmla="*/ 6864 w 10035"/>
                <a:gd name="connsiteY8" fmla="*/ 5055 h 10000"/>
                <a:gd name="connsiteX9" fmla="*/ 3758 w 10035"/>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 name="connsiteX0" fmla="*/ 3758 w 10008"/>
                <a:gd name="connsiteY0" fmla="*/ 10000 h 10000"/>
                <a:gd name="connsiteX1" fmla="*/ 2750 w 10008"/>
                <a:gd name="connsiteY1" fmla="*/ 9491 h 10000"/>
                <a:gd name="connsiteX2" fmla="*/ 132 w 10008"/>
                <a:gd name="connsiteY2" fmla="*/ 5509 h 10000"/>
                <a:gd name="connsiteX3" fmla="*/ 132 w 10008"/>
                <a:gd name="connsiteY3" fmla="*/ 4491 h 10000"/>
                <a:gd name="connsiteX4" fmla="*/ 2750 w 10008"/>
                <a:gd name="connsiteY4" fmla="*/ 510 h 10000"/>
                <a:gd name="connsiteX5" fmla="*/ 3758 w 10008"/>
                <a:gd name="connsiteY5" fmla="*/ 0 h 10000"/>
                <a:gd name="connsiteX6" fmla="*/ 8992 w 10008"/>
                <a:gd name="connsiteY6" fmla="*/ 0 h 10000"/>
                <a:gd name="connsiteX7" fmla="*/ 10000 w 10008"/>
                <a:gd name="connsiteY7" fmla="*/ 510 h 10000"/>
                <a:gd name="connsiteX8" fmla="*/ 6864 w 10008"/>
                <a:gd name="connsiteY8" fmla="*/ 5055 h 10000"/>
                <a:gd name="connsiteX9" fmla="*/ 3758 w 10008"/>
                <a:gd name="connsiteY9"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0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prstTxWarp prst="textNoShape">
                <a:avLst/>
              </a:prstTxWarp>
            </a:bodyPr>
            <a:lstStyle/>
            <a:p>
              <a:endParaRPr lang="zh-CN" altLang="en-US" dirty="0"/>
            </a:p>
          </p:txBody>
        </p:sp>
        <p:grpSp>
          <p:nvGrpSpPr>
            <p:cNvPr id="45" name="组合 4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4891886" y="5080659"/>
              <a:ext cx="776055" cy="557425"/>
              <a:chOff x="897622" y="2414802"/>
              <a:chExt cx="1001347" cy="719249"/>
            </a:xfrm>
          </p:grpSpPr>
          <p:sp>
            <p:nvSpPr>
              <p:cNvPr id="46" name="文本框 45"/>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04</a:t>
                </a:r>
                <a:endParaRPr lang="zh-CN" altLang="en-US" sz="2400" dirty="0">
                  <a:ln w="15875">
                    <a:noFill/>
                  </a:ln>
                  <a:solidFill>
                    <a:schemeClr val="bg1"/>
                  </a:solidFill>
                  <a:latin typeface="Impact" panose="020B0806030902050204" pitchFamily="34" charset="0"/>
                </a:endParaRPr>
              </a:p>
            </p:txBody>
          </p:sp>
          <p:sp>
            <p:nvSpPr>
              <p:cNvPr id="47" name="文本框 46"/>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grpSp>
      <p:grpSp>
        <p:nvGrpSpPr>
          <p:cNvPr id="48" name="组合 47"/>
          <p:cNvGrpSpPr/>
          <p:nvPr/>
        </p:nvGrpSpPr>
        <p:grpSpPr>
          <a:xfrm>
            <a:off x="7347117" y="1986100"/>
            <a:ext cx="3578386" cy="1405456"/>
            <a:chOff x="7347117" y="2098644"/>
            <a:chExt cx="3578386" cy="1405456"/>
          </a:xfrm>
        </p:grpSpPr>
        <p:sp>
          <p:nvSpPr>
            <p:cNvPr id="49" name="任意多边形 48"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7347117" y="2098644"/>
              <a:ext cx="3578386" cy="98699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prstTxWarp prst="textNoShape">
                <a:avLst/>
              </a:prstTxWarp>
              <a:noAutofit/>
            </a:bodyPr>
            <a:lstStyle/>
            <a:p>
              <a:endParaRPr lang="zh-CN" altLang="en-US"/>
            </a:p>
          </p:txBody>
        </p:sp>
        <p:sp>
          <p:nvSpPr>
            <p:cNvPr id="50" name="Freeform 48"/>
            <p:cNvSpPr>
              <a:spLocks noEditPoints="1"/>
            </p:cNvSpPr>
            <p:nvPr/>
          </p:nvSpPr>
          <p:spPr bwMode="auto">
            <a:xfrm>
              <a:off x="7632049" y="2435458"/>
              <a:ext cx="370789" cy="354919"/>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1" name="文本框 5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225051" y="2180661"/>
              <a:ext cx="2339102" cy="1323439"/>
            </a:xfrm>
            <a:prstGeom prst="rect">
              <a:avLst/>
            </a:prstGeom>
            <a:noFill/>
            <a:effectLst/>
          </p:spPr>
          <p:txBody>
            <a:bodyPr wrap="none" rtlCol="0">
              <a:spAutoFit/>
            </a:bodyPr>
            <a:lstStyle/>
            <a:p>
              <a:pPr>
                <a:buClr>
                  <a:srgbClr val="808080"/>
                </a:buClr>
              </a:pPr>
              <a:r>
                <a:rPr lang="zh-CN" altLang="en-US" sz="2400" dirty="0" smtClean="0">
                  <a:solidFill>
                    <a:srgbClr val="029BAB"/>
                  </a:solidFill>
                  <a:sym typeface="+mn-lt"/>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lt"/>
                </a:rPr>
                <a:t>突破心智</a:t>
              </a: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866558" y="3060563"/>
            <a:ext cx="3578386" cy="1379751"/>
            <a:chOff x="866558" y="3173107"/>
            <a:chExt cx="3578386" cy="1379751"/>
          </a:xfrm>
        </p:grpSpPr>
        <p:sp>
          <p:nvSpPr>
            <p:cNvPr id="53" name="任意多边形 5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866558" y="3173107"/>
              <a:ext cx="3578386" cy="98699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prstTxWarp prst="textNoShape">
                <a:avLst/>
              </a:prstTxWarp>
              <a:noAutofit/>
            </a:bodyPr>
            <a:lstStyle/>
            <a:p>
              <a:endParaRPr lang="zh-CN" altLang="en-US"/>
            </a:p>
          </p:txBody>
        </p:sp>
        <p:sp>
          <p:nvSpPr>
            <p:cNvPr id="54" name="Freeform 26"/>
            <p:cNvSpPr>
              <a:spLocks noEditPoints="1"/>
            </p:cNvSpPr>
            <p:nvPr/>
          </p:nvSpPr>
          <p:spPr bwMode="auto">
            <a:xfrm>
              <a:off x="3762193" y="3514297"/>
              <a:ext cx="310925" cy="326669"/>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5" name="文本框 5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248199" y="3229419"/>
              <a:ext cx="2339102" cy="1323439"/>
            </a:xfrm>
            <a:prstGeom prst="rect">
              <a:avLst/>
            </a:prstGeom>
            <a:noFill/>
            <a:effectLst/>
          </p:spPr>
          <p:txBody>
            <a:bodyPr wrap="none" rtlCol="0">
              <a:spAutoFit/>
            </a:bodyPr>
            <a:lstStyle/>
            <a:p>
              <a:pPr>
                <a:buClr>
                  <a:srgbClr val="808080"/>
                </a:buClr>
              </a:pPr>
              <a:r>
                <a:rPr lang="zh-CN" altLang="en-US" sz="2400" dirty="0" smtClean="0">
                  <a:solidFill>
                    <a:prstClr val="white">
                      <a:lumMod val="50000"/>
                    </a:prstClr>
                  </a:solidFill>
                  <a:sym typeface="+mn-lt"/>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lt"/>
                </a:rPr>
                <a:t>强化优势</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866558" y="5046214"/>
            <a:ext cx="3578386" cy="1389379"/>
            <a:chOff x="866558" y="5158758"/>
            <a:chExt cx="3578386" cy="1389379"/>
          </a:xfrm>
        </p:grpSpPr>
        <p:sp>
          <p:nvSpPr>
            <p:cNvPr id="57" name="任意多边形 56"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866558" y="5158758"/>
              <a:ext cx="3578386" cy="98699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prstTxWarp prst="textNoShape">
                <a:avLst/>
              </a:prstTxWarp>
              <a:noAutofit/>
            </a:bodyPr>
            <a:lstStyle/>
            <a:p>
              <a:endParaRPr lang="zh-CN" altLang="en-US"/>
            </a:p>
          </p:txBody>
        </p:sp>
        <p:sp>
          <p:nvSpPr>
            <p:cNvPr id="58" name="Freeform 16"/>
            <p:cNvSpPr>
              <a:spLocks noEditPoints="1"/>
            </p:cNvSpPr>
            <p:nvPr/>
          </p:nvSpPr>
          <p:spPr bwMode="auto">
            <a:xfrm>
              <a:off x="3750467" y="5518266"/>
              <a:ext cx="420284" cy="335163"/>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9" name="文本框 58"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250550" y="5224698"/>
              <a:ext cx="2339102" cy="1323439"/>
            </a:xfrm>
            <a:prstGeom prst="rect">
              <a:avLst/>
            </a:prstGeom>
            <a:noFill/>
            <a:effectLst/>
          </p:spPr>
          <p:txBody>
            <a:bodyPr wrap="none" rtlCol="0">
              <a:spAutoFit/>
            </a:bodyPr>
            <a:lstStyle/>
            <a:p>
              <a:pPr>
                <a:buClr>
                  <a:srgbClr val="0298A8"/>
                </a:buClr>
              </a:pPr>
              <a:r>
                <a:rPr lang="zh-CN" altLang="en-US" sz="2400" dirty="0" smtClean="0">
                  <a:solidFill>
                    <a:srgbClr val="9B00F6"/>
                  </a:solidFill>
                  <a:sym typeface="+mn-lt"/>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lt"/>
                </a:rPr>
                <a:t>不断实践</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347117" y="3971750"/>
            <a:ext cx="3578386" cy="1402486"/>
            <a:chOff x="7347117" y="4084294"/>
            <a:chExt cx="3578386" cy="1402486"/>
          </a:xfrm>
        </p:grpSpPr>
        <p:sp>
          <p:nvSpPr>
            <p:cNvPr id="61" name="任意多边形 6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p:cNvSpPr>
            <p:nvPr/>
          </p:nvSpPr>
          <p:spPr bwMode="auto">
            <a:xfrm>
              <a:off x="7347117" y="4084294"/>
              <a:ext cx="3578386" cy="98699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prstTxWarp prst="textNoShape">
                <a:avLst/>
              </a:prstTxWarp>
              <a:noAutofit/>
            </a:bodyPr>
            <a:lstStyle/>
            <a:p>
              <a:endParaRPr lang="zh-CN" altLang="en-US"/>
            </a:p>
          </p:txBody>
        </p:sp>
        <p:sp>
          <p:nvSpPr>
            <p:cNvPr id="62" name="Freeform 31"/>
            <p:cNvSpPr>
              <a:spLocks noEditPoints="1"/>
            </p:cNvSpPr>
            <p:nvPr/>
          </p:nvSpPr>
          <p:spPr bwMode="auto">
            <a:xfrm>
              <a:off x="7706879" y="4433427"/>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3" name="文本框 6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225051" y="4163341"/>
              <a:ext cx="2339102" cy="1323439"/>
            </a:xfrm>
            <a:prstGeom prst="rect">
              <a:avLst/>
            </a:prstGeom>
            <a:noFill/>
            <a:effectLst/>
          </p:spPr>
          <p:txBody>
            <a:bodyPr wrap="none" rtlCol="0">
              <a:spAutoFit/>
            </a:bodyPr>
            <a:lstStyle/>
            <a:p>
              <a:pPr>
                <a:buClr>
                  <a:srgbClr val="808080"/>
                </a:buClr>
              </a:pPr>
              <a:r>
                <a:rPr lang="zh-CN" altLang="en-US" sz="2400" dirty="0" smtClean="0">
                  <a:solidFill>
                    <a:srgbClr val="029BAB"/>
                  </a:solidFill>
                  <a:sym typeface="+mn-lt"/>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lt"/>
                </a:rPr>
                <a:t>学习深造</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40541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750"/>
                                        <p:tgtEl>
                                          <p:spTgt spid="14"/>
                                        </p:tgtEl>
                                      </p:cBhvr>
                                    </p:animEffect>
                                  </p:childTnLst>
                                </p:cTn>
                              </p:par>
                            </p:childTnLst>
                          </p:cTn>
                        </p:par>
                        <p:par>
                          <p:cTn id="8" fill="hold">
                            <p:stCondLst>
                              <p:cond delay="750"/>
                            </p:stCondLst>
                            <p:childTnLst>
                              <p:par>
                                <p:cTn id="9" presetID="2" presetClass="entr" presetSubtype="2" decel="4200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750" fill="hold"/>
                                        <p:tgtEl>
                                          <p:spTgt spid="48"/>
                                        </p:tgtEl>
                                        <p:attrNameLst>
                                          <p:attrName>ppt_x</p:attrName>
                                        </p:attrNameLst>
                                      </p:cBhvr>
                                      <p:tavLst>
                                        <p:tav tm="0">
                                          <p:val>
                                            <p:strVal val="1+#ppt_w/2"/>
                                          </p:val>
                                        </p:tav>
                                        <p:tav tm="100000">
                                          <p:val>
                                            <p:strVal val="#ppt_x"/>
                                          </p:val>
                                        </p:tav>
                                      </p:tavLst>
                                    </p:anim>
                                    <p:anim calcmode="lin" valueType="num">
                                      <p:cBhvr additive="base">
                                        <p:cTn id="12" dur="750" fill="hold"/>
                                        <p:tgtEl>
                                          <p:spTgt spid="4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9"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750"/>
                                        <p:tgtEl>
                                          <p:spTgt spid="36"/>
                                        </p:tgtEl>
                                      </p:cBhvr>
                                    </p:animEffect>
                                  </p:childTnLst>
                                </p:cTn>
                              </p:par>
                            </p:childTnLst>
                          </p:cTn>
                        </p:par>
                        <p:par>
                          <p:cTn id="17" fill="hold">
                            <p:stCondLst>
                              <p:cond delay="2250"/>
                            </p:stCondLst>
                            <p:childTnLst>
                              <p:par>
                                <p:cTn id="18" presetID="2" presetClass="entr" presetSubtype="8" decel="42000" fill="hold"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750" fill="hold"/>
                                        <p:tgtEl>
                                          <p:spTgt spid="52"/>
                                        </p:tgtEl>
                                        <p:attrNameLst>
                                          <p:attrName>ppt_x</p:attrName>
                                        </p:attrNameLst>
                                      </p:cBhvr>
                                      <p:tavLst>
                                        <p:tav tm="0">
                                          <p:val>
                                            <p:strVal val="0-#ppt_w/2"/>
                                          </p:val>
                                        </p:tav>
                                        <p:tav tm="100000">
                                          <p:val>
                                            <p:strVal val="#ppt_x"/>
                                          </p:val>
                                        </p:tav>
                                      </p:tavLst>
                                    </p:anim>
                                    <p:anim calcmode="lin" valueType="num">
                                      <p:cBhvr additive="base">
                                        <p:cTn id="21" dur="750" fill="hold"/>
                                        <p:tgtEl>
                                          <p:spTgt spid="52"/>
                                        </p:tgtEl>
                                        <p:attrNameLst>
                                          <p:attrName>ppt_y</p:attrName>
                                        </p:attrNameLst>
                                      </p:cBhvr>
                                      <p:tavLst>
                                        <p:tav tm="0">
                                          <p:val>
                                            <p:strVal val="#ppt_y"/>
                                          </p:val>
                                        </p:tav>
                                        <p:tav tm="100000">
                                          <p:val>
                                            <p:strVal val="#ppt_y"/>
                                          </p:val>
                                        </p:tav>
                                      </p:tavLst>
                                    </p:anim>
                                  </p:childTnLst>
                                </p:cTn>
                              </p:par>
                            </p:childTnLst>
                          </p:cTn>
                        </p:par>
                        <p:par>
                          <p:cTn id="22" fill="hold">
                            <p:stCondLst>
                              <p:cond delay="3000"/>
                            </p:stCondLst>
                            <p:childTnLst>
                              <p:par>
                                <p:cTn id="23" presetID="9"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dissolve">
                                      <p:cBhvr>
                                        <p:cTn id="25" dur="750"/>
                                        <p:tgtEl>
                                          <p:spTgt spid="30"/>
                                        </p:tgtEl>
                                      </p:cBhvr>
                                    </p:animEffect>
                                  </p:childTnLst>
                                </p:cTn>
                              </p:par>
                            </p:childTnLst>
                          </p:cTn>
                        </p:par>
                        <p:par>
                          <p:cTn id="26" fill="hold">
                            <p:stCondLst>
                              <p:cond delay="3750"/>
                            </p:stCondLst>
                            <p:childTnLst>
                              <p:par>
                                <p:cTn id="27" presetID="2" presetClass="entr" presetSubtype="2" decel="42000"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750" fill="hold"/>
                                        <p:tgtEl>
                                          <p:spTgt spid="60"/>
                                        </p:tgtEl>
                                        <p:attrNameLst>
                                          <p:attrName>ppt_x</p:attrName>
                                        </p:attrNameLst>
                                      </p:cBhvr>
                                      <p:tavLst>
                                        <p:tav tm="0">
                                          <p:val>
                                            <p:strVal val="1+#ppt_w/2"/>
                                          </p:val>
                                        </p:tav>
                                        <p:tav tm="100000">
                                          <p:val>
                                            <p:strVal val="#ppt_x"/>
                                          </p:val>
                                        </p:tav>
                                      </p:tavLst>
                                    </p:anim>
                                    <p:anim calcmode="lin" valueType="num">
                                      <p:cBhvr additive="base">
                                        <p:cTn id="30" dur="750" fill="hold"/>
                                        <p:tgtEl>
                                          <p:spTgt spid="60"/>
                                        </p:tgtEl>
                                        <p:attrNameLst>
                                          <p:attrName>ppt_y</p:attrName>
                                        </p:attrNameLst>
                                      </p:cBhvr>
                                      <p:tavLst>
                                        <p:tav tm="0">
                                          <p:val>
                                            <p:strVal val="#ppt_y"/>
                                          </p:val>
                                        </p:tav>
                                        <p:tav tm="100000">
                                          <p:val>
                                            <p:strVal val="#ppt_y"/>
                                          </p:val>
                                        </p:tav>
                                      </p:tavLst>
                                    </p:anim>
                                  </p:childTnLst>
                                </p:cTn>
                              </p:par>
                            </p:childTnLst>
                          </p:cTn>
                        </p:par>
                        <p:par>
                          <p:cTn id="31" fill="hold">
                            <p:stCondLst>
                              <p:cond delay="4500"/>
                            </p:stCondLst>
                            <p:childTnLst>
                              <p:par>
                                <p:cTn id="32" presetID="9" presetClass="entr" presetSubtype="0"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dissolve">
                                      <p:cBhvr>
                                        <p:cTn id="34" dur="750"/>
                                        <p:tgtEl>
                                          <p:spTgt spid="42"/>
                                        </p:tgtEl>
                                      </p:cBhvr>
                                    </p:animEffect>
                                  </p:childTnLst>
                                </p:cTn>
                              </p:par>
                            </p:childTnLst>
                          </p:cTn>
                        </p:par>
                        <p:par>
                          <p:cTn id="35" fill="hold">
                            <p:stCondLst>
                              <p:cond delay="5250"/>
                            </p:stCondLst>
                            <p:childTnLst>
                              <p:par>
                                <p:cTn id="36" presetID="2" presetClass="entr" presetSubtype="8" decel="42000" fill="hold" nodeType="after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750" fill="hold"/>
                                        <p:tgtEl>
                                          <p:spTgt spid="56"/>
                                        </p:tgtEl>
                                        <p:attrNameLst>
                                          <p:attrName>ppt_x</p:attrName>
                                        </p:attrNameLst>
                                      </p:cBhvr>
                                      <p:tavLst>
                                        <p:tav tm="0">
                                          <p:val>
                                            <p:strVal val="0-#ppt_w/2"/>
                                          </p:val>
                                        </p:tav>
                                        <p:tav tm="100000">
                                          <p:val>
                                            <p:strVal val="#ppt_x"/>
                                          </p:val>
                                        </p:tav>
                                      </p:tavLst>
                                    </p:anim>
                                    <p:anim calcmode="lin" valueType="num">
                                      <p:cBhvr additive="base">
                                        <p:cTn id="39"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1"/>
            <a:ext cx="6100549" cy="6858000"/>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837806" y="4441037"/>
            <a:ext cx="432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86117" y="478390"/>
            <a:ext cx="3580617" cy="3580617"/>
            <a:chOff x="4157663" y="1490663"/>
            <a:chExt cx="3881438" cy="3881438"/>
          </a:xfrm>
          <a:solidFill>
            <a:srgbClr val="FFFFFF"/>
          </a:solidFill>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文本框 17"/>
          <p:cNvSpPr txBox="1"/>
          <p:nvPr/>
        </p:nvSpPr>
        <p:spPr>
          <a:xfrm>
            <a:off x="1445469" y="5662895"/>
            <a:ext cx="3069469" cy="769441"/>
          </a:xfrm>
          <a:prstGeom prst="rect">
            <a:avLst/>
          </a:prstGeom>
          <a:noFill/>
        </p:spPr>
        <p:txBody>
          <a:bodyPr wrap="square" rtlCol="0">
            <a:spAutoFit/>
          </a:bodyPr>
          <a:lstStyle/>
          <a:p>
            <a:pPr algn="dist"/>
            <a:r>
              <a:rPr lang="en-US" altLang="zh-CN" sz="4400" dirty="0">
                <a:solidFill>
                  <a:schemeClr val="bg1"/>
                </a:solidFill>
                <a:latin typeface="华文细黑" panose="02010600040101010101" pitchFamily="2" charset="-122"/>
                <a:ea typeface="华文细黑" panose="02010600040101010101" pitchFamily="2" charset="-122"/>
              </a:rPr>
              <a:t>CONTENTS</a:t>
            </a:r>
            <a:endParaRPr lang="zh-CN" altLang="en-US" sz="4400" dirty="0">
              <a:solidFill>
                <a:schemeClr val="bg1"/>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1445469" y="4651254"/>
            <a:ext cx="3059169" cy="1107996"/>
          </a:xfrm>
          <a:prstGeom prst="rect">
            <a:avLst/>
          </a:prstGeom>
          <a:noFill/>
        </p:spPr>
        <p:txBody>
          <a:bodyPr wrap="square" rtlCol="0">
            <a:spAutoFit/>
          </a:bodyPr>
          <a:lstStyle/>
          <a:p>
            <a:pPr algn="dist"/>
            <a:r>
              <a:rPr lang="zh-CN" altLang="en-US" sz="6600" dirty="0" smtClean="0">
                <a:solidFill>
                  <a:schemeClr val="bg1"/>
                </a:solidFill>
                <a:latin typeface="微软雅黑" panose="020B0503020204020204" pitchFamily="34" charset="-122"/>
                <a:ea typeface="微软雅黑" panose="020B0503020204020204" pitchFamily="34" charset="-122"/>
              </a:rPr>
              <a:t>目  录</a:t>
            </a:r>
            <a:endParaRPr lang="zh-CN" altLang="en-US" sz="6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7253796" y="1321069"/>
            <a:ext cx="748147" cy="748148"/>
            <a:chOff x="7531331" y="1259522"/>
            <a:chExt cx="748147" cy="748148"/>
          </a:xfrm>
        </p:grpSpPr>
        <p:sp>
          <p:nvSpPr>
            <p:cNvPr id="22" name="Freeform 10"/>
            <p:cNvSpPr>
              <a:spLocks/>
            </p:cNvSpPr>
            <p:nvPr/>
          </p:nvSpPr>
          <p:spPr bwMode="auto">
            <a:xfrm>
              <a:off x="7531331" y="125952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文本框 22"/>
            <p:cNvSpPr txBox="1"/>
            <p:nvPr/>
          </p:nvSpPr>
          <p:spPr>
            <a:xfrm>
              <a:off x="7631082" y="1292772"/>
              <a:ext cx="543739"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01</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24" name="组合 23"/>
          <p:cNvGrpSpPr/>
          <p:nvPr/>
        </p:nvGrpSpPr>
        <p:grpSpPr>
          <a:xfrm>
            <a:off x="7253794" y="2513979"/>
            <a:ext cx="748147" cy="748148"/>
            <a:chOff x="7531329" y="2452432"/>
            <a:chExt cx="748147" cy="748148"/>
          </a:xfrm>
        </p:grpSpPr>
        <p:sp>
          <p:nvSpPr>
            <p:cNvPr id="25" name="Freeform 10"/>
            <p:cNvSpPr>
              <a:spLocks/>
            </p:cNvSpPr>
            <p:nvPr/>
          </p:nvSpPr>
          <p:spPr bwMode="auto">
            <a:xfrm>
              <a:off x="7531329" y="245243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文本框 25"/>
            <p:cNvSpPr txBox="1"/>
            <p:nvPr/>
          </p:nvSpPr>
          <p:spPr>
            <a:xfrm>
              <a:off x="7578182" y="2472563"/>
              <a:ext cx="649537"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02</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27" name="组合 26"/>
          <p:cNvGrpSpPr/>
          <p:nvPr/>
        </p:nvGrpSpPr>
        <p:grpSpPr>
          <a:xfrm>
            <a:off x="7253794" y="3706889"/>
            <a:ext cx="748147" cy="748148"/>
            <a:chOff x="7531329" y="3645342"/>
            <a:chExt cx="748147" cy="748148"/>
          </a:xfrm>
        </p:grpSpPr>
        <p:sp>
          <p:nvSpPr>
            <p:cNvPr id="28" name="Freeform 10"/>
            <p:cNvSpPr>
              <a:spLocks/>
            </p:cNvSpPr>
            <p:nvPr/>
          </p:nvSpPr>
          <p:spPr bwMode="auto">
            <a:xfrm>
              <a:off x="7531329" y="364534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p:cNvSpPr txBox="1"/>
            <p:nvPr/>
          </p:nvSpPr>
          <p:spPr>
            <a:xfrm>
              <a:off x="7568719" y="366547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03</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30" name="组合 29"/>
          <p:cNvGrpSpPr/>
          <p:nvPr/>
        </p:nvGrpSpPr>
        <p:grpSpPr>
          <a:xfrm>
            <a:off x="7253794" y="4899799"/>
            <a:ext cx="748147" cy="748148"/>
            <a:chOff x="7531329" y="4838252"/>
            <a:chExt cx="748147" cy="748148"/>
          </a:xfrm>
        </p:grpSpPr>
        <p:sp>
          <p:nvSpPr>
            <p:cNvPr id="31" name="Freeform 10"/>
            <p:cNvSpPr>
              <a:spLocks/>
            </p:cNvSpPr>
            <p:nvPr/>
          </p:nvSpPr>
          <p:spPr bwMode="auto">
            <a:xfrm>
              <a:off x="7531329" y="483825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文本框 31"/>
            <p:cNvSpPr txBox="1"/>
            <p:nvPr/>
          </p:nvSpPr>
          <p:spPr>
            <a:xfrm>
              <a:off x="7598837" y="485838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04</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sp>
        <p:nvSpPr>
          <p:cNvPr id="33" name="文本框 32"/>
          <p:cNvSpPr txBox="1"/>
          <p:nvPr/>
        </p:nvSpPr>
        <p:spPr>
          <a:xfrm>
            <a:off x="8502341" y="1402755"/>
            <a:ext cx="3057248" cy="584775"/>
          </a:xfrm>
          <a:prstGeom prst="rect">
            <a:avLst/>
          </a:prstGeom>
          <a:noFill/>
        </p:spPr>
        <p:txBody>
          <a:bodyPr wrap="none" rtlCol="0">
            <a:spAutoFit/>
          </a:bodyPr>
          <a:lstStyle/>
          <a:p>
            <a:pPr algn="ctr"/>
            <a:r>
              <a:rPr lang="zh-CN" altLang="en-US" sz="3200" b="1" dirty="0" smtClean="0">
                <a:solidFill>
                  <a:srgbClr val="3976BD"/>
                </a:solidFill>
                <a:latin typeface="幼圆" panose="02010509060101010101" pitchFamily="49" charset="-122"/>
                <a:ea typeface="幼圆" panose="02010509060101010101" pitchFamily="49" charset="-122"/>
              </a:rPr>
              <a:t>选题背景与意义</a:t>
            </a:r>
            <a:endParaRPr lang="zh-CN" altLang="en-US" sz="3200" b="1" dirty="0">
              <a:solidFill>
                <a:srgbClr val="3976BD"/>
              </a:solidFill>
              <a:latin typeface="幼圆" panose="02010509060101010101" pitchFamily="49" charset="-122"/>
              <a:ea typeface="幼圆" panose="02010509060101010101" pitchFamily="49" charset="-122"/>
            </a:endParaRPr>
          </a:p>
        </p:txBody>
      </p:sp>
      <p:sp>
        <p:nvSpPr>
          <p:cNvPr id="34" name="文本框 33"/>
          <p:cNvSpPr txBox="1"/>
          <p:nvPr/>
        </p:nvSpPr>
        <p:spPr>
          <a:xfrm>
            <a:off x="8502341" y="2583890"/>
            <a:ext cx="3057248" cy="584775"/>
          </a:xfrm>
          <a:prstGeom prst="rect">
            <a:avLst/>
          </a:prstGeom>
          <a:noFill/>
        </p:spPr>
        <p:txBody>
          <a:bodyPr wrap="none" rtlCol="0">
            <a:spAutoFit/>
          </a:bodyPr>
          <a:lstStyle/>
          <a:p>
            <a:pPr algn="ctr"/>
            <a:r>
              <a:rPr lang="zh-CN" altLang="en-US" sz="3200" b="1" dirty="0" smtClean="0">
                <a:solidFill>
                  <a:srgbClr val="275081"/>
                </a:solidFill>
                <a:latin typeface="幼圆" panose="02010509060101010101" pitchFamily="49" charset="-122"/>
                <a:ea typeface="幼圆" panose="02010509060101010101" pitchFamily="49" charset="-122"/>
              </a:rPr>
              <a:t>论文框架与内容</a:t>
            </a:r>
            <a:endParaRPr lang="zh-CN" altLang="en-US" sz="3200" b="1" dirty="0">
              <a:solidFill>
                <a:srgbClr val="275081"/>
              </a:solidFill>
              <a:latin typeface="幼圆" panose="02010509060101010101" pitchFamily="49" charset="-122"/>
              <a:ea typeface="幼圆" panose="02010509060101010101" pitchFamily="49" charset="-122"/>
            </a:endParaRPr>
          </a:p>
        </p:txBody>
      </p:sp>
      <p:sp>
        <p:nvSpPr>
          <p:cNvPr id="35" name="文本框 34"/>
          <p:cNvSpPr txBox="1"/>
          <p:nvPr/>
        </p:nvSpPr>
        <p:spPr>
          <a:xfrm>
            <a:off x="8526288" y="3788575"/>
            <a:ext cx="3057248" cy="584775"/>
          </a:xfrm>
          <a:prstGeom prst="rect">
            <a:avLst/>
          </a:prstGeom>
          <a:noFill/>
        </p:spPr>
        <p:txBody>
          <a:bodyPr wrap="none" rtlCol="0">
            <a:spAutoFit/>
          </a:bodyPr>
          <a:lstStyle/>
          <a:p>
            <a:pPr algn="ctr"/>
            <a:r>
              <a:rPr lang="zh-CN" altLang="en-US" sz="3200" b="1" dirty="0" smtClean="0">
                <a:solidFill>
                  <a:srgbClr val="3976BD"/>
                </a:solidFill>
                <a:latin typeface="幼圆" panose="02010509060101010101" pitchFamily="49" charset="-122"/>
                <a:ea typeface="幼圆" panose="02010509060101010101" pitchFamily="49" charset="-122"/>
              </a:rPr>
              <a:t>研究思路与方法</a:t>
            </a:r>
            <a:endParaRPr lang="zh-CN" altLang="en-US" sz="3200" b="1" dirty="0">
              <a:solidFill>
                <a:srgbClr val="3976BD"/>
              </a:solidFill>
              <a:latin typeface="幼圆" panose="02010509060101010101" pitchFamily="49" charset="-122"/>
              <a:ea typeface="幼圆" panose="02010509060101010101" pitchFamily="49" charset="-122"/>
            </a:endParaRPr>
          </a:p>
        </p:txBody>
      </p:sp>
      <p:sp>
        <p:nvSpPr>
          <p:cNvPr id="36" name="文本框 35"/>
          <p:cNvSpPr txBox="1"/>
          <p:nvPr/>
        </p:nvSpPr>
        <p:spPr>
          <a:xfrm>
            <a:off x="8502341" y="4969710"/>
            <a:ext cx="3057248" cy="1077218"/>
          </a:xfrm>
          <a:prstGeom prst="rect">
            <a:avLst/>
          </a:prstGeom>
          <a:noFill/>
        </p:spPr>
        <p:txBody>
          <a:bodyPr wrap="none" rtlCol="0">
            <a:spAutoFit/>
          </a:bodyPr>
          <a:lstStyle/>
          <a:p>
            <a:pPr algn="ctr"/>
            <a:r>
              <a:rPr lang="zh-CN" altLang="en-US" sz="3200" b="1" dirty="0" smtClean="0">
                <a:solidFill>
                  <a:srgbClr val="275081"/>
                </a:solidFill>
                <a:latin typeface="幼圆" panose="02010509060101010101" pitchFamily="49" charset="-122"/>
                <a:ea typeface="幼圆" panose="02010509060101010101" pitchFamily="49" charset="-122"/>
              </a:rPr>
              <a:t>总体建议与总结</a:t>
            </a:r>
          </a:p>
          <a:p>
            <a:pPr algn="ctr"/>
            <a:endParaRPr lang="zh-CN" altLang="en-US" sz="3200" dirty="0">
              <a:solidFill>
                <a:srgbClr val="275081"/>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1086241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2"/>
                                        </p:tgtEl>
                                      </p:cBhvr>
                                    </p:animEffect>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20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20"/>
                                        </p:tgtEl>
                                        <p:attrNameLst>
                                          <p:attrName>style.visibility</p:attrName>
                                        </p:attrNameLst>
                                      </p:cBhvr>
                                      <p:to>
                                        <p:strVal val="visible"/>
                                      </p:to>
                                    </p:set>
                                    <p:anim by="(-#ppt_w*2)" calcmode="lin" valueType="num">
                                      <p:cBhvr rctx="PPT">
                                        <p:cTn id="26" dur="500" autoRev="1" fill="hold">
                                          <p:stCondLst>
                                            <p:cond delay="0"/>
                                          </p:stCondLst>
                                        </p:cTn>
                                        <p:tgtEl>
                                          <p:spTgt spid="20"/>
                                        </p:tgtEl>
                                        <p:attrNameLst>
                                          <p:attrName>ppt_w</p:attrName>
                                        </p:attrNameLst>
                                      </p:cBhvr>
                                    </p:anim>
                                    <p:anim by="(#ppt_w*0.50)" calcmode="lin" valueType="num">
                                      <p:cBhvr>
                                        <p:cTn id="27" dur="500" decel="50000" autoRev="1" fill="hold">
                                          <p:stCondLst>
                                            <p:cond delay="0"/>
                                          </p:stCondLst>
                                        </p:cTn>
                                        <p:tgtEl>
                                          <p:spTgt spid="20"/>
                                        </p:tgtEl>
                                        <p:attrNameLst>
                                          <p:attrName>ppt_x</p:attrName>
                                        </p:attrNameLst>
                                      </p:cBhvr>
                                    </p:anim>
                                    <p:anim from="(-#ppt_h/2)" to="(#ppt_y)" calcmode="lin" valueType="num">
                                      <p:cBhvr>
                                        <p:cTn id="28" dur="1000" fill="hold">
                                          <p:stCondLst>
                                            <p:cond delay="0"/>
                                          </p:stCondLst>
                                        </p:cTn>
                                        <p:tgtEl>
                                          <p:spTgt spid="20"/>
                                        </p:tgtEl>
                                        <p:attrNameLst>
                                          <p:attrName>ppt_y</p:attrName>
                                        </p:attrNameLst>
                                      </p:cBhvr>
                                    </p:anim>
                                    <p:animRot by="21600000">
                                      <p:cBhvr>
                                        <p:cTn id="29" dur="1000" fill="hold">
                                          <p:stCondLst>
                                            <p:cond delay="0"/>
                                          </p:stCondLst>
                                        </p:cTn>
                                        <p:tgtEl>
                                          <p:spTgt spid="20"/>
                                        </p:tgtEl>
                                        <p:attrNameLst>
                                          <p:attrName>r</p:attrName>
                                        </p:attrNameLst>
                                      </p:cBhvr>
                                    </p:animRot>
                                  </p:childTnLst>
                                </p:cTn>
                              </p:par>
                            </p:childTnLst>
                          </p:cTn>
                        </p:par>
                        <p:par>
                          <p:cTn id="30" fill="hold">
                            <p:stCondLst>
                              <p:cond delay="3100"/>
                            </p:stCondLst>
                            <p:childTnLst>
                              <p:par>
                                <p:cTn id="31" presetID="16" presetClass="entr" presetSubtype="37"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par>
                          <p:cTn id="34" fill="hold">
                            <p:stCondLst>
                              <p:cond delay="3600"/>
                            </p:stCondLst>
                            <p:childTnLst>
                              <p:par>
                                <p:cTn id="35" presetID="25"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40" dur="1000" fill="hold"/>
                                        <p:tgtEl>
                                          <p:spTgt spid="21"/>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1"/>
                                        </p:tgtEl>
                                      </p:cBhvr>
                                    </p:animEffect>
                                  </p:childTnLst>
                                </p:cTn>
                              </p:par>
                              <p:par>
                                <p:cTn id="45" presetID="25" presetClass="entr" presetSubtype="0" fill="hold" nodeType="withEffect">
                                  <p:stCondLst>
                                    <p:cond delay="25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4"/>
                                        </p:tgtEl>
                                      </p:cBhvr>
                                    </p:animEffect>
                                  </p:childTnLst>
                                </p:cTn>
                              </p:par>
                              <p:par>
                                <p:cTn id="55" presetID="25" presetClass="entr" presetSubtype="0" fill="hold"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60" dur="1000" fill="hold"/>
                                        <p:tgtEl>
                                          <p:spTgt spid="27"/>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7"/>
                                        </p:tgtEl>
                                      </p:cBhvr>
                                    </p:animEffect>
                                  </p:childTnLst>
                                </p:cTn>
                              </p:par>
                              <p:par>
                                <p:cTn id="65" presetID="25" presetClass="entr" presetSubtype="0" fill="hold" nodeType="withEffect">
                                  <p:stCondLst>
                                    <p:cond delay="75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0" dur="1000" fill="hold"/>
                                        <p:tgtEl>
                                          <p:spTgt spid="30"/>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0"/>
                                        </p:tgtEl>
                                      </p:cBhvr>
                                    </p:animEffect>
                                  </p:childTnLst>
                                </p:cTn>
                              </p:par>
                            </p:childTnLst>
                          </p:cTn>
                        </p:par>
                        <p:par>
                          <p:cTn id="75" fill="hold">
                            <p:stCondLst>
                              <p:cond delay="5350"/>
                            </p:stCondLst>
                            <p:childTnLst>
                              <p:par>
                                <p:cTn id="76" presetID="37" presetClass="entr" presetSubtype="0"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1000"/>
                                        <p:tgtEl>
                                          <p:spTgt spid="33"/>
                                        </p:tgtEl>
                                      </p:cBhvr>
                                    </p:animEffect>
                                    <p:anim calcmode="lin" valueType="num">
                                      <p:cBhvr>
                                        <p:cTn id="79" dur="1000" fill="hold"/>
                                        <p:tgtEl>
                                          <p:spTgt spid="33"/>
                                        </p:tgtEl>
                                        <p:attrNameLst>
                                          <p:attrName>ppt_x</p:attrName>
                                        </p:attrNameLst>
                                      </p:cBhvr>
                                      <p:tavLst>
                                        <p:tav tm="0">
                                          <p:val>
                                            <p:strVal val="#ppt_x"/>
                                          </p:val>
                                        </p:tav>
                                        <p:tav tm="100000">
                                          <p:val>
                                            <p:strVal val="#ppt_x"/>
                                          </p:val>
                                        </p:tav>
                                      </p:tavLst>
                                    </p:anim>
                                    <p:anim calcmode="lin" valueType="num">
                                      <p:cBhvr>
                                        <p:cTn id="80" dur="900" decel="100000" fill="hold"/>
                                        <p:tgtEl>
                                          <p:spTgt spid="33"/>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1000"/>
                                        <p:tgtEl>
                                          <p:spTgt spid="34"/>
                                        </p:tgtEl>
                                      </p:cBhvr>
                                    </p:animEffect>
                                    <p:anim calcmode="lin" valueType="num">
                                      <p:cBhvr>
                                        <p:cTn id="85" dur="1000" fill="hold"/>
                                        <p:tgtEl>
                                          <p:spTgt spid="34"/>
                                        </p:tgtEl>
                                        <p:attrNameLst>
                                          <p:attrName>ppt_x</p:attrName>
                                        </p:attrNameLst>
                                      </p:cBhvr>
                                      <p:tavLst>
                                        <p:tav tm="0">
                                          <p:val>
                                            <p:strVal val="#ppt_x"/>
                                          </p:val>
                                        </p:tav>
                                        <p:tav tm="100000">
                                          <p:val>
                                            <p:strVal val="#ppt_x"/>
                                          </p:val>
                                        </p:tav>
                                      </p:tavLst>
                                    </p:anim>
                                    <p:anim calcmode="lin" valueType="num">
                                      <p:cBhvr>
                                        <p:cTn id="86" dur="900" decel="100000" fill="hold"/>
                                        <p:tgtEl>
                                          <p:spTgt spid="34"/>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88" presetID="37" presetClass="entr" presetSubtype="0" fill="hold" grpId="0" nodeType="withEffect">
                                  <p:stCondLst>
                                    <p:cond delay="50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1000"/>
                                        <p:tgtEl>
                                          <p:spTgt spid="35"/>
                                        </p:tgtEl>
                                      </p:cBhvr>
                                    </p:animEffect>
                                    <p:anim calcmode="lin" valueType="num">
                                      <p:cBhvr>
                                        <p:cTn id="91" dur="1000" fill="hold"/>
                                        <p:tgtEl>
                                          <p:spTgt spid="35"/>
                                        </p:tgtEl>
                                        <p:attrNameLst>
                                          <p:attrName>ppt_x</p:attrName>
                                        </p:attrNameLst>
                                      </p:cBhvr>
                                      <p:tavLst>
                                        <p:tav tm="0">
                                          <p:val>
                                            <p:strVal val="#ppt_x"/>
                                          </p:val>
                                        </p:tav>
                                        <p:tav tm="100000">
                                          <p:val>
                                            <p:strVal val="#ppt_x"/>
                                          </p:val>
                                        </p:tav>
                                      </p:tavLst>
                                    </p:anim>
                                    <p:anim calcmode="lin" valueType="num">
                                      <p:cBhvr>
                                        <p:cTn id="92" dur="900" decel="100000" fill="hold"/>
                                        <p:tgtEl>
                                          <p:spTgt spid="35"/>
                                        </p:tgtEl>
                                        <p:attrNameLst>
                                          <p:attrName>ppt_y</p:attrName>
                                        </p:attrNameLst>
                                      </p:cBhvr>
                                      <p:tavLst>
                                        <p:tav tm="0">
                                          <p:val>
                                            <p:strVal val="#ppt_y+1"/>
                                          </p:val>
                                        </p:tav>
                                        <p:tav tm="100000">
                                          <p:val>
                                            <p:strVal val="#ppt_y-.03"/>
                                          </p:val>
                                        </p:tav>
                                      </p:tavLst>
                                    </p:anim>
                                    <p:anim calcmode="lin" valueType="num">
                                      <p:cBhvr>
                                        <p:cTn id="93"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par>
                                <p:cTn id="94" presetID="37" presetClass="entr" presetSubtype="0" fill="hold" grpId="0" nodeType="withEffect">
                                  <p:stCondLst>
                                    <p:cond delay="75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900" decel="100000" fill="hold"/>
                                        <p:tgtEl>
                                          <p:spTgt spid="36"/>
                                        </p:tgtEl>
                                        <p:attrNameLst>
                                          <p:attrName>ppt_y</p:attrName>
                                        </p:attrNameLst>
                                      </p:cBhvr>
                                      <p:tavLst>
                                        <p:tav tm="0">
                                          <p:val>
                                            <p:strVal val="#ppt_y+1"/>
                                          </p:val>
                                        </p:tav>
                                        <p:tav tm="100000">
                                          <p:val>
                                            <p:strVal val="#ppt_y-.03"/>
                                          </p:val>
                                        </p:tav>
                                      </p:tavLst>
                                    </p:anim>
                                    <p:anim calcmode="lin" valueType="num">
                                      <p:cBhvr>
                                        <p:cTn id="99"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20" grpId="0"/>
      <p:bldP spid="33" grpId="0"/>
      <p:bldP spid="34" grpId="0"/>
      <p:bldP spid="35"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26004"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04</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6002208" y="3587386"/>
            <a:ext cx="5593198" cy="1938992"/>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总体建议与总结</a:t>
            </a:r>
          </a:p>
          <a:p>
            <a:pPr algn="ctr"/>
            <a:endParaRPr lang="zh-CN" altLang="en-US" sz="6000" dirty="0">
              <a:solidFill>
                <a:srgbClr val="FFFFFF"/>
              </a:solidFill>
              <a:latin typeface="方正清刻本悦宋简体" panose="02000000000000000000" pitchFamily="2" charset="-122"/>
              <a:ea typeface="方正清刻本悦宋简体" panose="02000000000000000000" pitchFamily="2"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938108"/>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54" name="组合 53"/>
          <p:cNvGrpSpPr/>
          <p:nvPr/>
        </p:nvGrpSpPr>
        <p:grpSpPr>
          <a:xfrm>
            <a:off x="4054186" y="1428711"/>
            <a:ext cx="4083625" cy="5430436"/>
            <a:chOff x="4054186" y="1255288"/>
            <a:chExt cx="4083625" cy="5430436"/>
          </a:xfrm>
        </p:grpSpPr>
        <p:pic>
          <p:nvPicPr>
            <p:cNvPr id="55" name="图片 54"/>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33000"/>
                      </a14:imgEffect>
                    </a14:imgLayer>
                  </a14:imgProps>
                </a:ext>
              </a:extLst>
            </a:blip>
            <a:srcRect b="72279"/>
            <a:stretch/>
          </p:blipFill>
          <p:spPr>
            <a:xfrm rot="16200000" flipH="1">
              <a:off x="1423314" y="3886160"/>
              <a:ext cx="5430436" cy="168691"/>
            </a:xfrm>
            <a:prstGeom prst="rect">
              <a:avLst/>
            </a:prstGeom>
          </p:spPr>
        </p:pic>
        <p:pic>
          <p:nvPicPr>
            <p:cNvPr id="56" name="图片 55"/>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33000"/>
                      </a14:imgEffect>
                    </a14:imgLayer>
                  </a14:imgProps>
                </a:ext>
              </a:extLst>
            </a:blip>
            <a:srcRect b="72279"/>
            <a:stretch/>
          </p:blipFill>
          <p:spPr>
            <a:xfrm rot="5400000">
              <a:off x="2809147" y="3886160"/>
              <a:ext cx="5430436" cy="168691"/>
            </a:xfrm>
            <a:prstGeom prst="rect">
              <a:avLst/>
            </a:prstGeom>
          </p:spPr>
        </p:pic>
        <p:pic>
          <p:nvPicPr>
            <p:cNvPr id="57" name="图片 56"/>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33000"/>
                      </a14:imgEffect>
                    </a14:imgLayer>
                  </a14:imgProps>
                </a:ext>
              </a:extLst>
            </a:blip>
            <a:srcRect b="72279"/>
            <a:stretch/>
          </p:blipFill>
          <p:spPr>
            <a:xfrm rot="16200000" flipH="1">
              <a:off x="3952416" y="3886160"/>
              <a:ext cx="5430436" cy="168691"/>
            </a:xfrm>
            <a:prstGeom prst="rect">
              <a:avLst/>
            </a:prstGeom>
          </p:spPr>
        </p:pic>
        <p:pic>
          <p:nvPicPr>
            <p:cNvPr id="58" name="图片 57"/>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33000"/>
                      </a14:imgEffect>
                    </a14:imgLayer>
                  </a14:imgProps>
                </a:ext>
              </a:extLst>
            </a:blip>
            <a:srcRect b="72279"/>
            <a:stretch/>
          </p:blipFill>
          <p:spPr>
            <a:xfrm rot="5400000">
              <a:off x="5338248" y="3886160"/>
              <a:ext cx="5430436" cy="168691"/>
            </a:xfrm>
            <a:prstGeom prst="rect">
              <a:avLst/>
            </a:prstGeom>
          </p:spPr>
        </p:pic>
      </p:grpSp>
      <p:grpSp>
        <p:nvGrpSpPr>
          <p:cNvPr id="59" name="组合 58"/>
          <p:cNvGrpSpPr/>
          <p:nvPr/>
        </p:nvGrpSpPr>
        <p:grpSpPr>
          <a:xfrm>
            <a:off x="2526557" y="2102118"/>
            <a:ext cx="7138885" cy="4083625"/>
            <a:chOff x="3240506" y="1281702"/>
            <a:chExt cx="5710990" cy="4294599"/>
          </a:xfrm>
        </p:grpSpPr>
        <p:pic>
          <p:nvPicPr>
            <p:cNvPr id="60" name="图片 59"/>
            <p:cNvPicPr>
              <a:picLocks noChangeAspect="1"/>
            </p:cNvPicPr>
            <p:nvPr/>
          </p:nvPicPr>
          <p:blipFill rotWithShape="1">
            <a:blip r:embed="rId5">
              <a:grayscl/>
              <a:extLst>
                <a:ext uri="{BEBA8EAE-BF5A-486C-A8C5-ECC9F3942E4B}">
                  <a14:imgProps xmlns:a14="http://schemas.microsoft.com/office/drawing/2010/main">
                    <a14:imgLayer r:embed="rId4">
                      <a14:imgEffect>
                        <a14:colorTemperature colorTemp="2000"/>
                      </a14:imgEffect>
                      <a14:imgEffect>
                        <a14:saturation sat="0"/>
                      </a14:imgEffect>
                    </a14:imgLayer>
                  </a14:imgProps>
                </a:ext>
              </a:extLst>
            </a:blip>
            <a:srcRect b="72279"/>
            <a:stretch/>
          </p:blipFill>
          <p:spPr>
            <a:xfrm flipH="1">
              <a:off x="3240506" y="1281702"/>
              <a:ext cx="5710990" cy="177406"/>
            </a:xfrm>
            <a:prstGeom prst="rect">
              <a:avLst/>
            </a:prstGeom>
          </p:spPr>
        </p:pic>
        <p:pic>
          <p:nvPicPr>
            <p:cNvPr id="61" name="图片 60"/>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33000"/>
                      </a14:imgEffect>
                    </a14:imgLayer>
                  </a14:imgProps>
                </a:ext>
              </a:extLst>
            </a:blip>
            <a:srcRect b="72279"/>
            <a:stretch/>
          </p:blipFill>
          <p:spPr>
            <a:xfrm rot="10800000">
              <a:off x="3240506" y="2739132"/>
              <a:ext cx="5710990" cy="177406"/>
            </a:xfrm>
            <a:prstGeom prst="rect">
              <a:avLst/>
            </a:prstGeom>
          </p:spPr>
        </p:pic>
        <p:pic>
          <p:nvPicPr>
            <p:cNvPr id="62" name="图片 61"/>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33000"/>
                      </a14:imgEffect>
                    </a14:imgLayer>
                  </a14:imgProps>
                </a:ext>
              </a:extLst>
            </a:blip>
            <a:srcRect b="72279"/>
            <a:stretch/>
          </p:blipFill>
          <p:spPr>
            <a:xfrm flipH="1">
              <a:off x="3240506" y="3941465"/>
              <a:ext cx="5710990" cy="177406"/>
            </a:xfrm>
            <a:prstGeom prst="rect">
              <a:avLst/>
            </a:prstGeom>
          </p:spPr>
        </p:pic>
        <p:pic>
          <p:nvPicPr>
            <p:cNvPr id="63" name="图片 62"/>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33000"/>
                      </a14:imgEffect>
                    </a14:imgLayer>
                  </a14:imgProps>
                </a:ext>
              </a:extLst>
            </a:blip>
            <a:srcRect b="72279"/>
            <a:stretch/>
          </p:blipFill>
          <p:spPr>
            <a:xfrm rot="10800000">
              <a:off x="3240506" y="5398895"/>
              <a:ext cx="5710990" cy="177406"/>
            </a:xfrm>
            <a:prstGeom prst="rect">
              <a:avLst/>
            </a:prstGeom>
          </p:spPr>
        </p:pic>
      </p:grpSp>
      <p:grpSp>
        <p:nvGrpSpPr>
          <p:cNvPr id="64" name="组合 63"/>
          <p:cNvGrpSpPr/>
          <p:nvPr/>
        </p:nvGrpSpPr>
        <p:grpSpPr>
          <a:xfrm>
            <a:off x="4287771" y="2335700"/>
            <a:ext cx="1072034" cy="1072034"/>
            <a:chOff x="4287771" y="2162277"/>
            <a:chExt cx="1072034" cy="1072034"/>
          </a:xfrm>
        </p:grpSpPr>
        <p:sp>
          <p:nvSpPr>
            <p:cNvPr id="65" name="圆角矩形 64"/>
            <p:cNvSpPr/>
            <p:nvPr/>
          </p:nvSpPr>
          <p:spPr>
            <a:xfrm>
              <a:off x="4287771" y="2162277"/>
              <a:ext cx="1072034" cy="1072034"/>
            </a:xfrm>
            <a:prstGeom prst="roundRect">
              <a:avLst>
                <a:gd name="adj" fmla="val 5823"/>
              </a:avLst>
            </a:prstGeom>
            <a:gradFill>
              <a:gsLst>
                <a:gs pos="100000">
                  <a:schemeClr val="bg1">
                    <a:lumMod val="98000"/>
                  </a:schemeClr>
                </a:gs>
                <a:gs pos="0">
                  <a:srgbClr val="CFCFCF"/>
                </a:gs>
              </a:gsLst>
              <a:lin ang="2700000" scaled="1"/>
            </a:gradFill>
            <a:ln w="19050">
              <a:gradFill flip="none" rotWithShape="1">
                <a:gsLst>
                  <a:gs pos="0">
                    <a:schemeClr val="bg1"/>
                  </a:gs>
                  <a:gs pos="100000">
                    <a:schemeClr val="bg1">
                      <a:lumMod val="8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圆角矩形 65"/>
            <p:cNvSpPr/>
            <p:nvPr/>
          </p:nvSpPr>
          <p:spPr>
            <a:xfrm>
              <a:off x="4386141" y="2260647"/>
              <a:ext cx="875293" cy="875294"/>
            </a:xfrm>
            <a:prstGeom prst="roundRect">
              <a:avLst>
                <a:gd name="adj" fmla="val 9339"/>
              </a:avLst>
            </a:prstGeom>
            <a:solidFill>
              <a:srgbClr val="3976BD"/>
            </a:solidFill>
            <a:ln w="19050">
              <a:noFill/>
            </a:ln>
            <a:effectLst>
              <a:outerShdw blurRad="88900" dist="508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文本框 66"/>
            <p:cNvSpPr txBox="1"/>
            <p:nvPr/>
          </p:nvSpPr>
          <p:spPr>
            <a:xfrm>
              <a:off x="4603661" y="2398128"/>
              <a:ext cx="448755" cy="819441"/>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A</a:t>
              </a:r>
              <a:endParaRPr lang="zh-CN" altLang="en-US" sz="3600" dirty="0">
                <a:solidFill>
                  <a:schemeClr val="bg1"/>
                </a:solidFill>
                <a:latin typeface="Impact" panose="020B0806030902050204" pitchFamily="34" charset="0"/>
              </a:endParaRPr>
            </a:p>
          </p:txBody>
        </p:sp>
      </p:grpSp>
      <p:grpSp>
        <p:nvGrpSpPr>
          <p:cNvPr id="68" name="组合 67"/>
          <p:cNvGrpSpPr/>
          <p:nvPr/>
        </p:nvGrpSpPr>
        <p:grpSpPr>
          <a:xfrm>
            <a:off x="6824533" y="2335700"/>
            <a:ext cx="1072034" cy="1072034"/>
            <a:chOff x="6824533" y="2162277"/>
            <a:chExt cx="1072034" cy="1072034"/>
          </a:xfrm>
        </p:grpSpPr>
        <p:sp>
          <p:nvSpPr>
            <p:cNvPr id="69" name="圆角矩形 68"/>
            <p:cNvSpPr/>
            <p:nvPr/>
          </p:nvSpPr>
          <p:spPr>
            <a:xfrm>
              <a:off x="6824533" y="2162277"/>
              <a:ext cx="1072034" cy="1072034"/>
            </a:xfrm>
            <a:prstGeom prst="roundRect">
              <a:avLst>
                <a:gd name="adj" fmla="val 5823"/>
              </a:avLst>
            </a:prstGeom>
            <a:gradFill>
              <a:gsLst>
                <a:gs pos="100000">
                  <a:schemeClr val="bg1">
                    <a:lumMod val="98000"/>
                  </a:schemeClr>
                </a:gs>
                <a:gs pos="0">
                  <a:srgbClr val="CFCFCF"/>
                </a:gs>
              </a:gsLst>
              <a:lin ang="2700000" scaled="1"/>
            </a:gradFill>
            <a:ln w="19050">
              <a:gradFill flip="none" rotWithShape="1">
                <a:gsLst>
                  <a:gs pos="0">
                    <a:schemeClr val="bg1"/>
                  </a:gs>
                  <a:gs pos="100000">
                    <a:schemeClr val="bg1">
                      <a:lumMod val="8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圆角矩形 69"/>
            <p:cNvSpPr/>
            <p:nvPr/>
          </p:nvSpPr>
          <p:spPr>
            <a:xfrm>
              <a:off x="6922903" y="2260647"/>
              <a:ext cx="875293" cy="875294"/>
            </a:xfrm>
            <a:prstGeom prst="roundRect">
              <a:avLst>
                <a:gd name="adj" fmla="val 9339"/>
              </a:avLst>
            </a:prstGeom>
            <a:solidFill>
              <a:srgbClr val="275081"/>
            </a:solidFill>
            <a:ln w="19050">
              <a:noFill/>
            </a:ln>
            <a:effectLst>
              <a:outerShdw blurRad="88900" dist="508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文本框 70"/>
            <p:cNvSpPr txBox="1"/>
            <p:nvPr/>
          </p:nvSpPr>
          <p:spPr>
            <a:xfrm>
              <a:off x="7143517" y="2373076"/>
              <a:ext cx="448755" cy="819441"/>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B</a:t>
              </a:r>
              <a:endParaRPr lang="zh-CN" altLang="en-US" sz="3600" dirty="0">
                <a:solidFill>
                  <a:schemeClr val="bg1"/>
                </a:solidFill>
                <a:latin typeface="Impact" panose="020B0806030902050204" pitchFamily="34" charset="0"/>
              </a:endParaRPr>
            </a:p>
          </p:txBody>
        </p:sp>
      </p:grpSp>
      <p:grpSp>
        <p:nvGrpSpPr>
          <p:cNvPr id="72" name="组合 71"/>
          <p:cNvGrpSpPr/>
          <p:nvPr/>
        </p:nvGrpSpPr>
        <p:grpSpPr>
          <a:xfrm>
            <a:off x="4287771" y="4872463"/>
            <a:ext cx="1072034" cy="1072034"/>
            <a:chOff x="4287771" y="4699040"/>
            <a:chExt cx="1072034" cy="1072034"/>
          </a:xfrm>
        </p:grpSpPr>
        <p:sp>
          <p:nvSpPr>
            <p:cNvPr id="73" name="圆角矩形 72"/>
            <p:cNvSpPr/>
            <p:nvPr/>
          </p:nvSpPr>
          <p:spPr>
            <a:xfrm>
              <a:off x="4287771" y="4699040"/>
              <a:ext cx="1072034" cy="1072034"/>
            </a:xfrm>
            <a:prstGeom prst="roundRect">
              <a:avLst>
                <a:gd name="adj" fmla="val 5823"/>
              </a:avLst>
            </a:prstGeom>
            <a:gradFill>
              <a:gsLst>
                <a:gs pos="100000">
                  <a:schemeClr val="bg1">
                    <a:lumMod val="98000"/>
                  </a:schemeClr>
                </a:gs>
                <a:gs pos="0">
                  <a:srgbClr val="CFCFCF"/>
                </a:gs>
              </a:gsLst>
              <a:lin ang="2700000" scaled="1"/>
            </a:gradFill>
            <a:ln w="19050">
              <a:gradFill flip="none" rotWithShape="1">
                <a:gsLst>
                  <a:gs pos="0">
                    <a:schemeClr val="bg1"/>
                  </a:gs>
                  <a:gs pos="100000">
                    <a:schemeClr val="bg1">
                      <a:lumMod val="8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圆角矩形 73"/>
            <p:cNvSpPr/>
            <p:nvPr/>
          </p:nvSpPr>
          <p:spPr>
            <a:xfrm>
              <a:off x="4386141" y="4797410"/>
              <a:ext cx="875293" cy="875294"/>
            </a:xfrm>
            <a:prstGeom prst="roundRect">
              <a:avLst>
                <a:gd name="adj" fmla="val 9339"/>
              </a:avLst>
            </a:prstGeom>
            <a:solidFill>
              <a:srgbClr val="275081"/>
            </a:solidFill>
            <a:ln w="19050">
              <a:noFill/>
            </a:ln>
            <a:effectLst>
              <a:outerShdw blurRad="88900" dist="508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5" name="文本框 74"/>
            <p:cNvSpPr txBox="1"/>
            <p:nvPr/>
          </p:nvSpPr>
          <p:spPr>
            <a:xfrm>
              <a:off x="4603661" y="4920257"/>
              <a:ext cx="448755" cy="819441"/>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D</a:t>
              </a:r>
              <a:endParaRPr lang="zh-CN" altLang="en-US" sz="3600" dirty="0">
                <a:solidFill>
                  <a:schemeClr val="bg1"/>
                </a:solidFill>
                <a:latin typeface="Impact" panose="020B0806030902050204" pitchFamily="34" charset="0"/>
              </a:endParaRPr>
            </a:p>
          </p:txBody>
        </p:sp>
      </p:grpSp>
      <p:grpSp>
        <p:nvGrpSpPr>
          <p:cNvPr id="76" name="组合 75"/>
          <p:cNvGrpSpPr/>
          <p:nvPr/>
        </p:nvGrpSpPr>
        <p:grpSpPr>
          <a:xfrm>
            <a:off x="6824533" y="4872463"/>
            <a:ext cx="1072034" cy="1072034"/>
            <a:chOff x="6824533" y="4699040"/>
            <a:chExt cx="1072034" cy="1072034"/>
          </a:xfrm>
        </p:grpSpPr>
        <p:sp>
          <p:nvSpPr>
            <p:cNvPr id="77" name="圆角矩形 76"/>
            <p:cNvSpPr/>
            <p:nvPr/>
          </p:nvSpPr>
          <p:spPr>
            <a:xfrm>
              <a:off x="6824533" y="4699040"/>
              <a:ext cx="1072034" cy="1072034"/>
            </a:xfrm>
            <a:prstGeom prst="roundRect">
              <a:avLst>
                <a:gd name="adj" fmla="val 5823"/>
              </a:avLst>
            </a:prstGeom>
            <a:gradFill>
              <a:gsLst>
                <a:gs pos="100000">
                  <a:schemeClr val="bg1">
                    <a:lumMod val="98000"/>
                  </a:schemeClr>
                </a:gs>
                <a:gs pos="0">
                  <a:srgbClr val="CFCFCF"/>
                </a:gs>
              </a:gsLst>
              <a:lin ang="2700000" scaled="1"/>
            </a:gradFill>
            <a:ln w="19050">
              <a:gradFill flip="none" rotWithShape="1">
                <a:gsLst>
                  <a:gs pos="0">
                    <a:schemeClr val="bg1"/>
                  </a:gs>
                  <a:gs pos="100000">
                    <a:schemeClr val="bg1">
                      <a:lumMod val="8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圆角矩形 77"/>
            <p:cNvSpPr/>
            <p:nvPr/>
          </p:nvSpPr>
          <p:spPr>
            <a:xfrm>
              <a:off x="6922903" y="4797410"/>
              <a:ext cx="875293" cy="875294"/>
            </a:xfrm>
            <a:prstGeom prst="roundRect">
              <a:avLst>
                <a:gd name="adj" fmla="val 9339"/>
              </a:avLst>
            </a:prstGeom>
            <a:solidFill>
              <a:srgbClr val="3976BD"/>
            </a:solidFill>
            <a:ln w="19050">
              <a:noFill/>
            </a:ln>
            <a:effectLst>
              <a:outerShdw blurRad="88900" dist="508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文本框 78"/>
            <p:cNvSpPr txBox="1"/>
            <p:nvPr/>
          </p:nvSpPr>
          <p:spPr>
            <a:xfrm>
              <a:off x="7130991" y="4920257"/>
              <a:ext cx="448755" cy="819441"/>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C</a:t>
              </a:r>
              <a:endParaRPr lang="zh-CN" altLang="en-US" sz="3600" dirty="0">
                <a:solidFill>
                  <a:schemeClr val="bg1"/>
                </a:solidFill>
                <a:latin typeface="Impact" panose="020B0806030902050204" pitchFamily="34" charset="0"/>
              </a:endParaRPr>
            </a:p>
          </p:txBody>
        </p:sp>
      </p:grpSp>
      <p:sp>
        <p:nvSpPr>
          <p:cNvPr id="80" name="矩形 47"/>
          <p:cNvSpPr>
            <a:spLocks noChangeArrowheads="1"/>
          </p:cNvSpPr>
          <p:nvPr/>
        </p:nvSpPr>
        <p:spPr bwMode="auto">
          <a:xfrm>
            <a:off x="987727" y="2434070"/>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81" name="矩形 47"/>
          <p:cNvSpPr>
            <a:spLocks noChangeArrowheads="1"/>
          </p:cNvSpPr>
          <p:nvPr/>
        </p:nvSpPr>
        <p:spPr bwMode="auto">
          <a:xfrm>
            <a:off x="957553" y="5002827"/>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82" name="矩形 47"/>
          <p:cNvSpPr>
            <a:spLocks noChangeArrowheads="1"/>
          </p:cNvSpPr>
          <p:nvPr/>
        </p:nvSpPr>
        <p:spPr bwMode="auto">
          <a:xfrm>
            <a:off x="8839586" y="2418335"/>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83" name="矩形 47"/>
          <p:cNvSpPr>
            <a:spLocks noChangeArrowheads="1"/>
          </p:cNvSpPr>
          <p:nvPr/>
        </p:nvSpPr>
        <p:spPr bwMode="auto">
          <a:xfrm>
            <a:off x="8809412" y="498709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grpSp>
        <p:nvGrpSpPr>
          <p:cNvPr id="84" name="组合 83"/>
          <p:cNvGrpSpPr/>
          <p:nvPr/>
        </p:nvGrpSpPr>
        <p:grpSpPr>
          <a:xfrm>
            <a:off x="4538530" y="2734871"/>
            <a:ext cx="3025571" cy="2861381"/>
            <a:chOff x="4538530" y="2561448"/>
            <a:chExt cx="3025571" cy="2861381"/>
          </a:xfrm>
          <a:blipFill>
            <a:blip r:embed="rId6"/>
            <a:stretch>
              <a:fillRect/>
            </a:stretch>
          </a:blipFill>
        </p:grpSpPr>
        <p:sp>
          <p:nvSpPr>
            <p:cNvPr id="85" name="Freeform 26"/>
            <p:cNvSpPr>
              <a:spLocks noEditPoints="1"/>
            </p:cNvSpPr>
            <p:nvPr/>
          </p:nvSpPr>
          <p:spPr bwMode="auto">
            <a:xfrm>
              <a:off x="5932503" y="5079279"/>
              <a:ext cx="326993" cy="34355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6" name="Freeform 16"/>
            <p:cNvSpPr>
              <a:spLocks noEditPoints="1"/>
            </p:cNvSpPr>
            <p:nvPr/>
          </p:nvSpPr>
          <p:spPr bwMode="auto">
            <a:xfrm>
              <a:off x="4538530" y="3816959"/>
              <a:ext cx="459778" cy="366658"/>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7" name="Freeform 12"/>
            <p:cNvSpPr>
              <a:spLocks noEditPoints="1"/>
            </p:cNvSpPr>
            <p:nvPr/>
          </p:nvSpPr>
          <p:spPr bwMode="auto">
            <a:xfrm>
              <a:off x="7171687" y="3818028"/>
              <a:ext cx="392414" cy="292489"/>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8" name="Freeform 36"/>
            <p:cNvSpPr>
              <a:spLocks noEditPoints="1"/>
            </p:cNvSpPr>
            <p:nvPr/>
          </p:nvSpPr>
          <p:spPr bwMode="auto">
            <a:xfrm>
              <a:off x="5904334" y="2561448"/>
              <a:ext cx="346308" cy="342169"/>
            </a:xfrm>
            <a:custGeom>
              <a:avLst/>
              <a:gdLst>
                <a:gd name="T0" fmla="*/ 553 w 612"/>
                <a:gd name="T1" fmla="*/ 521 h 605"/>
                <a:gd name="T2" fmla="*/ 490 w 612"/>
                <a:gd name="T3" fmla="*/ 521 h 605"/>
                <a:gd name="T4" fmla="*/ 590 w 612"/>
                <a:gd name="T5" fmla="*/ 58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8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8"/>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8"/>
                  </a:cubicBezTo>
                  <a:close/>
                  <a:moveTo>
                    <a:pt x="221" y="215"/>
                  </a:moveTo>
                  <a:lnTo>
                    <a:pt x="239" y="197"/>
                  </a:lnTo>
                  <a:lnTo>
                    <a:pt x="255" y="206"/>
                  </a:lnTo>
                  <a:lnTo>
                    <a:pt x="246" y="190"/>
                  </a:lnTo>
                  <a:lnTo>
                    <a:pt x="264" y="172"/>
                  </a:lnTo>
                  <a:lnTo>
                    <a:pt x="266" y="171"/>
                  </a:lnTo>
                  <a:cubicBezTo>
                    <a:pt x="270" y="160"/>
                    <a:pt x="272" y="151"/>
                    <a:pt x="272" y="141"/>
                  </a:cubicBezTo>
                  <a:cubicBezTo>
                    <a:pt x="272" y="69"/>
                    <a:pt x="203" y="0"/>
                    <a:pt x="131" y="1"/>
                  </a:cubicBezTo>
                  <a:cubicBezTo>
                    <a:pt x="131" y="1"/>
                    <a:pt x="123" y="9"/>
                    <a:pt x="118" y="13"/>
                  </a:cubicBezTo>
                  <a:cubicBezTo>
                    <a:pt x="176" y="71"/>
                    <a:pt x="171" y="61"/>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0"/>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spTree>
    <p:extLst>
      <p:ext uri="{BB962C8B-B14F-4D97-AF65-F5344CB8AC3E}">
        <p14:creationId xmlns:p14="http://schemas.microsoft.com/office/powerpoint/2010/main" val="2679847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outVertical)">
                                      <p:cBhvr>
                                        <p:cTn id="7" dur="750"/>
                                        <p:tgtEl>
                                          <p:spTgt spid="59"/>
                                        </p:tgtEl>
                                      </p:cBhvr>
                                    </p:animEffect>
                                  </p:childTnLst>
                                </p:cTn>
                              </p:par>
                              <p:par>
                                <p:cTn id="8" presetID="16" presetClass="entr" presetSubtype="42"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arn(outHorizontal)">
                                      <p:cBhvr>
                                        <p:cTn id="10" dur="750"/>
                                        <p:tgtEl>
                                          <p:spTgt spid="54"/>
                                        </p:tgtEl>
                                      </p:cBhvr>
                                    </p:animEffect>
                                  </p:childTnLst>
                                </p:cTn>
                              </p:par>
                            </p:childTnLst>
                          </p:cTn>
                        </p:par>
                        <p:par>
                          <p:cTn id="11" fill="hold">
                            <p:stCondLst>
                              <p:cond delay="750"/>
                            </p:stCondLst>
                            <p:childTnLst>
                              <p:par>
                                <p:cTn id="12" presetID="23" presetClass="entr" presetSubtype="32" fill="hold" nodeType="after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750" fill="hold"/>
                                        <p:tgtEl>
                                          <p:spTgt spid="64"/>
                                        </p:tgtEl>
                                        <p:attrNameLst>
                                          <p:attrName>ppt_w</p:attrName>
                                        </p:attrNameLst>
                                      </p:cBhvr>
                                      <p:tavLst>
                                        <p:tav tm="0">
                                          <p:val>
                                            <p:strVal val="4*#ppt_w"/>
                                          </p:val>
                                        </p:tav>
                                        <p:tav tm="100000">
                                          <p:val>
                                            <p:strVal val="#ppt_w"/>
                                          </p:val>
                                        </p:tav>
                                      </p:tavLst>
                                    </p:anim>
                                    <p:anim calcmode="lin" valueType="num">
                                      <p:cBhvr>
                                        <p:cTn id="15" dur="750" fill="hold"/>
                                        <p:tgtEl>
                                          <p:spTgt spid="64"/>
                                        </p:tgtEl>
                                        <p:attrNameLst>
                                          <p:attrName>ppt_h</p:attrName>
                                        </p:attrNameLst>
                                      </p:cBhvr>
                                      <p:tavLst>
                                        <p:tav tm="0">
                                          <p:val>
                                            <p:strVal val="4*#ppt_h"/>
                                          </p:val>
                                        </p:tav>
                                        <p:tav tm="100000">
                                          <p:val>
                                            <p:strVal val="#ppt_h"/>
                                          </p:val>
                                        </p:tav>
                                      </p:tavLst>
                                    </p:anim>
                                  </p:childTnLst>
                                </p:cTn>
                              </p:par>
                              <p:par>
                                <p:cTn id="16" presetID="23" presetClass="entr" presetSubtype="32" fill="hold" nodeType="withEffect">
                                  <p:stCondLst>
                                    <p:cond delay="250"/>
                                  </p:stCondLst>
                                  <p:childTnLst>
                                    <p:set>
                                      <p:cBhvr>
                                        <p:cTn id="17" dur="1" fill="hold">
                                          <p:stCondLst>
                                            <p:cond delay="0"/>
                                          </p:stCondLst>
                                        </p:cTn>
                                        <p:tgtEl>
                                          <p:spTgt spid="68"/>
                                        </p:tgtEl>
                                        <p:attrNameLst>
                                          <p:attrName>style.visibility</p:attrName>
                                        </p:attrNameLst>
                                      </p:cBhvr>
                                      <p:to>
                                        <p:strVal val="visible"/>
                                      </p:to>
                                    </p:set>
                                    <p:anim calcmode="lin" valueType="num">
                                      <p:cBhvr>
                                        <p:cTn id="18" dur="750" fill="hold"/>
                                        <p:tgtEl>
                                          <p:spTgt spid="68"/>
                                        </p:tgtEl>
                                        <p:attrNameLst>
                                          <p:attrName>ppt_w</p:attrName>
                                        </p:attrNameLst>
                                      </p:cBhvr>
                                      <p:tavLst>
                                        <p:tav tm="0">
                                          <p:val>
                                            <p:strVal val="4*#ppt_w"/>
                                          </p:val>
                                        </p:tav>
                                        <p:tav tm="100000">
                                          <p:val>
                                            <p:strVal val="#ppt_w"/>
                                          </p:val>
                                        </p:tav>
                                      </p:tavLst>
                                    </p:anim>
                                    <p:anim calcmode="lin" valueType="num">
                                      <p:cBhvr>
                                        <p:cTn id="19" dur="750" fill="hold"/>
                                        <p:tgtEl>
                                          <p:spTgt spid="68"/>
                                        </p:tgtEl>
                                        <p:attrNameLst>
                                          <p:attrName>ppt_h</p:attrName>
                                        </p:attrNameLst>
                                      </p:cBhvr>
                                      <p:tavLst>
                                        <p:tav tm="0">
                                          <p:val>
                                            <p:strVal val="4*#ppt_h"/>
                                          </p:val>
                                        </p:tav>
                                        <p:tav tm="100000">
                                          <p:val>
                                            <p:strVal val="#ppt_h"/>
                                          </p:val>
                                        </p:tav>
                                      </p:tavLst>
                                    </p:anim>
                                  </p:childTnLst>
                                </p:cTn>
                              </p:par>
                              <p:par>
                                <p:cTn id="20" presetID="23" presetClass="entr" presetSubtype="32" fill="hold" nodeType="withEffect">
                                  <p:stCondLst>
                                    <p:cond delay="500"/>
                                  </p:stCondLst>
                                  <p:childTnLst>
                                    <p:set>
                                      <p:cBhvr>
                                        <p:cTn id="21" dur="1" fill="hold">
                                          <p:stCondLst>
                                            <p:cond delay="0"/>
                                          </p:stCondLst>
                                        </p:cTn>
                                        <p:tgtEl>
                                          <p:spTgt spid="72"/>
                                        </p:tgtEl>
                                        <p:attrNameLst>
                                          <p:attrName>style.visibility</p:attrName>
                                        </p:attrNameLst>
                                      </p:cBhvr>
                                      <p:to>
                                        <p:strVal val="visible"/>
                                      </p:to>
                                    </p:set>
                                    <p:anim calcmode="lin" valueType="num">
                                      <p:cBhvr>
                                        <p:cTn id="22" dur="750" fill="hold"/>
                                        <p:tgtEl>
                                          <p:spTgt spid="72"/>
                                        </p:tgtEl>
                                        <p:attrNameLst>
                                          <p:attrName>ppt_w</p:attrName>
                                        </p:attrNameLst>
                                      </p:cBhvr>
                                      <p:tavLst>
                                        <p:tav tm="0">
                                          <p:val>
                                            <p:strVal val="4*#ppt_w"/>
                                          </p:val>
                                        </p:tav>
                                        <p:tav tm="100000">
                                          <p:val>
                                            <p:strVal val="#ppt_w"/>
                                          </p:val>
                                        </p:tav>
                                      </p:tavLst>
                                    </p:anim>
                                    <p:anim calcmode="lin" valueType="num">
                                      <p:cBhvr>
                                        <p:cTn id="23" dur="750" fill="hold"/>
                                        <p:tgtEl>
                                          <p:spTgt spid="72"/>
                                        </p:tgtEl>
                                        <p:attrNameLst>
                                          <p:attrName>ppt_h</p:attrName>
                                        </p:attrNameLst>
                                      </p:cBhvr>
                                      <p:tavLst>
                                        <p:tav tm="0">
                                          <p:val>
                                            <p:strVal val="4*#ppt_h"/>
                                          </p:val>
                                        </p:tav>
                                        <p:tav tm="100000">
                                          <p:val>
                                            <p:strVal val="#ppt_h"/>
                                          </p:val>
                                        </p:tav>
                                      </p:tavLst>
                                    </p:anim>
                                  </p:childTnLst>
                                </p:cTn>
                              </p:par>
                              <p:par>
                                <p:cTn id="24" presetID="23" presetClass="entr" presetSubtype="32" fill="hold" nodeType="withEffect">
                                  <p:stCondLst>
                                    <p:cond delay="750"/>
                                  </p:stCondLst>
                                  <p:childTnLst>
                                    <p:set>
                                      <p:cBhvr>
                                        <p:cTn id="25" dur="1" fill="hold">
                                          <p:stCondLst>
                                            <p:cond delay="0"/>
                                          </p:stCondLst>
                                        </p:cTn>
                                        <p:tgtEl>
                                          <p:spTgt spid="76"/>
                                        </p:tgtEl>
                                        <p:attrNameLst>
                                          <p:attrName>style.visibility</p:attrName>
                                        </p:attrNameLst>
                                      </p:cBhvr>
                                      <p:to>
                                        <p:strVal val="visible"/>
                                      </p:to>
                                    </p:set>
                                    <p:anim calcmode="lin" valueType="num">
                                      <p:cBhvr>
                                        <p:cTn id="26" dur="750" fill="hold"/>
                                        <p:tgtEl>
                                          <p:spTgt spid="76"/>
                                        </p:tgtEl>
                                        <p:attrNameLst>
                                          <p:attrName>ppt_w</p:attrName>
                                        </p:attrNameLst>
                                      </p:cBhvr>
                                      <p:tavLst>
                                        <p:tav tm="0">
                                          <p:val>
                                            <p:strVal val="4*#ppt_w"/>
                                          </p:val>
                                        </p:tav>
                                        <p:tav tm="100000">
                                          <p:val>
                                            <p:strVal val="#ppt_w"/>
                                          </p:val>
                                        </p:tav>
                                      </p:tavLst>
                                    </p:anim>
                                    <p:anim calcmode="lin" valueType="num">
                                      <p:cBhvr>
                                        <p:cTn id="27" dur="750" fill="hold"/>
                                        <p:tgtEl>
                                          <p:spTgt spid="76"/>
                                        </p:tgtEl>
                                        <p:attrNameLst>
                                          <p:attrName>ppt_h</p:attrName>
                                        </p:attrNameLst>
                                      </p:cBhvr>
                                      <p:tavLst>
                                        <p:tav tm="0">
                                          <p:val>
                                            <p:strVal val="4*#ppt_h"/>
                                          </p:val>
                                        </p:tav>
                                        <p:tav tm="100000">
                                          <p:val>
                                            <p:strVal val="#ppt_h"/>
                                          </p:val>
                                        </p:tav>
                                      </p:tavLst>
                                    </p:anim>
                                  </p:childTnLst>
                                </p:cTn>
                              </p:par>
                            </p:childTnLst>
                          </p:cTn>
                        </p:par>
                        <p:par>
                          <p:cTn id="28" fill="hold">
                            <p:stCondLst>
                              <p:cond delay="2250"/>
                            </p:stCondLst>
                            <p:childTnLst>
                              <p:par>
                                <p:cTn id="29" presetID="10" presetClass="entr" presetSubtype="0" fill="hold" nodeType="after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500"/>
                                        <p:tgtEl>
                                          <p:spTgt spid="84"/>
                                        </p:tgtEl>
                                      </p:cBhvr>
                                    </p:animEffect>
                                  </p:childTnLst>
                                </p:cTn>
                              </p:par>
                            </p:childTnLst>
                          </p:cTn>
                        </p:par>
                        <p:par>
                          <p:cTn id="32" fill="hold">
                            <p:stCondLst>
                              <p:cond delay="2750"/>
                            </p:stCondLst>
                            <p:childTnLst>
                              <p:par>
                                <p:cTn id="33" presetID="2" presetClass="entr" presetSubtype="8" decel="28000"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additive="base">
                                        <p:cTn id="35" dur="750" fill="hold"/>
                                        <p:tgtEl>
                                          <p:spTgt spid="80"/>
                                        </p:tgtEl>
                                        <p:attrNameLst>
                                          <p:attrName>ppt_x</p:attrName>
                                        </p:attrNameLst>
                                      </p:cBhvr>
                                      <p:tavLst>
                                        <p:tav tm="0">
                                          <p:val>
                                            <p:strVal val="0-#ppt_w/2"/>
                                          </p:val>
                                        </p:tav>
                                        <p:tav tm="100000">
                                          <p:val>
                                            <p:strVal val="#ppt_x"/>
                                          </p:val>
                                        </p:tav>
                                      </p:tavLst>
                                    </p:anim>
                                    <p:anim calcmode="lin" valueType="num">
                                      <p:cBhvr additive="base">
                                        <p:cTn id="36" dur="750" fill="hold"/>
                                        <p:tgtEl>
                                          <p:spTgt spid="80"/>
                                        </p:tgtEl>
                                        <p:attrNameLst>
                                          <p:attrName>ppt_y</p:attrName>
                                        </p:attrNameLst>
                                      </p:cBhvr>
                                      <p:tavLst>
                                        <p:tav tm="0">
                                          <p:val>
                                            <p:strVal val="#ppt_y"/>
                                          </p:val>
                                        </p:tav>
                                        <p:tav tm="100000">
                                          <p:val>
                                            <p:strVal val="#ppt_y"/>
                                          </p:val>
                                        </p:tav>
                                      </p:tavLst>
                                    </p:anim>
                                  </p:childTnLst>
                                </p:cTn>
                              </p:par>
                              <p:par>
                                <p:cTn id="37" presetID="2" presetClass="entr" presetSubtype="8" decel="28000" fill="hold" grpId="0" nodeType="withEffect">
                                  <p:stCondLst>
                                    <p:cond delay="250"/>
                                  </p:stCondLst>
                                  <p:childTnLst>
                                    <p:set>
                                      <p:cBhvr>
                                        <p:cTn id="38" dur="1" fill="hold">
                                          <p:stCondLst>
                                            <p:cond delay="0"/>
                                          </p:stCondLst>
                                        </p:cTn>
                                        <p:tgtEl>
                                          <p:spTgt spid="81"/>
                                        </p:tgtEl>
                                        <p:attrNameLst>
                                          <p:attrName>style.visibility</p:attrName>
                                        </p:attrNameLst>
                                      </p:cBhvr>
                                      <p:to>
                                        <p:strVal val="visible"/>
                                      </p:to>
                                    </p:set>
                                    <p:anim calcmode="lin" valueType="num">
                                      <p:cBhvr additive="base">
                                        <p:cTn id="39" dur="750" fill="hold"/>
                                        <p:tgtEl>
                                          <p:spTgt spid="81"/>
                                        </p:tgtEl>
                                        <p:attrNameLst>
                                          <p:attrName>ppt_x</p:attrName>
                                        </p:attrNameLst>
                                      </p:cBhvr>
                                      <p:tavLst>
                                        <p:tav tm="0">
                                          <p:val>
                                            <p:strVal val="0-#ppt_w/2"/>
                                          </p:val>
                                        </p:tav>
                                        <p:tav tm="100000">
                                          <p:val>
                                            <p:strVal val="#ppt_x"/>
                                          </p:val>
                                        </p:tav>
                                      </p:tavLst>
                                    </p:anim>
                                    <p:anim calcmode="lin" valueType="num">
                                      <p:cBhvr additive="base">
                                        <p:cTn id="40" dur="750" fill="hold"/>
                                        <p:tgtEl>
                                          <p:spTgt spid="81"/>
                                        </p:tgtEl>
                                        <p:attrNameLst>
                                          <p:attrName>ppt_y</p:attrName>
                                        </p:attrNameLst>
                                      </p:cBhvr>
                                      <p:tavLst>
                                        <p:tav tm="0">
                                          <p:val>
                                            <p:strVal val="#ppt_y"/>
                                          </p:val>
                                        </p:tav>
                                        <p:tav tm="100000">
                                          <p:val>
                                            <p:strVal val="#ppt_y"/>
                                          </p:val>
                                        </p:tav>
                                      </p:tavLst>
                                    </p:anim>
                                  </p:childTnLst>
                                </p:cTn>
                              </p:par>
                            </p:childTnLst>
                          </p:cTn>
                        </p:par>
                        <p:par>
                          <p:cTn id="41" fill="hold">
                            <p:stCondLst>
                              <p:cond delay="3750"/>
                            </p:stCondLst>
                            <p:childTnLst>
                              <p:par>
                                <p:cTn id="42" presetID="2" presetClass="entr" presetSubtype="2" decel="28000" fill="hold" grpId="0" nodeType="afterEffect">
                                  <p:stCondLst>
                                    <p:cond delay="0"/>
                                  </p:stCondLst>
                                  <p:childTnLst>
                                    <p:set>
                                      <p:cBhvr>
                                        <p:cTn id="43" dur="1" fill="hold">
                                          <p:stCondLst>
                                            <p:cond delay="0"/>
                                          </p:stCondLst>
                                        </p:cTn>
                                        <p:tgtEl>
                                          <p:spTgt spid="82"/>
                                        </p:tgtEl>
                                        <p:attrNameLst>
                                          <p:attrName>style.visibility</p:attrName>
                                        </p:attrNameLst>
                                      </p:cBhvr>
                                      <p:to>
                                        <p:strVal val="visible"/>
                                      </p:to>
                                    </p:set>
                                    <p:anim calcmode="lin" valueType="num">
                                      <p:cBhvr additive="base">
                                        <p:cTn id="44" dur="750" fill="hold"/>
                                        <p:tgtEl>
                                          <p:spTgt spid="82"/>
                                        </p:tgtEl>
                                        <p:attrNameLst>
                                          <p:attrName>ppt_x</p:attrName>
                                        </p:attrNameLst>
                                      </p:cBhvr>
                                      <p:tavLst>
                                        <p:tav tm="0">
                                          <p:val>
                                            <p:strVal val="1+#ppt_w/2"/>
                                          </p:val>
                                        </p:tav>
                                        <p:tav tm="100000">
                                          <p:val>
                                            <p:strVal val="#ppt_x"/>
                                          </p:val>
                                        </p:tav>
                                      </p:tavLst>
                                    </p:anim>
                                    <p:anim calcmode="lin" valueType="num">
                                      <p:cBhvr additive="base">
                                        <p:cTn id="45" dur="750" fill="hold"/>
                                        <p:tgtEl>
                                          <p:spTgt spid="82"/>
                                        </p:tgtEl>
                                        <p:attrNameLst>
                                          <p:attrName>ppt_y</p:attrName>
                                        </p:attrNameLst>
                                      </p:cBhvr>
                                      <p:tavLst>
                                        <p:tav tm="0">
                                          <p:val>
                                            <p:strVal val="#ppt_y"/>
                                          </p:val>
                                        </p:tav>
                                        <p:tav tm="100000">
                                          <p:val>
                                            <p:strVal val="#ppt_y"/>
                                          </p:val>
                                        </p:tav>
                                      </p:tavLst>
                                    </p:anim>
                                  </p:childTnLst>
                                </p:cTn>
                              </p:par>
                              <p:par>
                                <p:cTn id="46" presetID="2" presetClass="entr" presetSubtype="2" decel="28000" fill="hold" grpId="0" nodeType="withEffect">
                                  <p:stCondLst>
                                    <p:cond delay="25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750" fill="hold"/>
                                        <p:tgtEl>
                                          <p:spTgt spid="83"/>
                                        </p:tgtEl>
                                        <p:attrNameLst>
                                          <p:attrName>ppt_x</p:attrName>
                                        </p:attrNameLst>
                                      </p:cBhvr>
                                      <p:tavLst>
                                        <p:tav tm="0">
                                          <p:val>
                                            <p:strVal val="1+#ppt_w/2"/>
                                          </p:val>
                                        </p:tav>
                                        <p:tav tm="100000">
                                          <p:val>
                                            <p:strVal val="#ppt_x"/>
                                          </p:val>
                                        </p:tav>
                                      </p:tavLst>
                                    </p:anim>
                                    <p:anim calcmode="lin" valueType="num">
                                      <p:cBhvr additive="base">
                                        <p:cTn id="49" dur="75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1250864" y="2258191"/>
            <a:ext cx="4166545" cy="1625732"/>
            <a:chOff x="1250864" y="2258191"/>
            <a:chExt cx="4166545" cy="1625732"/>
          </a:xfrm>
        </p:grpSpPr>
        <p:sp>
          <p:nvSpPr>
            <p:cNvPr id="15" name="圆角矩形 14"/>
            <p:cNvSpPr/>
            <p:nvPr/>
          </p:nvSpPr>
          <p:spPr>
            <a:xfrm rot="16200000">
              <a:off x="2521271" y="987784"/>
              <a:ext cx="1625732" cy="4166545"/>
            </a:xfrm>
            <a:prstGeom prst="roundRect">
              <a:avLst>
                <a:gd name="adj" fmla="val 50000"/>
              </a:avLst>
            </a:prstGeom>
            <a:gradFill flip="none" rotWithShape="1">
              <a:gsLst>
                <a:gs pos="100000">
                  <a:schemeClr val="bg1">
                    <a:lumMod val="85000"/>
                  </a:schemeClr>
                </a:gs>
                <a:gs pos="95000">
                  <a:schemeClr val="bg1"/>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a:off x="2628862" y="1085790"/>
              <a:ext cx="1410549" cy="3970534"/>
            </a:xfrm>
            <a:prstGeom prst="roundRect">
              <a:avLst>
                <a:gd name="adj" fmla="val 50000"/>
              </a:avLst>
            </a:prstGeom>
            <a:solidFill>
              <a:srgbClr val="3976BD"/>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743024" y="2258192"/>
            <a:ext cx="4166545" cy="1625732"/>
            <a:chOff x="6743024" y="2258192"/>
            <a:chExt cx="4166545" cy="1625732"/>
          </a:xfrm>
        </p:grpSpPr>
        <p:sp>
          <p:nvSpPr>
            <p:cNvPr id="18" name="圆角矩形 17"/>
            <p:cNvSpPr/>
            <p:nvPr/>
          </p:nvSpPr>
          <p:spPr>
            <a:xfrm rot="16200000">
              <a:off x="8013431" y="987785"/>
              <a:ext cx="1625732" cy="4166545"/>
            </a:xfrm>
            <a:prstGeom prst="roundRect">
              <a:avLst>
                <a:gd name="adj" fmla="val 50000"/>
              </a:avLst>
            </a:prstGeom>
            <a:gradFill flip="none" rotWithShape="1">
              <a:gsLst>
                <a:gs pos="100000">
                  <a:schemeClr val="bg1">
                    <a:lumMod val="85000"/>
                  </a:schemeClr>
                </a:gs>
                <a:gs pos="95000">
                  <a:schemeClr val="bg1"/>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16200000">
              <a:off x="8121022" y="1085791"/>
              <a:ext cx="1410549" cy="3970534"/>
            </a:xfrm>
            <a:prstGeom prst="roundRect">
              <a:avLst>
                <a:gd name="adj" fmla="val 50000"/>
              </a:avLst>
            </a:prstGeom>
            <a:solidFill>
              <a:srgbClr val="275081"/>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631753" y="2129228"/>
            <a:ext cx="1883660" cy="1883660"/>
            <a:chOff x="3631753" y="2129228"/>
            <a:chExt cx="1883660" cy="1883660"/>
          </a:xfrm>
        </p:grpSpPr>
        <p:sp>
          <p:nvSpPr>
            <p:cNvPr id="31" name="椭圆 30"/>
            <p:cNvSpPr/>
            <p:nvPr/>
          </p:nvSpPr>
          <p:spPr>
            <a:xfrm rot="16200000">
              <a:off x="3631753" y="2129228"/>
              <a:ext cx="1883660" cy="1883660"/>
            </a:xfrm>
            <a:prstGeom prst="ellipse">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200000">
              <a:off x="3764626" y="2266010"/>
              <a:ext cx="1617913" cy="1617913"/>
            </a:xfrm>
            <a:prstGeom prst="ellipse">
              <a:avLst/>
            </a:prstGeom>
            <a:solidFill>
              <a:srgbClr val="3976BD"/>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532"/>
            <p:cNvSpPr>
              <a:spLocks/>
            </p:cNvSpPr>
            <p:nvPr/>
          </p:nvSpPr>
          <p:spPr bwMode="auto">
            <a:xfrm>
              <a:off x="4295609" y="2720711"/>
              <a:ext cx="628597" cy="638266"/>
            </a:xfrm>
            <a:custGeom>
              <a:avLst/>
              <a:gdLst>
                <a:gd name="T0" fmla="*/ 53 w 55"/>
                <a:gd name="T1" fmla="*/ 20 h 56"/>
                <a:gd name="T2" fmla="*/ 54 w 55"/>
                <a:gd name="T3" fmla="*/ 28 h 56"/>
                <a:gd name="T4" fmla="*/ 52 w 55"/>
                <a:gd name="T5" fmla="*/ 30 h 56"/>
                <a:gd name="T6" fmla="*/ 55 w 55"/>
                <a:gd name="T7" fmla="*/ 33 h 56"/>
                <a:gd name="T8" fmla="*/ 54 w 55"/>
                <a:gd name="T9" fmla="*/ 37 h 56"/>
                <a:gd name="T10" fmla="*/ 52 w 55"/>
                <a:gd name="T11" fmla="*/ 38 h 56"/>
                <a:gd name="T12" fmla="*/ 53 w 55"/>
                <a:gd name="T13" fmla="*/ 40 h 56"/>
                <a:gd name="T14" fmla="*/ 52 w 55"/>
                <a:gd name="T15" fmla="*/ 45 h 56"/>
                <a:gd name="T16" fmla="*/ 50 w 55"/>
                <a:gd name="T17" fmla="*/ 46 h 56"/>
                <a:gd name="T18" fmla="*/ 52 w 55"/>
                <a:gd name="T19" fmla="*/ 48 h 56"/>
                <a:gd name="T20" fmla="*/ 51 w 55"/>
                <a:gd name="T21" fmla="*/ 54 h 56"/>
                <a:gd name="T22" fmla="*/ 47 w 55"/>
                <a:gd name="T23" fmla="*/ 56 h 56"/>
                <a:gd name="T24" fmla="*/ 20 w 55"/>
                <a:gd name="T25" fmla="*/ 49 h 56"/>
                <a:gd name="T26" fmla="*/ 13 w 55"/>
                <a:gd name="T27" fmla="*/ 48 h 56"/>
                <a:gd name="T28" fmla="*/ 13 w 55"/>
                <a:gd name="T29" fmla="*/ 52 h 56"/>
                <a:gd name="T30" fmla="*/ 0 w 55"/>
                <a:gd name="T31" fmla="*/ 52 h 56"/>
                <a:gd name="T32" fmla="*/ 0 w 55"/>
                <a:gd name="T33" fmla="*/ 17 h 56"/>
                <a:gd name="T34" fmla="*/ 13 w 55"/>
                <a:gd name="T35" fmla="*/ 17 h 56"/>
                <a:gd name="T36" fmla="*/ 13 w 55"/>
                <a:gd name="T37" fmla="*/ 23 h 56"/>
                <a:gd name="T38" fmla="*/ 18 w 55"/>
                <a:gd name="T39" fmla="*/ 22 h 56"/>
                <a:gd name="T40" fmla="*/ 40 w 55"/>
                <a:gd name="T41" fmla="*/ 0 h 56"/>
                <a:gd name="T42" fmla="*/ 34 w 55"/>
                <a:gd name="T43" fmla="*/ 21 h 56"/>
                <a:gd name="T44" fmla="*/ 53 w 55"/>
                <a:gd name="T45"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6">
                  <a:moveTo>
                    <a:pt x="53" y="20"/>
                  </a:moveTo>
                  <a:cubicBezTo>
                    <a:pt x="54" y="28"/>
                    <a:pt x="54" y="28"/>
                    <a:pt x="54" y="28"/>
                  </a:cubicBezTo>
                  <a:cubicBezTo>
                    <a:pt x="52" y="30"/>
                    <a:pt x="52" y="30"/>
                    <a:pt x="52" y="30"/>
                  </a:cubicBezTo>
                  <a:cubicBezTo>
                    <a:pt x="55" y="33"/>
                    <a:pt x="55" y="33"/>
                    <a:pt x="55" y="33"/>
                  </a:cubicBezTo>
                  <a:cubicBezTo>
                    <a:pt x="54" y="37"/>
                    <a:pt x="54" y="37"/>
                    <a:pt x="54" y="37"/>
                  </a:cubicBezTo>
                  <a:cubicBezTo>
                    <a:pt x="52" y="38"/>
                    <a:pt x="52" y="38"/>
                    <a:pt x="52" y="38"/>
                  </a:cubicBezTo>
                  <a:cubicBezTo>
                    <a:pt x="53" y="40"/>
                    <a:pt x="53" y="40"/>
                    <a:pt x="53" y="40"/>
                  </a:cubicBezTo>
                  <a:cubicBezTo>
                    <a:pt x="52" y="45"/>
                    <a:pt x="52" y="45"/>
                    <a:pt x="52" y="45"/>
                  </a:cubicBezTo>
                  <a:cubicBezTo>
                    <a:pt x="50" y="46"/>
                    <a:pt x="50" y="46"/>
                    <a:pt x="50" y="46"/>
                  </a:cubicBezTo>
                  <a:cubicBezTo>
                    <a:pt x="52" y="48"/>
                    <a:pt x="52" y="48"/>
                    <a:pt x="52" y="48"/>
                  </a:cubicBezTo>
                  <a:cubicBezTo>
                    <a:pt x="51" y="54"/>
                    <a:pt x="51" y="54"/>
                    <a:pt x="51" y="54"/>
                  </a:cubicBezTo>
                  <a:cubicBezTo>
                    <a:pt x="47" y="56"/>
                    <a:pt x="47" y="56"/>
                    <a:pt x="47" y="56"/>
                  </a:cubicBezTo>
                  <a:cubicBezTo>
                    <a:pt x="20" y="49"/>
                    <a:pt x="20" y="49"/>
                    <a:pt x="20" y="49"/>
                  </a:cubicBezTo>
                  <a:cubicBezTo>
                    <a:pt x="13" y="48"/>
                    <a:pt x="13" y="48"/>
                    <a:pt x="13" y="48"/>
                  </a:cubicBezTo>
                  <a:cubicBezTo>
                    <a:pt x="13" y="52"/>
                    <a:pt x="13" y="52"/>
                    <a:pt x="13" y="52"/>
                  </a:cubicBezTo>
                  <a:cubicBezTo>
                    <a:pt x="0" y="52"/>
                    <a:pt x="0" y="52"/>
                    <a:pt x="0" y="52"/>
                  </a:cubicBezTo>
                  <a:cubicBezTo>
                    <a:pt x="0" y="17"/>
                    <a:pt x="0" y="17"/>
                    <a:pt x="0" y="17"/>
                  </a:cubicBezTo>
                  <a:cubicBezTo>
                    <a:pt x="13" y="17"/>
                    <a:pt x="13" y="17"/>
                    <a:pt x="13" y="17"/>
                  </a:cubicBezTo>
                  <a:cubicBezTo>
                    <a:pt x="13" y="23"/>
                    <a:pt x="13" y="23"/>
                    <a:pt x="13" y="23"/>
                  </a:cubicBezTo>
                  <a:cubicBezTo>
                    <a:pt x="18" y="22"/>
                    <a:pt x="18" y="22"/>
                    <a:pt x="18" y="22"/>
                  </a:cubicBezTo>
                  <a:cubicBezTo>
                    <a:pt x="40" y="0"/>
                    <a:pt x="40" y="0"/>
                    <a:pt x="40" y="0"/>
                  </a:cubicBezTo>
                  <a:cubicBezTo>
                    <a:pt x="51" y="8"/>
                    <a:pt x="41" y="15"/>
                    <a:pt x="34" y="21"/>
                  </a:cubicBezTo>
                  <a:lnTo>
                    <a:pt x="53" y="20"/>
                  </a:lnTo>
                  <a:close/>
                </a:path>
              </a:pathLst>
            </a:custGeom>
            <a:solidFill>
              <a:srgbClr val="FDFDFD"/>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4" name="组合 33"/>
          <p:cNvGrpSpPr/>
          <p:nvPr/>
        </p:nvGrpSpPr>
        <p:grpSpPr>
          <a:xfrm>
            <a:off x="6598731" y="2129229"/>
            <a:ext cx="1883660" cy="1883660"/>
            <a:chOff x="6598731" y="2129229"/>
            <a:chExt cx="1883660" cy="1883660"/>
          </a:xfrm>
        </p:grpSpPr>
        <p:sp>
          <p:nvSpPr>
            <p:cNvPr id="35" name="椭圆 34"/>
            <p:cNvSpPr/>
            <p:nvPr/>
          </p:nvSpPr>
          <p:spPr>
            <a:xfrm rot="16200000">
              <a:off x="6598731" y="2129229"/>
              <a:ext cx="1883660" cy="1883660"/>
            </a:xfrm>
            <a:prstGeom prst="ellipse">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200000">
              <a:off x="6731604" y="2266011"/>
              <a:ext cx="1617913" cy="1617913"/>
            </a:xfrm>
            <a:prstGeom prst="ellipse">
              <a:avLst/>
            </a:prstGeom>
            <a:solidFill>
              <a:srgbClr val="275081"/>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532"/>
            <p:cNvSpPr>
              <a:spLocks/>
            </p:cNvSpPr>
            <p:nvPr/>
          </p:nvSpPr>
          <p:spPr bwMode="auto">
            <a:xfrm flipH="1" flipV="1">
              <a:off x="7226261" y="2813813"/>
              <a:ext cx="628597" cy="638266"/>
            </a:xfrm>
            <a:custGeom>
              <a:avLst/>
              <a:gdLst>
                <a:gd name="T0" fmla="*/ 53 w 55"/>
                <a:gd name="T1" fmla="*/ 20 h 56"/>
                <a:gd name="T2" fmla="*/ 54 w 55"/>
                <a:gd name="T3" fmla="*/ 28 h 56"/>
                <a:gd name="T4" fmla="*/ 52 w 55"/>
                <a:gd name="T5" fmla="*/ 30 h 56"/>
                <a:gd name="T6" fmla="*/ 55 w 55"/>
                <a:gd name="T7" fmla="*/ 33 h 56"/>
                <a:gd name="T8" fmla="*/ 54 w 55"/>
                <a:gd name="T9" fmla="*/ 37 h 56"/>
                <a:gd name="T10" fmla="*/ 52 w 55"/>
                <a:gd name="T11" fmla="*/ 38 h 56"/>
                <a:gd name="T12" fmla="*/ 53 w 55"/>
                <a:gd name="T13" fmla="*/ 40 h 56"/>
                <a:gd name="T14" fmla="*/ 52 w 55"/>
                <a:gd name="T15" fmla="*/ 45 h 56"/>
                <a:gd name="T16" fmla="*/ 50 w 55"/>
                <a:gd name="T17" fmla="*/ 46 h 56"/>
                <a:gd name="T18" fmla="*/ 52 w 55"/>
                <a:gd name="T19" fmla="*/ 48 h 56"/>
                <a:gd name="T20" fmla="*/ 51 w 55"/>
                <a:gd name="T21" fmla="*/ 54 h 56"/>
                <a:gd name="T22" fmla="*/ 47 w 55"/>
                <a:gd name="T23" fmla="*/ 56 h 56"/>
                <a:gd name="T24" fmla="*/ 20 w 55"/>
                <a:gd name="T25" fmla="*/ 49 h 56"/>
                <a:gd name="T26" fmla="*/ 13 w 55"/>
                <a:gd name="T27" fmla="*/ 48 h 56"/>
                <a:gd name="T28" fmla="*/ 13 w 55"/>
                <a:gd name="T29" fmla="*/ 52 h 56"/>
                <a:gd name="T30" fmla="*/ 0 w 55"/>
                <a:gd name="T31" fmla="*/ 52 h 56"/>
                <a:gd name="T32" fmla="*/ 0 w 55"/>
                <a:gd name="T33" fmla="*/ 17 h 56"/>
                <a:gd name="T34" fmla="*/ 13 w 55"/>
                <a:gd name="T35" fmla="*/ 17 h 56"/>
                <a:gd name="T36" fmla="*/ 13 w 55"/>
                <a:gd name="T37" fmla="*/ 23 h 56"/>
                <a:gd name="T38" fmla="*/ 18 w 55"/>
                <a:gd name="T39" fmla="*/ 22 h 56"/>
                <a:gd name="T40" fmla="*/ 40 w 55"/>
                <a:gd name="T41" fmla="*/ 0 h 56"/>
                <a:gd name="T42" fmla="*/ 34 w 55"/>
                <a:gd name="T43" fmla="*/ 21 h 56"/>
                <a:gd name="T44" fmla="*/ 53 w 55"/>
                <a:gd name="T45"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6">
                  <a:moveTo>
                    <a:pt x="53" y="20"/>
                  </a:moveTo>
                  <a:cubicBezTo>
                    <a:pt x="54" y="28"/>
                    <a:pt x="54" y="28"/>
                    <a:pt x="54" y="28"/>
                  </a:cubicBezTo>
                  <a:cubicBezTo>
                    <a:pt x="52" y="30"/>
                    <a:pt x="52" y="30"/>
                    <a:pt x="52" y="30"/>
                  </a:cubicBezTo>
                  <a:cubicBezTo>
                    <a:pt x="55" y="33"/>
                    <a:pt x="55" y="33"/>
                    <a:pt x="55" y="33"/>
                  </a:cubicBezTo>
                  <a:cubicBezTo>
                    <a:pt x="54" y="37"/>
                    <a:pt x="54" y="37"/>
                    <a:pt x="54" y="37"/>
                  </a:cubicBezTo>
                  <a:cubicBezTo>
                    <a:pt x="52" y="38"/>
                    <a:pt x="52" y="38"/>
                    <a:pt x="52" y="38"/>
                  </a:cubicBezTo>
                  <a:cubicBezTo>
                    <a:pt x="53" y="40"/>
                    <a:pt x="53" y="40"/>
                    <a:pt x="53" y="40"/>
                  </a:cubicBezTo>
                  <a:cubicBezTo>
                    <a:pt x="52" y="45"/>
                    <a:pt x="52" y="45"/>
                    <a:pt x="52" y="45"/>
                  </a:cubicBezTo>
                  <a:cubicBezTo>
                    <a:pt x="50" y="46"/>
                    <a:pt x="50" y="46"/>
                    <a:pt x="50" y="46"/>
                  </a:cubicBezTo>
                  <a:cubicBezTo>
                    <a:pt x="52" y="48"/>
                    <a:pt x="52" y="48"/>
                    <a:pt x="52" y="48"/>
                  </a:cubicBezTo>
                  <a:cubicBezTo>
                    <a:pt x="51" y="54"/>
                    <a:pt x="51" y="54"/>
                    <a:pt x="51" y="54"/>
                  </a:cubicBezTo>
                  <a:cubicBezTo>
                    <a:pt x="47" y="56"/>
                    <a:pt x="47" y="56"/>
                    <a:pt x="47" y="56"/>
                  </a:cubicBezTo>
                  <a:cubicBezTo>
                    <a:pt x="20" y="49"/>
                    <a:pt x="20" y="49"/>
                    <a:pt x="20" y="49"/>
                  </a:cubicBezTo>
                  <a:cubicBezTo>
                    <a:pt x="13" y="48"/>
                    <a:pt x="13" y="48"/>
                    <a:pt x="13" y="48"/>
                  </a:cubicBezTo>
                  <a:cubicBezTo>
                    <a:pt x="13" y="52"/>
                    <a:pt x="13" y="52"/>
                    <a:pt x="13" y="52"/>
                  </a:cubicBezTo>
                  <a:cubicBezTo>
                    <a:pt x="0" y="52"/>
                    <a:pt x="0" y="52"/>
                    <a:pt x="0" y="52"/>
                  </a:cubicBezTo>
                  <a:cubicBezTo>
                    <a:pt x="0" y="17"/>
                    <a:pt x="0" y="17"/>
                    <a:pt x="0" y="17"/>
                  </a:cubicBezTo>
                  <a:cubicBezTo>
                    <a:pt x="13" y="17"/>
                    <a:pt x="13" y="17"/>
                    <a:pt x="13" y="17"/>
                  </a:cubicBezTo>
                  <a:cubicBezTo>
                    <a:pt x="13" y="23"/>
                    <a:pt x="13" y="23"/>
                    <a:pt x="13" y="23"/>
                  </a:cubicBezTo>
                  <a:cubicBezTo>
                    <a:pt x="18" y="22"/>
                    <a:pt x="18" y="22"/>
                    <a:pt x="18" y="22"/>
                  </a:cubicBezTo>
                  <a:cubicBezTo>
                    <a:pt x="40" y="0"/>
                    <a:pt x="40" y="0"/>
                    <a:pt x="40" y="0"/>
                  </a:cubicBezTo>
                  <a:cubicBezTo>
                    <a:pt x="51" y="8"/>
                    <a:pt x="41" y="15"/>
                    <a:pt x="34" y="21"/>
                  </a:cubicBezTo>
                  <a:lnTo>
                    <a:pt x="53" y="20"/>
                  </a:lnTo>
                  <a:close/>
                </a:path>
              </a:pathLst>
            </a:custGeom>
            <a:solidFill>
              <a:srgbClr val="FDFDFD"/>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38" name="文本框 37"/>
          <p:cNvSpPr txBox="1"/>
          <p:nvPr/>
        </p:nvSpPr>
        <p:spPr>
          <a:xfrm>
            <a:off x="8826296" y="2512565"/>
            <a:ext cx="1576072" cy="923330"/>
          </a:xfrm>
          <a:prstGeom prst="rect">
            <a:avLst/>
          </a:prstGeom>
          <a:noFill/>
        </p:spPr>
        <p:txBody>
          <a:bodyPr wrap="none" rtlCol="0">
            <a:spAutoFit/>
          </a:bodyPr>
          <a:lstStyle/>
          <a:p>
            <a:r>
              <a:rPr lang="zh-CN" altLang="en-US" sz="5400" b="1" dirty="0" smtClean="0">
                <a:solidFill>
                  <a:schemeClr val="bg1"/>
                </a:solidFill>
                <a:latin typeface="幼圆" panose="02010509060101010101" pitchFamily="49" charset="-122"/>
                <a:ea typeface="幼圆" panose="02010509060101010101" pitchFamily="49" charset="-122"/>
              </a:rPr>
              <a:t>劣势</a:t>
            </a:r>
            <a:endParaRPr lang="zh-CN" altLang="en-US" sz="5400" b="1" dirty="0">
              <a:solidFill>
                <a:schemeClr val="bg1"/>
              </a:solidFill>
              <a:latin typeface="幼圆" panose="02010509060101010101" pitchFamily="49" charset="-122"/>
              <a:ea typeface="幼圆" panose="02010509060101010101" pitchFamily="49" charset="-122"/>
            </a:endParaRPr>
          </a:p>
        </p:txBody>
      </p:sp>
      <p:sp>
        <p:nvSpPr>
          <p:cNvPr id="39" name="文本框 38"/>
          <p:cNvSpPr txBox="1"/>
          <p:nvPr/>
        </p:nvSpPr>
        <p:spPr>
          <a:xfrm>
            <a:off x="1882499" y="2528749"/>
            <a:ext cx="1576072" cy="923330"/>
          </a:xfrm>
          <a:prstGeom prst="rect">
            <a:avLst/>
          </a:prstGeom>
          <a:noFill/>
        </p:spPr>
        <p:txBody>
          <a:bodyPr wrap="none" rtlCol="0">
            <a:spAutoFit/>
          </a:bodyPr>
          <a:lstStyle/>
          <a:p>
            <a:r>
              <a:rPr lang="zh-CN" altLang="en-US" sz="5400" b="1" dirty="0" smtClean="0">
                <a:solidFill>
                  <a:schemeClr val="bg1"/>
                </a:solidFill>
                <a:latin typeface="幼圆" panose="02010509060101010101" pitchFamily="49" charset="-122"/>
                <a:ea typeface="幼圆" panose="02010509060101010101" pitchFamily="49" charset="-122"/>
              </a:rPr>
              <a:t>优势</a:t>
            </a:r>
            <a:endParaRPr lang="zh-CN" altLang="en-US" sz="5400" b="1" dirty="0">
              <a:solidFill>
                <a:schemeClr val="bg1"/>
              </a:solidFill>
              <a:latin typeface="幼圆" panose="02010509060101010101" pitchFamily="49" charset="-122"/>
              <a:ea typeface="幼圆" panose="02010509060101010101" pitchFamily="49" charset="-122"/>
            </a:endParaRPr>
          </a:p>
        </p:txBody>
      </p:sp>
      <p:sp>
        <p:nvSpPr>
          <p:cNvPr id="40" name="文本框 39"/>
          <p:cNvSpPr txBox="1"/>
          <p:nvPr/>
        </p:nvSpPr>
        <p:spPr>
          <a:xfrm>
            <a:off x="1676784" y="4460919"/>
            <a:ext cx="3126177" cy="1631216"/>
          </a:xfrm>
          <a:prstGeom prst="rect">
            <a:avLst/>
          </a:prstGeom>
          <a:noFill/>
          <a:effectLst/>
        </p:spPr>
        <p:txBody>
          <a:bodyPr wrap="non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540559" y="4460919"/>
            <a:ext cx="3126177" cy="1631216"/>
          </a:xfrm>
          <a:prstGeom prst="rect">
            <a:avLst/>
          </a:prstGeom>
          <a:noFill/>
          <a:effectLst/>
        </p:spPr>
        <p:txBody>
          <a:bodyPr wrap="non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7539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right)">
                                      <p:cBhvr>
                                        <p:cTn id="13" dur="500"/>
                                        <p:tgtEl>
                                          <p:spTgt spid="14"/>
                                        </p:tgtEl>
                                      </p:cBhvr>
                                    </p:animEffect>
                                  </p:childTnLst>
                                </p:cTn>
                              </p:par>
                            </p:childTnLst>
                          </p:cTn>
                        </p:par>
                        <p:par>
                          <p:cTn id="14" fill="hold">
                            <p:stCondLst>
                              <p:cond delay="1000"/>
                            </p:stCondLst>
                            <p:childTnLst>
                              <p:par>
                                <p:cTn id="15" presetID="38" presetClass="entr" presetSubtype="0" accel="50000" fill="hold" grpId="0" nodeType="afterEffect">
                                  <p:stCondLst>
                                    <p:cond delay="0"/>
                                  </p:stCondLst>
                                  <p:iterate type="lt">
                                    <p:tmPct val="50000"/>
                                  </p:iterate>
                                  <p:childTnLst>
                                    <p:set>
                                      <p:cBhvr>
                                        <p:cTn id="16" dur="1" fill="hold">
                                          <p:stCondLst>
                                            <p:cond delay="0"/>
                                          </p:stCondLst>
                                        </p:cTn>
                                        <p:tgtEl>
                                          <p:spTgt spid="39"/>
                                        </p:tgtEl>
                                        <p:attrNameLst>
                                          <p:attrName>style.visibility</p:attrName>
                                        </p:attrNameLst>
                                      </p:cBhvr>
                                      <p:to>
                                        <p:strVal val="visible"/>
                                      </p:to>
                                    </p:set>
                                    <p:set>
                                      <p:cBhvr>
                                        <p:cTn id="17" dur="455" fill="hold">
                                          <p:stCondLst>
                                            <p:cond delay="0"/>
                                          </p:stCondLst>
                                        </p:cTn>
                                        <p:tgtEl>
                                          <p:spTgt spid="39"/>
                                        </p:tgtEl>
                                        <p:attrNameLst>
                                          <p:attrName>style.rotation</p:attrName>
                                        </p:attrNameLst>
                                      </p:cBhvr>
                                      <p:to>
                                        <p:strVal val="-45.0"/>
                                      </p:to>
                                    </p:set>
                                    <p:anim calcmode="lin" valueType="num">
                                      <p:cBhvr>
                                        <p:cTn id="18" dur="455" fill="hold">
                                          <p:stCondLst>
                                            <p:cond delay="455"/>
                                          </p:stCondLst>
                                        </p:cTn>
                                        <p:tgtEl>
                                          <p:spTgt spid="39"/>
                                        </p:tgtEl>
                                        <p:attrNameLst>
                                          <p:attrName>style.rotation</p:attrName>
                                        </p:attrNameLst>
                                      </p:cBhvr>
                                      <p:tavLst>
                                        <p:tav tm="0">
                                          <p:val>
                                            <p:fltVal val="-45"/>
                                          </p:val>
                                        </p:tav>
                                        <p:tav tm="69900">
                                          <p:val>
                                            <p:fltVal val="45"/>
                                          </p:val>
                                        </p:tav>
                                        <p:tav tm="100000">
                                          <p:val>
                                            <p:fltVal val="0"/>
                                          </p:val>
                                        </p:tav>
                                      </p:tavLst>
                                    </p:anim>
                                    <p:anim calcmode="lin" valueType="num">
                                      <p:cBhvr>
                                        <p:cTn id="19" dur="455" fill="hold">
                                          <p:stCondLst>
                                            <p:cond delay="0"/>
                                          </p:stCondLst>
                                        </p:cTn>
                                        <p:tgtEl>
                                          <p:spTgt spid="39"/>
                                        </p:tgtEl>
                                        <p:attrNameLst>
                                          <p:attrName>ppt_y</p:attrName>
                                        </p:attrNameLst>
                                      </p:cBhvr>
                                      <p:tavLst>
                                        <p:tav tm="0">
                                          <p:val>
                                            <p:strVal val="#ppt_y-1"/>
                                          </p:val>
                                        </p:tav>
                                        <p:tav tm="100000">
                                          <p:val>
                                            <p:strVal val="#ppt_y-(0.354*#ppt_w-0.172*#ppt_h)"/>
                                          </p:val>
                                        </p:tav>
                                      </p:tavLst>
                                    </p:anim>
                                    <p:anim calcmode="lin" valueType="num">
                                      <p:cBhvr>
                                        <p:cTn id="20" dur="156" decel="50000" autoRev="1" fill="hold">
                                          <p:stCondLst>
                                            <p:cond delay="455"/>
                                          </p:stCondLst>
                                        </p:cTn>
                                        <p:tgtEl>
                                          <p:spTgt spid="39"/>
                                        </p:tgtEl>
                                        <p:attrNameLst>
                                          <p:attrName>ppt_y</p:attrName>
                                        </p:attrNameLst>
                                      </p:cBhvr>
                                      <p:tavLst>
                                        <p:tav tm="0">
                                          <p:val>
                                            <p:strVal val="#ppt_y-(0.354*#ppt_w-0.172*#ppt_h)"/>
                                          </p:val>
                                        </p:tav>
                                        <p:tav tm="100000">
                                          <p:val>
                                            <p:strVal val="#ppt_y-(0.354*#ppt_w-0.172*#ppt_h)-#ppt_h/2"/>
                                          </p:val>
                                        </p:tav>
                                      </p:tavLst>
                                    </p:anim>
                                    <p:anim calcmode="lin" valueType="num">
                                      <p:cBhvr>
                                        <p:cTn id="21" dur="136" fill="hold">
                                          <p:stCondLst>
                                            <p:cond delay="864"/>
                                          </p:stCondLst>
                                        </p:cTn>
                                        <p:tgtEl>
                                          <p:spTgt spid="39"/>
                                        </p:tgtEl>
                                        <p:attrNameLst>
                                          <p:attrName>ppt_y</p:attrName>
                                        </p:attrNameLst>
                                      </p:cBhvr>
                                      <p:tavLst>
                                        <p:tav tm="0">
                                          <p:val>
                                            <p:strVal val="#ppt_y-(0.354*#ppt_w-0.172*#ppt_h)"/>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1000"/>
                                        <p:tgtEl>
                                          <p:spTgt spid="40"/>
                                        </p:tgtEl>
                                      </p:cBhvr>
                                    </p:animEffect>
                                    <p:anim calcmode="lin" valueType="num">
                                      <p:cBhvr>
                                        <p:cTn id="26" dur="1000" fill="hold"/>
                                        <p:tgtEl>
                                          <p:spTgt spid="40"/>
                                        </p:tgtEl>
                                        <p:attrNameLst>
                                          <p:attrName>ppt_x</p:attrName>
                                        </p:attrNameLst>
                                      </p:cBhvr>
                                      <p:tavLst>
                                        <p:tav tm="0">
                                          <p:val>
                                            <p:strVal val="#ppt_x"/>
                                          </p:val>
                                        </p:tav>
                                        <p:tav tm="100000">
                                          <p:val>
                                            <p:strVal val="#ppt_x"/>
                                          </p:val>
                                        </p:tav>
                                      </p:tavLst>
                                    </p:anim>
                                    <p:anim calcmode="lin" valueType="num">
                                      <p:cBhvr>
                                        <p:cTn id="27" dur="1000" fill="hold"/>
                                        <p:tgtEl>
                                          <p:spTgt spid="40"/>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53" presetClass="entr" presetSubtype="16"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4000"/>
                            </p:stCondLst>
                            <p:childTnLst>
                              <p:par>
                                <p:cTn id="35" presetID="22" presetClass="entr" presetSubtype="8"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4500"/>
                            </p:stCondLst>
                            <p:childTnLst>
                              <p:par>
                                <p:cTn id="39" presetID="38" presetClass="entr" presetSubtype="0" accel="50000" fill="hold" grpId="0" nodeType="afterEffect">
                                  <p:stCondLst>
                                    <p:cond delay="0"/>
                                  </p:stCondLst>
                                  <p:iterate type="lt">
                                    <p:tmPct val="50000"/>
                                  </p:iterate>
                                  <p:childTnLst>
                                    <p:set>
                                      <p:cBhvr>
                                        <p:cTn id="40" dur="1" fill="hold">
                                          <p:stCondLst>
                                            <p:cond delay="0"/>
                                          </p:stCondLst>
                                        </p:cTn>
                                        <p:tgtEl>
                                          <p:spTgt spid="38"/>
                                        </p:tgtEl>
                                        <p:attrNameLst>
                                          <p:attrName>style.visibility</p:attrName>
                                        </p:attrNameLst>
                                      </p:cBhvr>
                                      <p:to>
                                        <p:strVal val="visible"/>
                                      </p:to>
                                    </p:set>
                                    <p:set>
                                      <p:cBhvr>
                                        <p:cTn id="41" dur="455" fill="hold">
                                          <p:stCondLst>
                                            <p:cond delay="0"/>
                                          </p:stCondLst>
                                        </p:cTn>
                                        <p:tgtEl>
                                          <p:spTgt spid="38"/>
                                        </p:tgtEl>
                                        <p:attrNameLst>
                                          <p:attrName>style.rotation</p:attrName>
                                        </p:attrNameLst>
                                      </p:cBhvr>
                                      <p:to>
                                        <p:strVal val="-45.0"/>
                                      </p:to>
                                    </p:set>
                                    <p:anim calcmode="lin" valueType="num">
                                      <p:cBhvr>
                                        <p:cTn id="42" dur="455" fill="hold">
                                          <p:stCondLst>
                                            <p:cond delay="455"/>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43" dur="455"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44" dur="156" decel="50000" autoRev="1" fill="hold">
                                          <p:stCondLst>
                                            <p:cond delay="455"/>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45" dur="136" fill="hold">
                                          <p:stCondLst>
                                            <p:cond delay="864"/>
                                          </p:stCondLst>
                                        </p:cTn>
                                        <p:tgtEl>
                                          <p:spTgt spid="38"/>
                                        </p:tgtEl>
                                        <p:attrNameLst>
                                          <p:attrName>ppt_y</p:attrName>
                                        </p:attrNameLst>
                                      </p:cBhvr>
                                      <p:tavLst>
                                        <p:tav tm="0">
                                          <p:val>
                                            <p:strVal val="#ppt_y-(0.354*#ppt_w-0.172*#ppt_h)"/>
                                          </p:val>
                                        </p:tav>
                                        <p:tav tm="100000">
                                          <p:val>
                                            <p:strVal val="#ppt_y"/>
                                          </p:val>
                                        </p:tav>
                                      </p:tavLst>
                                    </p:anim>
                                  </p:childTnLst>
                                </p:cTn>
                              </p:par>
                            </p:childTnLst>
                          </p:cTn>
                        </p:par>
                        <p:par>
                          <p:cTn id="46" fill="hold">
                            <p:stCondLst>
                              <p:cond delay="6000"/>
                            </p:stCondLst>
                            <p:childTnLst>
                              <p:par>
                                <p:cTn id="47" presetID="42" presetClass="entr" presetSubtype="0"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5221582" y="4874791"/>
            <a:ext cx="1748835" cy="1423937"/>
            <a:chOff x="5221582" y="4874791"/>
            <a:chExt cx="1748835" cy="1423937"/>
          </a:xfrm>
        </p:grpSpPr>
        <p:sp>
          <p:nvSpPr>
            <p:cNvPr id="15" name="任意多边形 14"/>
            <p:cNvSpPr/>
            <p:nvPr/>
          </p:nvSpPr>
          <p:spPr>
            <a:xfrm>
              <a:off x="5221582" y="4874791"/>
              <a:ext cx="1748835" cy="1423937"/>
            </a:xfrm>
            <a:custGeom>
              <a:avLst/>
              <a:gdLst>
                <a:gd name="connsiteX0" fmla="*/ 0 w 1959428"/>
                <a:gd name="connsiteY0" fmla="*/ 0 h 1545771"/>
                <a:gd name="connsiteX1" fmla="*/ 1959428 w 1959428"/>
                <a:gd name="connsiteY1" fmla="*/ 0 h 1545771"/>
                <a:gd name="connsiteX2" fmla="*/ 1959428 w 1959428"/>
                <a:gd name="connsiteY2" fmla="*/ 1165870 h 1545771"/>
                <a:gd name="connsiteX3" fmla="*/ 1727572 w 1959428"/>
                <a:gd name="connsiteY3" fmla="*/ 1397726 h 1545771"/>
                <a:gd name="connsiteX4" fmla="*/ 1206883 w 1959428"/>
                <a:gd name="connsiteY4" fmla="*/ 1397726 h 1545771"/>
                <a:gd name="connsiteX5" fmla="*/ 1158178 w 1959428"/>
                <a:gd name="connsiteY5" fmla="*/ 1469966 h 1545771"/>
                <a:gd name="connsiteX6" fmla="*/ 975167 w 1959428"/>
                <a:gd name="connsiteY6" fmla="*/ 1545771 h 1545771"/>
                <a:gd name="connsiteX7" fmla="*/ 792157 w 1959428"/>
                <a:gd name="connsiteY7" fmla="*/ 1469966 h 1545771"/>
                <a:gd name="connsiteX8" fmla="*/ 743452 w 1959428"/>
                <a:gd name="connsiteY8" fmla="*/ 1397726 h 1545771"/>
                <a:gd name="connsiteX9" fmla="*/ 231856 w 1959428"/>
                <a:gd name="connsiteY9" fmla="*/ 1397726 h 1545771"/>
                <a:gd name="connsiteX10" fmla="*/ 0 w 1959428"/>
                <a:gd name="connsiteY10" fmla="*/ 1165870 h 15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9428" h="1545771">
                  <a:moveTo>
                    <a:pt x="0" y="0"/>
                  </a:moveTo>
                  <a:lnTo>
                    <a:pt x="1959428" y="0"/>
                  </a:lnTo>
                  <a:lnTo>
                    <a:pt x="1959428" y="1165870"/>
                  </a:lnTo>
                  <a:cubicBezTo>
                    <a:pt x="1959428" y="1293921"/>
                    <a:pt x="1855623" y="1397726"/>
                    <a:pt x="1727572" y="1397726"/>
                  </a:cubicBezTo>
                  <a:lnTo>
                    <a:pt x="1206883" y="1397726"/>
                  </a:lnTo>
                  <a:lnTo>
                    <a:pt x="1158178" y="1469966"/>
                  </a:lnTo>
                  <a:cubicBezTo>
                    <a:pt x="1111341" y="1516802"/>
                    <a:pt x="1046637" y="1545771"/>
                    <a:pt x="975167" y="1545771"/>
                  </a:cubicBezTo>
                  <a:cubicBezTo>
                    <a:pt x="903697" y="1545771"/>
                    <a:pt x="838993" y="1516802"/>
                    <a:pt x="792157" y="1469966"/>
                  </a:cubicBezTo>
                  <a:lnTo>
                    <a:pt x="743452" y="1397726"/>
                  </a:lnTo>
                  <a:lnTo>
                    <a:pt x="231856" y="1397726"/>
                  </a:lnTo>
                  <a:cubicBezTo>
                    <a:pt x="103805" y="1397726"/>
                    <a:pt x="0" y="1293921"/>
                    <a:pt x="0" y="1165870"/>
                  </a:cubicBezTo>
                  <a:close/>
                </a:path>
              </a:pathLst>
            </a:cu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文本框 15"/>
            <p:cNvSpPr txBox="1"/>
            <p:nvPr/>
          </p:nvSpPr>
          <p:spPr>
            <a:xfrm>
              <a:off x="5307676" y="5236744"/>
              <a:ext cx="1627369" cy="523220"/>
            </a:xfrm>
            <a:prstGeom prst="rect">
              <a:avLst/>
            </a:prstGeom>
            <a:noFill/>
            <a:effectLst/>
          </p:spPr>
          <p:txBody>
            <a:bodyPr wrap="none" rtlCol="0">
              <a:spAutoFit/>
            </a:bodyPr>
            <a:lstStyle/>
            <a:p>
              <a:r>
                <a:rPr lang="zh-CN" altLang="en-US" sz="2800" b="1" dirty="0" smtClean="0">
                  <a:solidFill>
                    <a:schemeClr val="tx1">
                      <a:lumMod val="75000"/>
                      <a:lumOff val="25000"/>
                    </a:schemeClr>
                  </a:solidFill>
                  <a:latin typeface="幼圆" panose="02010509060101010101" pitchFamily="49" charset="-122"/>
                  <a:ea typeface="幼圆" panose="02010509060101010101" pitchFamily="49" charset="-122"/>
                </a:rPr>
                <a:t>输入标题</a:t>
              </a:r>
              <a:endParaRPr lang="zh-CN" altLang="en-US" sz="2800" b="1" dirty="0">
                <a:solidFill>
                  <a:schemeClr val="tx1">
                    <a:lumMod val="75000"/>
                    <a:lumOff val="25000"/>
                  </a:schemeClr>
                </a:solidFill>
                <a:latin typeface="幼圆" panose="02010509060101010101" pitchFamily="49" charset="-122"/>
                <a:ea typeface="幼圆" panose="02010509060101010101" pitchFamily="49" charset="-122"/>
              </a:endParaRPr>
            </a:p>
          </p:txBody>
        </p:sp>
      </p:grpSp>
      <p:grpSp>
        <p:nvGrpSpPr>
          <p:cNvPr id="17" name="组合 16"/>
          <p:cNvGrpSpPr/>
          <p:nvPr/>
        </p:nvGrpSpPr>
        <p:grpSpPr>
          <a:xfrm>
            <a:off x="6121362" y="1599227"/>
            <a:ext cx="1538838" cy="1538841"/>
            <a:chOff x="6121362" y="1599227"/>
            <a:chExt cx="1538838" cy="1538841"/>
          </a:xfrm>
        </p:grpSpPr>
        <p:sp>
          <p:nvSpPr>
            <p:cNvPr id="18" name="任意多边形 17"/>
            <p:cNvSpPr/>
            <p:nvPr/>
          </p:nvSpPr>
          <p:spPr>
            <a:xfrm rot="5400000">
              <a:off x="6121360" y="1599229"/>
              <a:ext cx="1538841" cy="1538838"/>
            </a:xfrm>
            <a:custGeom>
              <a:avLst/>
              <a:gdLst>
                <a:gd name="connsiteX0" fmla="*/ 0 w 1670506"/>
                <a:gd name="connsiteY0" fmla="*/ 1670503 h 1670503"/>
                <a:gd name="connsiteX1" fmla="*/ 7251 w 1670506"/>
                <a:gd name="connsiteY1" fmla="*/ 1526913 h 1670503"/>
                <a:gd name="connsiteX2" fmla="*/ 1526913 w 1670506"/>
                <a:gd name="connsiteY2" fmla="*/ 7251 h 1670503"/>
                <a:gd name="connsiteX3" fmla="*/ 1670506 w 1670506"/>
                <a:gd name="connsiteY3" fmla="*/ 0 h 1670503"/>
                <a:gd name="connsiteX4" fmla="*/ 1670506 w 1670506"/>
                <a:gd name="connsiteY4" fmla="*/ 797497 h 1670503"/>
                <a:gd name="connsiteX5" fmla="*/ 1608452 w 1670506"/>
                <a:gd name="connsiteY5" fmla="*/ 800631 h 1670503"/>
                <a:gd name="connsiteX6" fmla="*/ 800631 w 1670506"/>
                <a:gd name="connsiteY6" fmla="*/ 1608452 h 1670503"/>
                <a:gd name="connsiteX7" fmla="*/ 797498 w 1670506"/>
                <a:gd name="connsiteY7" fmla="*/ 1670503 h 1670503"/>
                <a:gd name="connsiteX8" fmla="*/ 0 w 1670506"/>
                <a:gd name="connsiteY8" fmla="*/ 1670503 h 167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506" h="1670503">
                  <a:moveTo>
                    <a:pt x="0" y="1670503"/>
                  </a:moveTo>
                  <a:lnTo>
                    <a:pt x="7251" y="1526913"/>
                  </a:lnTo>
                  <a:cubicBezTo>
                    <a:pt x="88625" y="725637"/>
                    <a:pt x="725638" y="88625"/>
                    <a:pt x="1526913" y="7251"/>
                  </a:cubicBezTo>
                  <a:lnTo>
                    <a:pt x="1670506" y="0"/>
                  </a:lnTo>
                  <a:lnTo>
                    <a:pt x="1670506" y="797497"/>
                  </a:lnTo>
                  <a:lnTo>
                    <a:pt x="1608452" y="800631"/>
                  </a:lnTo>
                  <a:cubicBezTo>
                    <a:pt x="1182511" y="843887"/>
                    <a:pt x="843887" y="1182511"/>
                    <a:pt x="800631" y="1608452"/>
                  </a:cubicBezTo>
                  <a:lnTo>
                    <a:pt x="797498" y="1670503"/>
                  </a:lnTo>
                  <a:lnTo>
                    <a:pt x="0" y="1670503"/>
                  </a:ln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22"/>
            <p:cNvSpPr>
              <a:spLocks noChangeAspect="1" noEditPoints="1"/>
            </p:cNvSpPr>
            <p:nvPr/>
          </p:nvSpPr>
          <p:spPr bwMode="auto">
            <a:xfrm>
              <a:off x="6790533" y="2110066"/>
              <a:ext cx="359767" cy="422491"/>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 name="组合 29"/>
          <p:cNvGrpSpPr/>
          <p:nvPr/>
        </p:nvGrpSpPr>
        <p:grpSpPr>
          <a:xfrm>
            <a:off x="4526363" y="1599227"/>
            <a:ext cx="1538844" cy="1538841"/>
            <a:chOff x="4526363" y="1599227"/>
            <a:chExt cx="1538844" cy="1538841"/>
          </a:xfrm>
        </p:grpSpPr>
        <p:sp>
          <p:nvSpPr>
            <p:cNvPr id="31" name="任意多边形 30"/>
            <p:cNvSpPr/>
            <p:nvPr/>
          </p:nvSpPr>
          <p:spPr>
            <a:xfrm rot="5400000">
              <a:off x="4526364" y="1599226"/>
              <a:ext cx="1538841" cy="1538844"/>
            </a:xfrm>
            <a:custGeom>
              <a:avLst/>
              <a:gdLst>
                <a:gd name="connsiteX0" fmla="*/ 0 w 1670506"/>
                <a:gd name="connsiteY0" fmla="*/ 0 h 1670509"/>
                <a:gd name="connsiteX1" fmla="*/ 797497 w 1670506"/>
                <a:gd name="connsiteY1" fmla="*/ 0 h 1670509"/>
                <a:gd name="connsiteX2" fmla="*/ 800631 w 1670506"/>
                <a:gd name="connsiteY2" fmla="*/ 62057 h 1670509"/>
                <a:gd name="connsiteX3" fmla="*/ 1608452 w 1670506"/>
                <a:gd name="connsiteY3" fmla="*/ 869878 h 1670509"/>
                <a:gd name="connsiteX4" fmla="*/ 1670506 w 1670506"/>
                <a:gd name="connsiteY4" fmla="*/ 873012 h 1670509"/>
                <a:gd name="connsiteX5" fmla="*/ 1670506 w 1670506"/>
                <a:gd name="connsiteY5" fmla="*/ 1670509 h 1670509"/>
                <a:gd name="connsiteX6" fmla="*/ 1526913 w 1670506"/>
                <a:gd name="connsiteY6" fmla="*/ 1663258 h 1670509"/>
                <a:gd name="connsiteX7" fmla="*/ 7251 w 1670506"/>
                <a:gd name="connsiteY7" fmla="*/ 143596 h 1670509"/>
                <a:gd name="connsiteX8" fmla="*/ 0 w 1670506"/>
                <a:gd name="connsiteY8" fmla="*/ 0 h 167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506" h="1670509">
                  <a:moveTo>
                    <a:pt x="0" y="0"/>
                  </a:moveTo>
                  <a:lnTo>
                    <a:pt x="797497" y="0"/>
                  </a:lnTo>
                  <a:lnTo>
                    <a:pt x="800631" y="62057"/>
                  </a:lnTo>
                  <a:cubicBezTo>
                    <a:pt x="843887" y="487998"/>
                    <a:pt x="1182511" y="826622"/>
                    <a:pt x="1608452" y="869878"/>
                  </a:cubicBezTo>
                  <a:lnTo>
                    <a:pt x="1670506" y="873012"/>
                  </a:lnTo>
                  <a:lnTo>
                    <a:pt x="1670506" y="1670509"/>
                  </a:lnTo>
                  <a:lnTo>
                    <a:pt x="1526913" y="1663258"/>
                  </a:lnTo>
                  <a:cubicBezTo>
                    <a:pt x="725638" y="1581884"/>
                    <a:pt x="88625" y="944872"/>
                    <a:pt x="7251" y="143596"/>
                  </a:cubicBezTo>
                  <a:lnTo>
                    <a:pt x="0" y="0"/>
                  </a:ln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33"/>
            <p:cNvSpPr>
              <a:spLocks noEditPoints="1"/>
            </p:cNvSpPr>
            <p:nvPr/>
          </p:nvSpPr>
          <p:spPr bwMode="auto">
            <a:xfrm>
              <a:off x="5040388" y="2137214"/>
              <a:ext cx="392043" cy="368194"/>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3" name="组合 32"/>
          <p:cNvGrpSpPr/>
          <p:nvPr/>
        </p:nvGrpSpPr>
        <p:grpSpPr>
          <a:xfrm>
            <a:off x="4526362" y="3199041"/>
            <a:ext cx="1420096" cy="1625436"/>
            <a:chOff x="4526362" y="3199041"/>
            <a:chExt cx="1420096" cy="1625436"/>
          </a:xfrm>
        </p:grpSpPr>
        <p:sp>
          <p:nvSpPr>
            <p:cNvPr id="34" name="任意多边形 33"/>
            <p:cNvSpPr/>
            <p:nvPr/>
          </p:nvSpPr>
          <p:spPr>
            <a:xfrm>
              <a:off x="4526362" y="3199041"/>
              <a:ext cx="1420096" cy="1625436"/>
            </a:xfrm>
            <a:custGeom>
              <a:avLst/>
              <a:gdLst>
                <a:gd name="connsiteX0" fmla="*/ 0 w 1541601"/>
                <a:gd name="connsiteY0" fmla="*/ 0 h 1764510"/>
                <a:gd name="connsiteX1" fmla="*/ 797497 w 1541601"/>
                <a:gd name="connsiteY1" fmla="*/ 0 h 1764510"/>
                <a:gd name="connsiteX2" fmla="*/ 800631 w 1541601"/>
                <a:gd name="connsiteY2" fmla="*/ 62058 h 1764510"/>
                <a:gd name="connsiteX3" fmla="*/ 962931 w 1541601"/>
                <a:gd name="connsiteY3" fmla="*/ 493433 h 1764510"/>
                <a:gd name="connsiteX4" fmla="*/ 1057314 w 1541601"/>
                <a:gd name="connsiteY4" fmla="*/ 605073 h 1764510"/>
                <a:gd name="connsiteX5" fmla="*/ 1062507 w 1541601"/>
                <a:gd name="connsiteY5" fmla="*/ 610719 h 1764510"/>
                <a:gd name="connsiteX6" fmla="*/ 1062890 w 1541601"/>
                <a:gd name="connsiteY6" fmla="*/ 611043 h 1764510"/>
                <a:gd name="connsiteX7" fmla="*/ 1062846 w 1541601"/>
                <a:gd name="connsiteY7" fmla="*/ 611088 h 1764510"/>
                <a:gd name="connsiteX8" fmla="*/ 1141263 w 1541601"/>
                <a:gd name="connsiteY8" fmla="*/ 696340 h 1764510"/>
                <a:gd name="connsiteX9" fmla="*/ 1534350 w 1541601"/>
                <a:gd name="connsiteY9" fmla="*/ 1620917 h 1764510"/>
                <a:gd name="connsiteX10" fmla="*/ 1541601 w 1541601"/>
                <a:gd name="connsiteY10" fmla="*/ 1764510 h 1764510"/>
                <a:gd name="connsiteX11" fmla="*/ 744104 w 1541601"/>
                <a:gd name="connsiteY11" fmla="*/ 1764510 h 1764510"/>
                <a:gd name="connsiteX12" fmla="*/ 740970 w 1541601"/>
                <a:gd name="connsiteY12" fmla="*/ 1702456 h 1764510"/>
                <a:gd name="connsiteX13" fmla="*/ 578670 w 1541601"/>
                <a:gd name="connsiteY13" fmla="*/ 1271081 h 1764510"/>
                <a:gd name="connsiteX14" fmla="*/ 484284 w 1541601"/>
                <a:gd name="connsiteY14" fmla="*/ 1159438 h 1764510"/>
                <a:gd name="connsiteX15" fmla="*/ 400339 w 1541601"/>
                <a:gd name="connsiteY15" fmla="*/ 1068175 h 1764510"/>
                <a:gd name="connsiteX16" fmla="*/ 7251 w 1541601"/>
                <a:gd name="connsiteY16" fmla="*/ 143597 h 17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601" h="1764510">
                  <a:moveTo>
                    <a:pt x="0" y="0"/>
                  </a:moveTo>
                  <a:lnTo>
                    <a:pt x="797497" y="0"/>
                  </a:lnTo>
                  <a:lnTo>
                    <a:pt x="800631" y="62058"/>
                  </a:lnTo>
                  <a:cubicBezTo>
                    <a:pt x="816852" y="221786"/>
                    <a:pt x="874609" y="369235"/>
                    <a:pt x="962931" y="493433"/>
                  </a:cubicBezTo>
                  <a:lnTo>
                    <a:pt x="1057314" y="605073"/>
                  </a:lnTo>
                  <a:lnTo>
                    <a:pt x="1062507" y="610719"/>
                  </a:lnTo>
                  <a:lnTo>
                    <a:pt x="1062890" y="611043"/>
                  </a:lnTo>
                  <a:lnTo>
                    <a:pt x="1062846" y="611088"/>
                  </a:lnTo>
                  <a:lnTo>
                    <a:pt x="1141263" y="696340"/>
                  </a:lnTo>
                  <a:cubicBezTo>
                    <a:pt x="1356795" y="951242"/>
                    <a:pt x="1498749" y="1270359"/>
                    <a:pt x="1534350" y="1620917"/>
                  </a:cubicBezTo>
                  <a:lnTo>
                    <a:pt x="1541601" y="1764510"/>
                  </a:lnTo>
                  <a:lnTo>
                    <a:pt x="744104" y="1764510"/>
                  </a:lnTo>
                  <a:lnTo>
                    <a:pt x="740970" y="1702456"/>
                  </a:lnTo>
                  <a:cubicBezTo>
                    <a:pt x="724749" y="1542728"/>
                    <a:pt x="666992" y="1395279"/>
                    <a:pt x="578670" y="1271081"/>
                  </a:cubicBezTo>
                  <a:lnTo>
                    <a:pt x="484284" y="1159438"/>
                  </a:lnTo>
                  <a:lnTo>
                    <a:pt x="400339" y="1068175"/>
                  </a:lnTo>
                  <a:cubicBezTo>
                    <a:pt x="184806" y="813273"/>
                    <a:pt x="42852" y="494155"/>
                    <a:pt x="7251" y="143597"/>
                  </a:cubicBez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Freeform 14"/>
            <p:cNvSpPr>
              <a:spLocks noChangeAspect="1" noEditPoints="1"/>
            </p:cNvSpPr>
            <p:nvPr/>
          </p:nvSpPr>
          <p:spPr bwMode="auto">
            <a:xfrm>
              <a:off x="5042687" y="3809355"/>
              <a:ext cx="395742" cy="394149"/>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6" name="组合 35"/>
          <p:cNvGrpSpPr/>
          <p:nvPr/>
        </p:nvGrpSpPr>
        <p:grpSpPr>
          <a:xfrm>
            <a:off x="6245535" y="3200320"/>
            <a:ext cx="1420096" cy="1625436"/>
            <a:chOff x="6245535" y="3200320"/>
            <a:chExt cx="1420096" cy="1625436"/>
          </a:xfrm>
        </p:grpSpPr>
        <p:sp>
          <p:nvSpPr>
            <p:cNvPr id="37" name="任意多边形 36"/>
            <p:cNvSpPr/>
            <p:nvPr/>
          </p:nvSpPr>
          <p:spPr>
            <a:xfrm flipH="1">
              <a:off x="6245535" y="3200320"/>
              <a:ext cx="1420096" cy="1625436"/>
            </a:xfrm>
            <a:custGeom>
              <a:avLst/>
              <a:gdLst>
                <a:gd name="connsiteX0" fmla="*/ 0 w 1541601"/>
                <a:gd name="connsiteY0" fmla="*/ 0 h 1764510"/>
                <a:gd name="connsiteX1" fmla="*/ 797497 w 1541601"/>
                <a:gd name="connsiteY1" fmla="*/ 0 h 1764510"/>
                <a:gd name="connsiteX2" fmla="*/ 800631 w 1541601"/>
                <a:gd name="connsiteY2" fmla="*/ 62058 h 1764510"/>
                <a:gd name="connsiteX3" fmla="*/ 962931 w 1541601"/>
                <a:gd name="connsiteY3" fmla="*/ 493433 h 1764510"/>
                <a:gd name="connsiteX4" fmla="*/ 1057314 w 1541601"/>
                <a:gd name="connsiteY4" fmla="*/ 605073 h 1764510"/>
                <a:gd name="connsiteX5" fmla="*/ 1062507 w 1541601"/>
                <a:gd name="connsiteY5" fmla="*/ 610719 h 1764510"/>
                <a:gd name="connsiteX6" fmla="*/ 1062890 w 1541601"/>
                <a:gd name="connsiteY6" fmla="*/ 611043 h 1764510"/>
                <a:gd name="connsiteX7" fmla="*/ 1062846 w 1541601"/>
                <a:gd name="connsiteY7" fmla="*/ 611088 h 1764510"/>
                <a:gd name="connsiteX8" fmla="*/ 1141263 w 1541601"/>
                <a:gd name="connsiteY8" fmla="*/ 696340 h 1764510"/>
                <a:gd name="connsiteX9" fmla="*/ 1534350 w 1541601"/>
                <a:gd name="connsiteY9" fmla="*/ 1620917 h 1764510"/>
                <a:gd name="connsiteX10" fmla="*/ 1541601 w 1541601"/>
                <a:gd name="connsiteY10" fmla="*/ 1764510 h 1764510"/>
                <a:gd name="connsiteX11" fmla="*/ 744104 w 1541601"/>
                <a:gd name="connsiteY11" fmla="*/ 1764510 h 1764510"/>
                <a:gd name="connsiteX12" fmla="*/ 740970 w 1541601"/>
                <a:gd name="connsiteY12" fmla="*/ 1702456 h 1764510"/>
                <a:gd name="connsiteX13" fmla="*/ 578670 w 1541601"/>
                <a:gd name="connsiteY13" fmla="*/ 1271081 h 1764510"/>
                <a:gd name="connsiteX14" fmla="*/ 484284 w 1541601"/>
                <a:gd name="connsiteY14" fmla="*/ 1159438 h 1764510"/>
                <a:gd name="connsiteX15" fmla="*/ 400339 w 1541601"/>
                <a:gd name="connsiteY15" fmla="*/ 1068175 h 1764510"/>
                <a:gd name="connsiteX16" fmla="*/ 7251 w 1541601"/>
                <a:gd name="connsiteY16" fmla="*/ 143597 h 17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601" h="1764510">
                  <a:moveTo>
                    <a:pt x="0" y="0"/>
                  </a:moveTo>
                  <a:lnTo>
                    <a:pt x="797497" y="0"/>
                  </a:lnTo>
                  <a:lnTo>
                    <a:pt x="800631" y="62058"/>
                  </a:lnTo>
                  <a:cubicBezTo>
                    <a:pt x="816852" y="221786"/>
                    <a:pt x="874609" y="369235"/>
                    <a:pt x="962931" y="493433"/>
                  </a:cubicBezTo>
                  <a:lnTo>
                    <a:pt x="1057314" y="605073"/>
                  </a:lnTo>
                  <a:lnTo>
                    <a:pt x="1062507" y="610719"/>
                  </a:lnTo>
                  <a:lnTo>
                    <a:pt x="1062890" y="611043"/>
                  </a:lnTo>
                  <a:lnTo>
                    <a:pt x="1062846" y="611088"/>
                  </a:lnTo>
                  <a:lnTo>
                    <a:pt x="1141263" y="696340"/>
                  </a:lnTo>
                  <a:cubicBezTo>
                    <a:pt x="1356795" y="951242"/>
                    <a:pt x="1498749" y="1270359"/>
                    <a:pt x="1534350" y="1620917"/>
                  </a:cubicBezTo>
                  <a:lnTo>
                    <a:pt x="1541601" y="1764510"/>
                  </a:lnTo>
                  <a:lnTo>
                    <a:pt x="744104" y="1764510"/>
                  </a:lnTo>
                  <a:lnTo>
                    <a:pt x="740970" y="1702456"/>
                  </a:lnTo>
                  <a:cubicBezTo>
                    <a:pt x="724749" y="1542728"/>
                    <a:pt x="666992" y="1395279"/>
                    <a:pt x="578670" y="1271081"/>
                  </a:cubicBezTo>
                  <a:lnTo>
                    <a:pt x="484284" y="1159438"/>
                  </a:lnTo>
                  <a:lnTo>
                    <a:pt x="400339" y="1068175"/>
                  </a:lnTo>
                  <a:cubicBezTo>
                    <a:pt x="184806" y="813273"/>
                    <a:pt x="42852" y="494155"/>
                    <a:pt x="7251" y="143597"/>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Freeform 26"/>
            <p:cNvSpPr>
              <a:spLocks noEditPoints="1"/>
            </p:cNvSpPr>
            <p:nvPr/>
          </p:nvSpPr>
          <p:spPr bwMode="auto">
            <a:xfrm>
              <a:off x="6857530" y="3748782"/>
              <a:ext cx="335051" cy="35201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sp>
        <p:nvSpPr>
          <p:cNvPr id="39" name="文本框 38"/>
          <p:cNvSpPr txBox="1"/>
          <p:nvPr/>
        </p:nvSpPr>
        <p:spPr>
          <a:xfrm>
            <a:off x="1214733" y="218396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214733" y="457669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645139" y="217428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645139" y="457669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3380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10" dur="1000" fill="hold"/>
                                        <p:tgtEl>
                                          <p:spTgt spid="1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
                                        </p:tgtEl>
                                      </p:cBhvr>
                                    </p:animEffect>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750" fill="hold"/>
                                        <p:tgtEl>
                                          <p:spTgt spid="30"/>
                                        </p:tgtEl>
                                        <p:attrNameLst>
                                          <p:attrName>ppt_x</p:attrName>
                                        </p:attrNameLst>
                                      </p:cBhvr>
                                      <p:tavLst>
                                        <p:tav tm="0">
                                          <p:val>
                                            <p:strVal val="0-#ppt_w/2"/>
                                          </p:val>
                                        </p:tav>
                                        <p:tav tm="100000">
                                          <p:val>
                                            <p:strVal val="#ppt_x"/>
                                          </p:val>
                                        </p:tav>
                                      </p:tavLst>
                                    </p:anim>
                                    <p:anim calcmode="lin" valueType="num">
                                      <p:cBhvr additive="base">
                                        <p:cTn id="19" dur="750" fill="hold"/>
                                        <p:tgtEl>
                                          <p:spTgt spid="30"/>
                                        </p:tgtEl>
                                        <p:attrNameLst>
                                          <p:attrName>ppt_y</p:attrName>
                                        </p:attrNameLst>
                                      </p:cBhvr>
                                      <p:tavLst>
                                        <p:tav tm="0">
                                          <p:val>
                                            <p:strVal val="0-#ppt_h/2"/>
                                          </p:val>
                                        </p:tav>
                                        <p:tav tm="100000">
                                          <p:val>
                                            <p:strVal val="#ppt_y"/>
                                          </p:val>
                                        </p:tav>
                                      </p:tavLst>
                                    </p:anim>
                                  </p:childTnLst>
                                </p:cTn>
                              </p:par>
                              <p:par>
                                <p:cTn id="20" presetID="2" presetClass="entr" presetSubtype="6"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750" fill="hold"/>
                                        <p:tgtEl>
                                          <p:spTgt spid="36"/>
                                        </p:tgtEl>
                                        <p:attrNameLst>
                                          <p:attrName>ppt_x</p:attrName>
                                        </p:attrNameLst>
                                      </p:cBhvr>
                                      <p:tavLst>
                                        <p:tav tm="0">
                                          <p:val>
                                            <p:strVal val="1+#ppt_w/2"/>
                                          </p:val>
                                        </p:tav>
                                        <p:tav tm="100000">
                                          <p:val>
                                            <p:strVal val="#ppt_x"/>
                                          </p:val>
                                        </p:tav>
                                      </p:tavLst>
                                    </p:anim>
                                    <p:anim calcmode="lin" valueType="num">
                                      <p:cBhvr additive="base">
                                        <p:cTn id="23" dur="750" fill="hold"/>
                                        <p:tgtEl>
                                          <p:spTgt spid="36"/>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750" fill="hold"/>
                                        <p:tgtEl>
                                          <p:spTgt spid="17"/>
                                        </p:tgtEl>
                                        <p:attrNameLst>
                                          <p:attrName>ppt_x</p:attrName>
                                        </p:attrNameLst>
                                      </p:cBhvr>
                                      <p:tavLst>
                                        <p:tav tm="0">
                                          <p:val>
                                            <p:strVal val="1+#ppt_w/2"/>
                                          </p:val>
                                        </p:tav>
                                        <p:tav tm="100000">
                                          <p:val>
                                            <p:strVal val="#ppt_x"/>
                                          </p:val>
                                        </p:tav>
                                      </p:tavLst>
                                    </p:anim>
                                    <p:anim calcmode="lin" valueType="num">
                                      <p:cBhvr additive="base">
                                        <p:cTn id="27" dur="750" fill="hold"/>
                                        <p:tgtEl>
                                          <p:spTgt spid="17"/>
                                        </p:tgtEl>
                                        <p:attrNameLst>
                                          <p:attrName>ppt_y</p:attrName>
                                        </p:attrNameLst>
                                      </p:cBhvr>
                                      <p:tavLst>
                                        <p:tav tm="0">
                                          <p:val>
                                            <p:strVal val="0-#ppt_h/2"/>
                                          </p:val>
                                        </p:tav>
                                        <p:tav tm="100000">
                                          <p:val>
                                            <p:strVal val="#ppt_y"/>
                                          </p:val>
                                        </p:tav>
                                      </p:tavLst>
                                    </p:anim>
                                  </p:childTnLst>
                                </p:cTn>
                              </p:par>
                              <p:par>
                                <p:cTn id="28" presetID="2" presetClass="entr" presetSubtype="12"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750" fill="hold"/>
                                        <p:tgtEl>
                                          <p:spTgt spid="33"/>
                                        </p:tgtEl>
                                        <p:attrNameLst>
                                          <p:attrName>ppt_x</p:attrName>
                                        </p:attrNameLst>
                                      </p:cBhvr>
                                      <p:tavLst>
                                        <p:tav tm="0">
                                          <p:val>
                                            <p:strVal val="0-#ppt_w/2"/>
                                          </p:val>
                                        </p:tav>
                                        <p:tav tm="100000">
                                          <p:val>
                                            <p:strVal val="#ppt_x"/>
                                          </p:val>
                                        </p:tav>
                                      </p:tavLst>
                                    </p:anim>
                                    <p:anim calcmode="lin" valueType="num">
                                      <p:cBhvr additive="base">
                                        <p:cTn id="31" dur="750" fill="hold"/>
                                        <p:tgtEl>
                                          <p:spTgt spid="33"/>
                                        </p:tgtEl>
                                        <p:attrNameLst>
                                          <p:attrName>ppt_y</p:attrName>
                                        </p:attrNameLst>
                                      </p:cBhvr>
                                      <p:tavLst>
                                        <p:tav tm="0">
                                          <p:val>
                                            <p:strVal val="1+#ppt_h/2"/>
                                          </p:val>
                                        </p:tav>
                                        <p:tav tm="100000">
                                          <p:val>
                                            <p:strVal val="#ppt_y"/>
                                          </p:val>
                                        </p:tav>
                                      </p:tavLst>
                                    </p:anim>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4" name="任意多边形 13"/>
          <p:cNvSpPr/>
          <p:nvPr/>
        </p:nvSpPr>
        <p:spPr>
          <a:xfrm>
            <a:off x="2176670" y="2877868"/>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7268818" y="2877868"/>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724400" y="4759676"/>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9826487" y="4759676"/>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62454" y="4130198"/>
            <a:ext cx="10605052" cy="0"/>
          </a:xfrm>
          <a:custGeom>
            <a:avLst/>
            <a:gdLst>
              <a:gd name="connsiteX0" fmla="*/ 0 w 10605052"/>
              <a:gd name="connsiteY0" fmla="*/ 0 h 0"/>
              <a:gd name="connsiteX1" fmla="*/ 10605052 w 10605052"/>
              <a:gd name="connsiteY1" fmla="*/ 0 h 0"/>
            </a:gdLst>
            <a:ahLst/>
            <a:cxnLst>
              <a:cxn ang="0">
                <a:pos x="connsiteX0" y="connsiteY0"/>
              </a:cxn>
              <a:cxn ang="0">
                <a:pos x="connsiteX1" y="connsiteY1"/>
              </a:cxn>
            </a:cxnLst>
            <a:rect l="l" t="t" r="r" b="b"/>
            <a:pathLst>
              <a:path w="10605052">
                <a:moveTo>
                  <a:pt x="0" y="0"/>
                </a:moveTo>
                <a:lnTo>
                  <a:pt x="10605052"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13183" y="3434458"/>
            <a:ext cx="1818861" cy="1381539"/>
            <a:chOff x="1313183" y="3529053"/>
            <a:chExt cx="1818861" cy="1381539"/>
          </a:xfrm>
        </p:grpSpPr>
        <p:sp>
          <p:nvSpPr>
            <p:cNvPr id="30" name="圆角矩形 29"/>
            <p:cNvSpPr/>
            <p:nvPr/>
          </p:nvSpPr>
          <p:spPr>
            <a:xfrm>
              <a:off x="1313183" y="3529053"/>
              <a:ext cx="1818861" cy="1381539"/>
            </a:xfrm>
            <a:prstGeom prst="roundRect">
              <a:avLst/>
            </a:prstGeom>
            <a:solidFill>
              <a:srgbClr val="3976BD"/>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圆角矩形 30"/>
            <p:cNvSpPr/>
            <p:nvPr/>
          </p:nvSpPr>
          <p:spPr>
            <a:xfrm>
              <a:off x="1545095"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310222" y="4057838"/>
              <a:ext cx="327341" cy="323966"/>
              <a:chOff x="6967126" y="4092464"/>
              <a:chExt cx="453105" cy="448433"/>
            </a:xfrm>
            <a:solidFill>
              <a:schemeClr val="tx1">
                <a:lumMod val="65000"/>
                <a:lumOff val="35000"/>
              </a:schemeClr>
            </a:solidFill>
            <a:effectLst/>
          </p:grpSpPr>
          <p:sp>
            <p:nvSpPr>
              <p:cNvPr id="34"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35"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sp>
          <p:nvSpPr>
            <p:cNvPr id="33" name="矩形 32"/>
            <p:cNvSpPr/>
            <p:nvPr/>
          </p:nvSpPr>
          <p:spPr>
            <a:xfrm>
              <a:off x="1462291" y="4053934"/>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01</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36" name="组合 35"/>
          <p:cNvGrpSpPr/>
          <p:nvPr/>
        </p:nvGrpSpPr>
        <p:grpSpPr>
          <a:xfrm>
            <a:off x="3857487" y="3434458"/>
            <a:ext cx="1818861" cy="1381539"/>
            <a:chOff x="3857487" y="3529053"/>
            <a:chExt cx="1818861" cy="1381539"/>
          </a:xfrm>
        </p:grpSpPr>
        <p:sp>
          <p:nvSpPr>
            <p:cNvPr id="37" name="圆角矩形 36"/>
            <p:cNvSpPr/>
            <p:nvPr/>
          </p:nvSpPr>
          <p:spPr>
            <a:xfrm>
              <a:off x="3857487" y="3529053"/>
              <a:ext cx="1818861" cy="1381539"/>
            </a:xfrm>
            <a:prstGeom prst="roundRect">
              <a:avLst/>
            </a:prstGeom>
            <a:solidFill>
              <a:srgbClr val="275081"/>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89399"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18"/>
            <p:cNvGrpSpPr>
              <a:grpSpLocks noChangeAspect="1"/>
            </p:cNvGrpSpPr>
            <p:nvPr/>
          </p:nvGrpSpPr>
          <p:grpSpPr bwMode="auto">
            <a:xfrm>
              <a:off x="4893126" y="4099578"/>
              <a:ext cx="322650" cy="279631"/>
              <a:chOff x="3525" y="1887"/>
              <a:chExt cx="630" cy="546"/>
            </a:xfrm>
            <a:solidFill>
              <a:schemeClr val="tx1">
                <a:lumMod val="65000"/>
                <a:lumOff val="35000"/>
              </a:schemeClr>
            </a:solidFill>
            <a:effectLst/>
          </p:grpSpPr>
          <p:sp>
            <p:nvSpPr>
              <p:cNvPr id="41" name="Freeform 19"/>
              <p:cNvSpPr>
                <a:spLocks/>
              </p:cNvSpPr>
              <p:nvPr/>
            </p:nvSpPr>
            <p:spPr bwMode="auto">
              <a:xfrm>
                <a:off x="3623" y="2117"/>
                <a:ext cx="129" cy="227"/>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42" name="Freeform 20"/>
              <p:cNvSpPr>
                <a:spLocks/>
              </p:cNvSpPr>
              <p:nvPr/>
            </p:nvSpPr>
            <p:spPr bwMode="auto">
              <a:xfrm>
                <a:off x="3809" y="2033"/>
                <a:ext cx="129" cy="311"/>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43" name="Freeform 21"/>
              <p:cNvSpPr>
                <a:spLocks/>
              </p:cNvSpPr>
              <p:nvPr/>
            </p:nvSpPr>
            <p:spPr bwMode="auto">
              <a:xfrm>
                <a:off x="3997" y="1964"/>
                <a:ext cx="129" cy="380"/>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44" name="Freeform 22"/>
              <p:cNvSpPr>
                <a:spLocks/>
              </p:cNvSpPr>
              <p:nvPr/>
            </p:nvSpPr>
            <p:spPr bwMode="auto">
              <a:xfrm>
                <a:off x="3525" y="1887"/>
                <a:ext cx="630" cy="546"/>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sp>
          <p:nvSpPr>
            <p:cNvPr id="40" name="矩形 39"/>
            <p:cNvSpPr/>
            <p:nvPr/>
          </p:nvSpPr>
          <p:spPr>
            <a:xfrm>
              <a:off x="4040675" y="4073565"/>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02</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45" name="组合 44"/>
          <p:cNvGrpSpPr/>
          <p:nvPr/>
        </p:nvGrpSpPr>
        <p:grpSpPr>
          <a:xfrm>
            <a:off x="6401791" y="3434458"/>
            <a:ext cx="1818861" cy="1381539"/>
            <a:chOff x="6401791" y="3529053"/>
            <a:chExt cx="1818861" cy="1381539"/>
          </a:xfrm>
        </p:grpSpPr>
        <p:sp>
          <p:nvSpPr>
            <p:cNvPr id="46" name="圆角矩形 45"/>
            <p:cNvSpPr/>
            <p:nvPr/>
          </p:nvSpPr>
          <p:spPr>
            <a:xfrm>
              <a:off x="6401791" y="3529053"/>
              <a:ext cx="1818861" cy="1381539"/>
            </a:xfrm>
            <a:prstGeom prst="roundRect">
              <a:avLst/>
            </a:prstGeom>
            <a:solidFill>
              <a:srgbClr val="3976BD"/>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6633703"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7448089" y="4096551"/>
              <a:ext cx="312830" cy="299184"/>
              <a:chOff x="6042259" y="5362013"/>
              <a:chExt cx="464982" cy="444699"/>
            </a:xfrm>
            <a:solidFill>
              <a:schemeClr val="tx1">
                <a:lumMod val="65000"/>
                <a:lumOff val="35000"/>
              </a:schemeClr>
            </a:solidFill>
          </p:grpSpPr>
          <p:sp>
            <p:nvSpPr>
              <p:cNvPr id="50" name="Freeform 25"/>
              <p:cNvSpPr>
                <a:spLocks/>
              </p:cNvSpPr>
              <p:nvPr/>
            </p:nvSpPr>
            <p:spPr bwMode="auto">
              <a:xfrm>
                <a:off x="6212692" y="5681688"/>
                <a:ext cx="125025" cy="125024"/>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任意多边形 50"/>
              <p:cNvSpPr>
                <a:spLocks noChangeArrowheads="1"/>
              </p:cNvSpPr>
              <p:nvPr/>
            </p:nvSpPr>
            <p:spPr bwMode="auto">
              <a:xfrm>
                <a:off x="6042259" y="5362013"/>
                <a:ext cx="464982" cy="338443"/>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endParaRPr>
              </a:p>
            </p:txBody>
          </p:sp>
        </p:grpSp>
        <p:sp>
          <p:nvSpPr>
            <p:cNvPr id="49" name="矩形 48"/>
            <p:cNvSpPr/>
            <p:nvPr/>
          </p:nvSpPr>
          <p:spPr>
            <a:xfrm>
              <a:off x="6586520" y="4046088"/>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03</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52" name="组合 51"/>
          <p:cNvGrpSpPr/>
          <p:nvPr/>
        </p:nvGrpSpPr>
        <p:grpSpPr>
          <a:xfrm>
            <a:off x="8946095" y="3434458"/>
            <a:ext cx="1818861" cy="1381539"/>
            <a:chOff x="8946095" y="3529053"/>
            <a:chExt cx="1818861" cy="1381539"/>
          </a:xfrm>
        </p:grpSpPr>
        <p:sp>
          <p:nvSpPr>
            <p:cNvPr id="53" name="圆角矩形 52"/>
            <p:cNvSpPr/>
            <p:nvPr/>
          </p:nvSpPr>
          <p:spPr>
            <a:xfrm>
              <a:off x="8946095" y="3529053"/>
              <a:ext cx="1818861" cy="1381539"/>
            </a:xfrm>
            <a:prstGeom prst="roundRect">
              <a:avLst/>
            </a:prstGeom>
            <a:solidFill>
              <a:srgbClr val="275081"/>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9178007"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18"/>
            <p:cNvSpPr>
              <a:spLocks noEditPoints="1"/>
            </p:cNvSpPr>
            <p:nvPr/>
          </p:nvSpPr>
          <p:spPr bwMode="auto">
            <a:xfrm>
              <a:off x="10039808" y="4078846"/>
              <a:ext cx="311455" cy="310464"/>
            </a:xfrm>
            <a:custGeom>
              <a:avLst/>
              <a:gdLst>
                <a:gd name="T0" fmla="*/ 52 w 341"/>
                <a:gd name="T1" fmla="*/ 0 h 340"/>
                <a:gd name="T2" fmla="*/ 289 w 341"/>
                <a:gd name="T3" fmla="*/ 0 h 340"/>
                <a:gd name="T4" fmla="*/ 341 w 341"/>
                <a:gd name="T5" fmla="*/ 51 h 340"/>
                <a:gd name="T6" fmla="*/ 341 w 341"/>
                <a:gd name="T7" fmla="*/ 289 h 340"/>
                <a:gd name="T8" fmla="*/ 289 w 341"/>
                <a:gd name="T9" fmla="*/ 340 h 340"/>
                <a:gd name="T10" fmla="*/ 52 w 341"/>
                <a:gd name="T11" fmla="*/ 340 h 340"/>
                <a:gd name="T12" fmla="*/ 0 w 341"/>
                <a:gd name="T13" fmla="*/ 289 h 340"/>
                <a:gd name="T14" fmla="*/ 0 w 341"/>
                <a:gd name="T15" fmla="*/ 51 h 340"/>
                <a:gd name="T16" fmla="*/ 52 w 341"/>
                <a:gd name="T17" fmla="*/ 0 h 340"/>
                <a:gd name="T18" fmla="*/ 71 w 341"/>
                <a:gd name="T19" fmla="*/ 37 h 340"/>
                <a:gd name="T20" fmla="*/ 38 w 341"/>
                <a:gd name="T21" fmla="*/ 70 h 340"/>
                <a:gd name="T22" fmla="*/ 38 w 341"/>
                <a:gd name="T23" fmla="*/ 269 h 340"/>
                <a:gd name="T24" fmla="*/ 71 w 341"/>
                <a:gd name="T25" fmla="*/ 302 h 340"/>
                <a:gd name="T26" fmla="*/ 270 w 341"/>
                <a:gd name="T27" fmla="*/ 302 h 340"/>
                <a:gd name="T28" fmla="*/ 303 w 341"/>
                <a:gd name="T29" fmla="*/ 269 h 340"/>
                <a:gd name="T30" fmla="*/ 303 w 341"/>
                <a:gd name="T31" fmla="*/ 70 h 340"/>
                <a:gd name="T32" fmla="*/ 270 w 341"/>
                <a:gd name="T33" fmla="*/ 37 h 340"/>
                <a:gd name="T34" fmla="*/ 71 w 341"/>
                <a:gd name="T35" fmla="*/ 37 h 340"/>
                <a:gd name="T36" fmla="*/ 170 w 341"/>
                <a:gd name="T37" fmla="*/ 244 h 340"/>
                <a:gd name="T38" fmla="*/ 157 w 341"/>
                <a:gd name="T39" fmla="*/ 258 h 340"/>
                <a:gd name="T40" fmla="*/ 157 w 341"/>
                <a:gd name="T41" fmla="*/ 283 h 340"/>
                <a:gd name="T42" fmla="*/ 170 w 341"/>
                <a:gd name="T43" fmla="*/ 296 h 340"/>
                <a:gd name="T44" fmla="*/ 184 w 341"/>
                <a:gd name="T45" fmla="*/ 283 h 340"/>
                <a:gd name="T46" fmla="*/ 184 w 341"/>
                <a:gd name="T47" fmla="*/ 258 h 340"/>
                <a:gd name="T48" fmla="*/ 170 w 341"/>
                <a:gd name="T49" fmla="*/ 244 h 340"/>
                <a:gd name="T50" fmla="*/ 245 w 341"/>
                <a:gd name="T51" fmla="*/ 170 h 340"/>
                <a:gd name="T52" fmla="*/ 259 w 341"/>
                <a:gd name="T53" fmla="*/ 183 h 340"/>
                <a:gd name="T54" fmla="*/ 284 w 341"/>
                <a:gd name="T55" fmla="*/ 183 h 340"/>
                <a:gd name="T56" fmla="*/ 297 w 341"/>
                <a:gd name="T57" fmla="*/ 170 h 340"/>
                <a:gd name="T58" fmla="*/ 284 w 341"/>
                <a:gd name="T59" fmla="*/ 156 h 340"/>
                <a:gd name="T60" fmla="*/ 259 w 341"/>
                <a:gd name="T61" fmla="*/ 156 h 340"/>
                <a:gd name="T62" fmla="*/ 245 w 341"/>
                <a:gd name="T63" fmla="*/ 170 h 340"/>
                <a:gd name="T64" fmla="*/ 170 w 341"/>
                <a:gd name="T65" fmla="*/ 43 h 340"/>
                <a:gd name="T66" fmla="*/ 157 w 341"/>
                <a:gd name="T67" fmla="*/ 57 h 340"/>
                <a:gd name="T68" fmla="*/ 157 w 341"/>
                <a:gd name="T69" fmla="*/ 82 h 340"/>
                <a:gd name="T70" fmla="*/ 170 w 341"/>
                <a:gd name="T71" fmla="*/ 95 h 340"/>
                <a:gd name="T72" fmla="*/ 184 w 341"/>
                <a:gd name="T73" fmla="*/ 82 h 340"/>
                <a:gd name="T74" fmla="*/ 184 w 341"/>
                <a:gd name="T75" fmla="*/ 57 h 340"/>
                <a:gd name="T76" fmla="*/ 170 w 341"/>
                <a:gd name="T77" fmla="*/ 43 h 340"/>
                <a:gd name="T78" fmla="*/ 189 w 341"/>
                <a:gd name="T79" fmla="*/ 172 h 340"/>
                <a:gd name="T80" fmla="*/ 217 w 341"/>
                <a:gd name="T81" fmla="*/ 143 h 340"/>
                <a:gd name="T82" fmla="*/ 217 w 341"/>
                <a:gd name="T83" fmla="*/ 125 h 340"/>
                <a:gd name="T84" fmla="*/ 199 w 341"/>
                <a:gd name="T85" fmla="*/ 125 h 340"/>
                <a:gd name="T86" fmla="*/ 173 w 341"/>
                <a:gd name="T87" fmla="*/ 152 h 340"/>
                <a:gd name="T88" fmla="*/ 170 w 341"/>
                <a:gd name="T89" fmla="*/ 152 h 340"/>
                <a:gd name="T90" fmla="*/ 166 w 341"/>
                <a:gd name="T91" fmla="*/ 152 h 340"/>
                <a:gd name="T92" fmla="*/ 114 w 341"/>
                <a:gd name="T93" fmla="*/ 98 h 340"/>
                <a:gd name="T94" fmla="*/ 101 w 341"/>
                <a:gd name="T95" fmla="*/ 98 h 340"/>
                <a:gd name="T96" fmla="*/ 100 w 341"/>
                <a:gd name="T97" fmla="*/ 111 h 340"/>
                <a:gd name="T98" fmla="*/ 153 w 341"/>
                <a:gd name="T99" fmla="*/ 165 h 340"/>
                <a:gd name="T100" fmla="*/ 152 w 341"/>
                <a:gd name="T101" fmla="*/ 170 h 340"/>
                <a:gd name="T102" fmla="*/ 170 w 341"/>
                <a:gd name="T103" fmla="*/ 188 h 340"/>
                <a:gd name="T104" fmla="*/ 189 w 341"/>
                <a:gd name="T105" fmla="*/ 172 h 340"/>
                <a:gd name="T106" fmla="*/ 44 w 341"/>
                <a:gd name="T107" fmla="*/ 170 h 340"/>
                <a:gd name="T108" fmla="*/ 57 w 341"/>
                <a:gd name="T109" fmla="*/ 183 h 340"/>
                <a:gd name="T110" fmla="*/ 82 w 341"/>
                <a:gd name="T111" fmla="*/ 183 h 340"/>
                <a:gd name="T112" fmla="*/ 96 w 341"/>
                <a:gd name="T113" fmla="*/ 170 h 340"/>
                <a:gd name="T114" fmla="*/ 82 w 341"/>
                <a:gd name="T115" fmla="*/ 156 h 340"/>
                <a:gd name="T116" fmla="*/ 57 w 341"/>
                <a:gd name="T117" fmla="*/ 156 h 340"/>
                <a:gd name="T118" fmla="*/ 44 w 341"/>
                <a:gd name="T1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1" h="340">
                  <a:moveTo>
                    <a:pt x="52" y="0"/>
                  </a:moveTo>
                  <a:cubicBezTo>
                    <a:pt x="289" y="0"/>
                    <a:pt x="289" y="0"/>
                    <a:pt x="289" y="0"/>
                  </a:cubicBezTo>
                  <a:cubicBezTo>
                    <a:pt x="318" y="0"/>
                    <a:pt x="341" y="23"/>
                    <a:pt x="341" y="51"/>
                  </a:cubicBezTo>
                  <a:cubicBezTo>
                    <a:pt x="341" y="289"/>
                    <a:pt x="341" y="289"/>
                    <a:pt x="341" y="289"/>
                  </a:cubicBezTo>
                  <a:cubicBezTo>
                    <a:pt x="341" y="317"/>
                    <a:pt x="318" y="340"/>
                    <a:pt x="289" y="340"/>
                  </a:cubicBezTo>
                  <a:cubicBezTo>
                    <a:pt x="52" y="340"/>
                    <a:pt x="52" y="340"/>
                    <a:pt x="52" y="340"/>
                  </a:cubicBezTo>
                  <a:cubicBezTo>
                    <a:pt x="23" y="340"/>
                    <a:pt x="0" y="317"/>
                    <a:pt x="0" y="289"/>
                  </a:cubicBezTo>
                  <a:cubicBezTo>
                    <a:pt x="0" y="51"/>
                    <a:pt x="0" y="51"/>
                    <a:pt x="0" y="51"/>
                  </a:cubicBezTo>
                  <a:cubicBezTo>
                    <a:pt x="0" y="23"/>
                    <a:pt x="23" y="0"/>
                    <a:pt x="52" y="0"/>
                  </a:cubicBezTo>
                  <a:close/>
                  <a:moveTo>
                    <a:pt x="71" y="37"/>
                  </a:moveTo>
                  <a:cubicBezTo>
                    <a:pt x="53" y="37"/>
                    <a:pt x="38" y="52"/>
                    <a:pt x="38" y="70"/>
                  </a:cubicBezTo>
                  <a:cubicBezTo>
                    <a:pt x="38" y="269"/>
                    <a:pt x="38" y="269"/>
                    <a:pt x="38" y="269"/>
                  </a:cubicBezTo>
                  <a:cubicBezTo>
                    <a:pt x="38" y="288"/>
                    <a:pt x="53" y="302"/>
                    <a:pt x="71" y="302"/>
                  </a:cubicBezTo>
                  <a:cubicBezTo>
                    <a:pt x="270" y="302"/>
                    <a:pt x="270" y="302"/>
                    <a:pt x="270" y="302"/>
                  </a:cubicBezTo>
                  <a:cubicBezTo>
                    <a:pt x="288" y="302"/>
                    <a:pt x="303" y="288"/>
                    <a:pt x="303" y="269"/>
                  </a:cubicBezTo>
                  <a:cubicBezTo>
                    <a:pt x="303" y="70"/>
                    <a:pt x="303" y="70"/>
                    <a:pt x="303" y="70"/>
                  </a:cubicBezTo>
                  <a:cubicBezTo>
                    <a:pt x="303" y="52"/>
                    <a:pt x="288" y="37"/>
                    <a:pt x="270" y="37"/>
                  </a:cubicBezTo>
                  <a:cubicBezTo>
                    <a:pt x="71" y="37"/>
                    <a:pt x="71" y="37"/>
                    <a:pt x="71" y="37"/>
                  </a:cubicBezTo>
                  <a:close/>
                  <a:moveTo>
                    <a:pt x="170" y="244"/>
                  </a:moveTo>
                  <a:cubicBezTo>
                    <a:pt x="163" y="244"/>
                    <a:pt x="157" y="251"/>
                    <a:pt x="157" y="258"/>
                  </a:cubicBezTo>
                  <a:cubicBezTo>
                    <a:pt x="157" y="283"/>
                    <a:pt x="157" y="283"/>
                    <a:pt x="157" y="283"/>
                  </a:cubicBezTo>
                  <a:cubicBezTo>
                    <a:pt x="157" y="290"/>
                    <a:pt x="163" y="296"/>
                    <a:pt x="170" y="296"/>
                  </a:cubicBezTo>
                  <a:cubicBezTo>
                    <a:pt x="178" y="296"/>
                    <a:pt x="184" y="290"/>
                    <a:pt x="184" y="283"/>
                  </a:cubicBezTo>
                  <a:cubicBezTo>
                    <a:pt x="184" y="258"/>
                    <a:pt x="184" y="258"/>
                    <a:pt x="184" y="258"/>
                  </a:cubicBezTo>
                  <a:cubicBezTo>
                    <a:pt x="184" y="251"/>
                    <a:pt x="178" y="244"/>
                    <a:pt x="170" y="244"/>
                  </a:cubicBezTo>
                  <a:close/>
                  <a:moveTo>
                    <a:pt x="245" y="170"/>
                  </a:moveTo>
                  <a:cubicBezTo>
                    <a:pt x="245" y="177"/>
                    <a:pt x="251" y="183"/>
                    <a:pt x="259" y="183"/>
                  </a:cubicBezTo>
                  <a:cubicBezTo>
                    <a:pt x="284" y="183"/>
                    <a:pt x="284" y="183"/>
                    <a:pt x="284" y="183"/>
                  </a:cubicBezTo>
                  <a:cubicBezTo>
                    <a:pt x="291" y="183"/>
                    <a:pt x="297" y="177"/>
                    <a:pt x="297" y="170"/>
                  </a:cubicBezTo>
                  <a:cubicBezTo>
                    <a:pt x="297" y="162"/>
                    <a:pt x="291" y="156"/>
                    <a:pt x="284" y="156"/>
                  </a:cubicBezTo>
                  <a:cubicBezTo>
                    <a:pt x="259" y="156"/>
                    <a:pt x="259" y="156"/>
                    <a:pt x="259" y="156"/>
                  </a:cubicBezTo>
                  <a:cubicBezTo>
                    <a:pt x="251" y="156"/>
                    <a:pt x="245" y="162"/>
                    <a:pt x="245" y="170"/>
                  </a:cubicBezTo>
                  <a:close/>
                  <a:moveTo>
                    <a:pt x="170" y="43"/>
                  </a:moveTo>
                  <a:cubicBezTo>
                    <a:pt x="163" y="43"/>
                    <a:pt x="157" y="49"/>
                    <a:pt x="157" y="57"/>
                  </a:cubicBezTo>
                  <a:cubicBezTo>
                    <a:pt x="157" y="82"/>
                    <a:pt x="157" y="82"/>
                    <a:pt x="157" y="82"/>
                  </a:cubicBezTo>
                  <a:cubicBezTo>
                    <a:pt x="157" y="89"/>
                    <a:pt x="163" y="95"/>
                    <a:pt x="170" y="95"/>
                  </a:cubicBezTo>
                  <a:cubicBezTo>
                    <a:pt x="178" y="95"/>
                    <a:pt x="184" y="89"/>
                    <a:pt x="184" y="82"/>
                  </a:cubicBezTo>
                  <a:cubicBezTo>
                    <a:pt x="184" y="57"/>
                    <a:pt x="184" y="57"/>
                    <a:pt x="184" y="57"/>
                  </a:cubicBezTo>
                  <a:cubicBezTo>
                    <a:pt x="184" y="49"/>
                    <a:pt x="178" y="43"/>
                    <a:pt x="170" y="43"/>
                  </a:cubicBezTo>
                  <a:close/>
                  <a:moveTo>
                    <a:pt x="189" y="172"/>
                  </a:moveTo>
                  <a:cubicBezTo>
                    <a:pt x="217" y="143"/>
                    <a:pt x="217" y="143"/>
                    <a:pt x="217" y="143"/>
                  </a:cubicBezTo>
                  <a:cubicBezTo>
                    <a:pt x="222" y="138"/>
                    <a:pt x="222" y="130"/>
                    <a:pt x="217" y="125"/>
                  </a:cubicBezTo>
                  <a:cubicBezTo>
                    <a:pt x="212" y="120"/>
                    <a:pt x="204" y="120"/>
                    <a:pt x="199" y="125"/>
                  </a:cubicBezTo>
                  <a:cubicBezTo>
                    <a:pt x="173" y="152"/>
                    <a:pt x="173" y="152"/>
                    <a:pt x="173" y="152"/>
                  </a:cubicBezTo>
                  <a:cubicBezTo>
                    <a:pt x="172" y="152"/>
                    <a:pt x="171" y="152"/>
                    <a:pt x="170" y="152"/>
                  </a:cubicBezTo>
                  <a:cubicBezTo>
                    <a:pt x="169" y="152"/>
                    <a:pt x="168" y="152"/>
                    <a:pt x="166" y="152"/>
                  </a:cubicBezTo>
                  <a:cubicBezTo>
                    <a:pt x="114" y="98"/>
                    <a:pt x="114" y="98"/>
                    <a:pt x="114" y="98"/>
                  </a:cubicBezTo>
                  <a:cubicBezTo>
                    <a:pt x="110" y="94"/>
                    <a:pt x="104" y="94"/>
                    <a:pt x="101" y="98"/>
                  </a:cubicBezTo>
                  <a:cubicBezTo>
                    <a:pt x="97" y="101"/>
                    <a:pt x="97" y="107"/>
                    <a:pt x="100" y="111"/>
                  </a:cubicBezTo>
                  <a:cubicBezTo>
                    <a:pt x="153" y="165"/>
                    <a:pt x="153" y="165"/>
                    <a:pt x="153" y="165"/>
                  </a:cubicBezTo>
                  <a:cubicBezTo>
                    <a:pt x="152" y="167"/>
                    <a:pt x="152" y="168"/>
                    <a:pt x="152" y="170"/>
                  </a:cubicBezTo>
                  <a:cubicBezTo>
                    <a:pt x="152" y="180"/>
                    <a:pt x="160" y="188"/>
                    <a:pt x="170" y="188"/>
                  </a:cubicBezTo>
                  <a:cubicBezTo>
                    <a:pt x="180" y="188"/>
                    <a:pt x="188" y="181"/>
                    <a:pt x="189" y="172"/>
                  </a:cubicBezTo>
                  <a:close/>
                  <a:moveTo>
                    <a:pt x="44" y="170"/>
                  </a:moveTo>
                  <a:cubicBezTo>
                    <a:pt x="44" y="177"/>
                    <a:pt x="50" y="183"/>
                    <a:pt x="57" y="183"/>
                  </a:cubicBezTo>
                  <a:cubicBezTo>
                    <a:pt x="82" y="183"/>
                    <a:pt x="82" y="183"/>
                    <a:pt x="82" y="183"/>
                  </a:cubicBezTo>
                  <a:cubicBezTo>
                    <a:pt x="90" y="183"/>
                    <a:pt x="96" y="177"/>
                    <a:pt x="96" y="170"/>
                  </a:cubicBezTo>
                  <a:cubicBezTo>
                    <a:pt x="96" y="162"/>
                    <a:pt x="90" y="156"/>
                    <a:pt x="82" y="156"/>
                  </a:cubicBezTo>
                  <a:cubicBezTo>
                    <a:pt x="57" y="156"/>
                    <a:pt x="57" y="156"/>
                    <a:pt x="57" y="156"/>
                  </a:cubicBezTo>
                  <a:cubicBezTo>
                    <a:pt x="50" y="156"/>
                    <a:pt x="44" y="162"/>
                    <a:pt x="44" y="170"/>
                  </a:cubicBezTo>
                  <a:close/>
                </a:path>
              </a:pathLst>
            </a:custGeom>
            <a:solidFill>
              <a:schemeClr val="tx1">
                <a:lumMod val="65000"/>
                <a:lumOff val="35000"/>
              </a:schemeClr>
            </a:solidFill>
            <a:ln>
              <a:noFill/>
            </a:ln>
            <a:effectLs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矩形 55"/>
            <p:cNvSpPr/>
            <p:nvPr/>
          </p:nvSpPr>
          <p:spPr>
            <a:xfrm>
              <a:off x="9163650" y="4046088"/>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04</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sp>
        <p:nvSpPr>
          <p:cNvPr id="57" name="文本框 56"/>
          <p:cNvSpPr txBox="1"/>
          <p:nvPr/>
        </p:nvSpPr>
        <p:spPr>
          <a:xfrm>
            <a:off x="1008186" y="1901080"/>
            <a:ext cx="2698175" cy="1446550"/>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506436" y="5664556"/>
            <a:ext cx="2698175" cy="1446550"/>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023790" y="1806723"/>
            <a:ext cx="2698175" cy="1446550"/>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3375312" y="5664556"/>
            <a:ext cx="2698175" cy="1446550"/>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472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750" fill="hold"/>
                                        <p:tgtEl>
                                          <p:spTgt spid="19"/>
                                        </p:tgtEl>
                                        <p:attrNameLst>
                                          <p:attrName>ppt_w</p:attrName>
                                        </p:attrNameLst>
                                      </p:cBhvr>
                                      <p:tavLst>
                                        <p:tav tm="0">
                                          <p:val>
                                            <p:fltVal val="0"/>
                                          </p:val>
                                        </p:tav>
                                        <p:tav tm="100000">
                                          <p:val>
                                            <p:strVal val="#ppt_w"/>
                                          </p:val>
                                        </p:tav>
                                      </p:tavLst>
                                    </p:anim>
                                    <p:anim calcmode="lin" valueType="num">
                                      <p:cBhvr>
                                        <p:cTn id="12" dur="750" fill="hold"/>
                                        <p:tgtEl>
                                          <p:spTgt spid="19"/>
                                        </p:tgtEl>
                                        <p:attrNameLst>
                                          <p:attrName>ppt_h</p:attrName>
                                        </p:attrNameLst>
                                      </p:cBhvr>
                                      <p:tavLst>
                                        <p:tav tm="0">
                                          <p:val>
                                            <p:fltVal val="0"/>
                                          </p:val>
                                        </p:tav>
                                        <p:tav tm="100000">
                                          <p:val>
                                            <p:strVal val="#ppt_h"/>
                                          </p:val>
                                        </p:tav>
                                      </p:tavLst>
                                    </p:anim>
                                    <p:animEffect transition="in" filter="fade">
                                      <p:cBhvr>
                                        <p:cTn id="13" dur="750"/>
                                        <p:tgtEl>
                                          <p:spTgt spid="19"/>
                                        </p:tgtEl>
                                      </p:cBhvr>
                                    </p:animEffect>
                                  </p:childTnLst>
                                </p:cTn>
                              </p:par>
                            </p:childTnLst>
                          </p:cTn>
                        </p:par>
                        <p:par>
                          <p:cTn id="14" fill="hold">
                            <p:stCondLst>
                              <p:cond delay="125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1750"/>
                            </p:stCondLst>
                            <p:childTnLst>
                              <p:par>
                                <p:cTn id="19" presetID="22" presetClass="entr" presetSubtype="8"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left)">
                                      <p:cBhvr>
                                        <p:cTn id="21" dur="500"/>
                                        <p:tgtEl>
                                          <p:spTgt spid="57"/>
                                        </p:tgtEl>
                                      </p:cBhvr>
                                    </p:animEffect>
                                  </p:childTnLst>
                                </p:cTn>
                              </p:par>
                            </p:childTnLst>
                          </p:cTn>
                        </p:par>
                        <p:par>
                          <p:cTn id="22" fill="hold">
                            <p:stCondLst>
                              <p:cond delay="2250"/>
                            </p:stCondLst>
                            <p:childTnLst>
                              <p:par>
                                <p:cTn id="23" presetID="53" presetClass="entr" presetSubtype="16"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750" fill="hold"/>
                                        <p:tgtEl>
                                          <p:spTgt spid="36"/>
                                        </p:tgtEl>
                                        <p:attrNameLst>
                                          <p:attrName>ppt_w</p:attrName>
                                        </p:attrNameLst>
                                      </p:cBhvr>
                                      <p:tavLst>
                                        <p:tav tm="0">
                                          <p:val>
                                            <p:fltVal val="0"/>
                                          </p:val>
                                        </p:tav>
                                        <p:tav tm="100000">
                                          <p:val>
                                            <p:strVal val="#ppt_w"/>
                                          </p:val>
                                        </p:tav>
                                      </p:tavLst>
                                    </p:anim>
                                    <p:anim calcmode="lin" valueType="num">
                                      <p:cBhvr>
                                        <p:cTn id="26" dur="750" fill="hold"/>
                                        <p:tgtEl>
                                          <p:spTgt spid="36"/>
                                        </p:tgtEl>
                                        <p:attrNameLst>
                                          <p:attrName>ppt_h</p:attrName>
                                        </p:attrNameLst>
                                      </p:cBhvr>
                                      <p:tavLst>
                                        <p:tav tm="0">
                                          <p:val>
                                            <p:fltVal val="0"/>
                                          </p:val>
                                        </p:tav>
                                        <p:tav tm="100000">
                                          <p:val>
                                            <p:strVal val="#ppt_h"/>
                                          </p:val>
                                        </p:tav>
                                      </p:tavLst>
                                    </p:anim>
                                    <p:animEffect transition="in" filter="fade">
                                      <p:cBhvr>
                                        <p:cTn id="27" dur="750"/>
                                        <p:tgtEl>
                                          <p:spTgt spid="3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childTnLst>
                          </p:cTn>
                        </p:par>
                        <p:par>
                          <p:cTn id="36" fill="hold">
                            <p:stCondLst>
                              <p:cond delay="4000"/>
                            </p:stCondLst>
                            <p:childTnLst>
                              <p:par>
                                <p:cTn id="37" presetID="53" presetClass="entr" presetSubtype="16"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750" fill="hold"/>
                                        <p:tgtEl>
                                          <p:spTgt spid="45"/>
                                        </p:tgtEl>
                                        <p:attrNameLst>
                                          <p:attrName>ppt_w</p:attrName>
                                        </p:attrNameLst>
                                      </p:cBhvr>
                                      <p:tavLst>
                                        <p:tav tm="0">
                                          <p:val>
                                            <p:fltVal val="0"/>
                                          </p:val>
                                        </p:tav>
                                        <p:tav tm="100000">
                                          <p:val>
                                            <p:strVal val="#ppt_w"/>
                                          </p:val>
                                        </p:tav>
                                      </p:tavLst>
                                    </p:anim>
                                    <p:anim calcmode="lin" valueType="num">
                                      <p:cBhvr>
                                        <p:cTn id="40" dur="750" fill="hold"/>
                                        <p:tgtEl>
                                          <p:spTgt spid="45"/>
                                        </p:tgtEl>
                                        <p:attrNameLst>
                                          <p:attrName>ppt_h</p:attrName>
                                        </p:attrNameLst>
                                      </p:cBhvr>
                                      <p:tavLst>
                                        <p:tav tm="0">
                                          <p:val>
                                            <p:fltVal val="0"/>
                                          </p:val>
                                        </p:tav>
                                        <p:tav tm="100000">
                                          <p:val>
                                            <p:strVal val="#ppt_h"/>
                                          </p:val>
                                        </p:tav>
                                      </p:tavLst>
                                    </p:anim>
                                    <p:animEffect transition="in" filter="fade">
                                      <p:cBhvr>
                                        <p:cTn id="41" dur="750"/>
                                        <p:tgtEl>
                                          <p:spTgt spid="45"/>
                                        </p:tgtEl>
                                      </p:cBhvr>
                                    </p:animEffect>
                                  </p:childTnLst>
                                </p:cTn>
                              </p:par>
                            </p:childTnLst>
                          </p:cTn>
                        </p:par>
                        <p:par>
                          <p:cTn id="42" fill="hold">
                            <p:stCondLst>
                              <p:cond delay="4750"/>
                            </p:stCondLst>
                            <p:childTnLst>
                              <p:par>
                                <p:cTn id="43" presetID="22" presetClass="entr" presetSubtype="4"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par>
                          <p:cTn id="50" fill="hold">
                            <p:stCondLst>
                              <p:cond delay="5750"/>
                            </p:stCondLst>
                            <p:childTnLst>
                              <p:par>
                                <p:cTn id="51" presetID="53" presetClass="entr" presetSubtype="16"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750" fill="hold"/>
                                        <p:tgtEl>
                                          <p:spTgt spid="52"/>
                                        </p:tgtEl>
                                        <p:attrNameLst>
                                          <p:attrName>ppt_w</p:attrName>
                                        </p:attrNameLst>
                                      </p:cBhvr>
                                      <p:tavLst>
                                        <p:tav tm="0">
                                          <p:val>
                                            <p:fltVal val="0"/>
                                          </p:val>
                                        </p:tav>
                                        <p:tav tm="100000">
                                          <p:val>
                                            <p:strVal val="#ppt_w"/>
                                          </p:val>
                                        </p:tav>
                                      </p:tavLst>
                                    </p:anim>
                                    <p:anim calcmode="lin" valueType="num">
                                      <p:cBhvr>
                                        <p:cTn id="54" dur="750" fill="hold"/>
                                        <p:tgtEl>
                                          <p:spTgt spid="52"/>
                                        </p:tgtEl>
                                        <p:attrNameLst>
                                          <p:attrName>ppt_h</p:attrName>
                                        </p:attrNameLst>
                                      </p:cBhvr>
                                      <p:tavLst>
                                        <p:tav tm="0">
                                          <p:val>
                                            <p:fltVal val="0"/>
                                          </p:val>
                                        </p:tav>
                                        <p:tav tm="100000">
                                          <p:val>
                                            <p:strVal val="#ppt_h"/>
                                          </p:val>
                                        </p:tav>
                                      </p:tavLst>
                                    </p:anim>
                                    <p:animEffect transition="in" filter="fade">
                                      <p:cBhvr>
                                        <p:cTn id="55" dur="750"/>
                                        <p:tgtEl>
                                          <p:spTgt spid="52"/>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up)">
                                      <p:cBhvr>
                                        <p:cTn id="59" dur="500"/>
                                        <p:tgtEl>
                                          <p:spTgt spid="17"/>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57" grpId="0"/>
      <p:bldP spid="58" grpId="0"/>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35084" y="303307"/>
            <a:ext cx="3580617" cy="3580617"/>
            <a:chOff x="4157663" y="1490663"/>
            <a:chExt cx="3881438" cy="3881438"/>
          </a:xfrm>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框 15"/>
          <p:cNvSpPr txBox="1"/>
          <p:nvPr/>
        </p:nvSpPr>
        <p:spPr>
          <a:xfrm>
            <a:off x="2570842" y="4431466"/>
            <a:ext cx="7109099" cy="923330"/>
          </a:xfrm>
          <a:prstGeom prst="rect">
            <a:avLst/>
          </a:prstGeom>
          <a:noFill/>
        </p:spPr>
        <p:txBody>
          <a:bodyPr wrap="square" rtlCol="0">
            <a:spAutoFit/>
          </a:bodyPr>
          <a:lstStyle/>
          <a:p>
            <a:pPr algn="ctr"/>
            <a:r>
              <a:rPr lang="zh-CN" altLang="en-US" sz="5400" b="1" dirty="0" smtClean="0">
                <a:solidFill>
                  <a:srgbClr val="3976BD"/>
                </a:solidFill>
                <a:latin typeface="幼圆" panose="02010509060101010101" pitchFamily="49" charset="-122"/>
                <a:ea typeface="幼圆" panose="02010509060101010101" pitchFamily="49" charset="-122"/>
              </a:rPr>
              <a:t>感谢在座各位聆听观看</a:t>
            </a:r>
            <a:endParaRPr lang="zh-CN" altLang="en-US" sz="5400" b="1" dirty="0">
              <a:solidFill>
                <a:srgbClr val="3976BD"/>
              </a:solidFill>
              <a:latin typeface="幼圆" panose="02010509060101010101" pitchFamily="49" charset="-122"/>
              <a:ea typeface="幼圆" panose="02010509060101010101" pitchFamily="49" charset="-122"/>
            </a:endParaRPr>
          </a:p>
        </p:txBody>
      </p:sp>
      <p:sp>
        <p:nvSpPr>
          <p:cNvPr id="17" name="文本框 16"/>
          <p:cNvSpPr txBox="1"/>
          <p:nvPr/>
        </p:nvSpPr>
        <p:spPr>
          <a:xfrm>
            <a:off x="2606589" y="5467604"/>
            <a:ext cx="6813544" cy="461665"/>
          </a:xfrm>
          <a:prstGeom prst="rect">
            <a:avLst/>
          </a:prstGeom>
          <a:noFill/>
        </p:spPr>
        <p:txBody>
          <a:bodyPr wrap="square" rtlCol="0">
            <a:spAutoFit/>
          </a:bodyPr>
          <a:lstStyle/>
          <a:p>
            <a:pPr algn="ctr"/>
            <a:r>
              <a:rPr lang="en-US" altLang="zh-CN" sz="1200" dirty="0">
                <a:solidFill>
                  <a:srgbClr val="3976BD"/>
                </a:solidFill>
              </a:rPr>
              <a:t>Summary of the work of the minimalist Nordic wind work of the minimalist Nordic wind Summary of the work of the minimalist Nordic wind Summary of the work of the minimalist</a:t>
            </a:r>
            <a:endParaRPr lang="zh-CN" altLang="en-US" sz="1200" dirty="0">
              <a:solidFill>
                <a:srgbClr val="3976BD"/>
              </a:solidFill>
            </a:endParaRPr>
          </a:p>
        </p:txBody>
      </p:sp>
      <p:sp>
        <p:nvSpPr>
          <p:cNvPr id="4" name="矩形 3"/>
          <p:cNvSpPr/>
          <p:nvPr/>
        </p:nvSpPr>
        <p:spPr>
          <a:xfrm>
            <a:off x="3698544" y="6152006"/>
            <a:ext cx="4790364" cy="35205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79017" y="6150114"/>
            <a:ext cx="4429418" cy="707886"/>
          </a:xfrm>
          <a:prstGeom prst="rect">
            <a:avLst/>
          </a:prstGeom>
          <a:noFill/>
          <a:effectLst/>
        </p:spPr>
        <p:txBody>
          <a:bodyPr wrap="none" rtlCol="0">
            <a:spAutoFit/>
          </a:bodyPr>
          <a:lstStyle/>
          <a:p>
            <a:r>
              <a:rPr lang="zh-CN" altLang="en-US" sz="1600" b="1" dirty="0" smtClean="0">
                <a:solidFill>
                  <a:schemeClr val="bg1"/>
                </a:solidFill>
                <a:latin typeface="幼圆" panose="02010509060101010101" pitchFamily="49" charset="-122"/>
                <a:ea typeface="幼圆" panose="02010509060101010101" pitchFamily="49" charset="-122"/>
              </a:rPr>
              <a:t>答辩人：</a:t>
            </a:r>
            <a:r>
              <a:rPr lang="en-US" altLang="zh-CN" sz="1600" b="1" dirty="0">
                <a:solidFill>
                  <a:schemeClr val="bg1"/>
                </a:solidFill>
                <a:latin typeface="幼圆" panose="02010509060101010101" pitchFamily="49" charset="-122"/>
                <a:ea typeface="幼圆" panose="02010509060101010101" pitchFamily="49" charset="-122"/>
              </a:rPr>
              <a:t>× </a:t>
            </a:r>
            <a:r>
              <a:rPr lang="en-US" altLang="zh-CN" sz="1600" b="1" dirty="0" smtClean="0">
                <a:solidFill>
                  <a:schemeClr val="bg1"/>
                </a:solidFill>
                <a:latin typeface="幼圆" panose="02010509060101010101" pitchFamily="49" charset="-122"/>
                <a:ea typeface="幼圆" panose="02010509060101010101" pitchFamily="49" charset="-122"/>
              </a:rPr>
              <a:t>×</a:t>
            </a:r>
            <a:r>
              <a:rPr lang="en-US" altLang="zh-CN" sz="1600" b="1" dirty="0">
                <a:solidFill>
                  <a:schemeClr val="bg1"/>
                </a:solidFill>
                <a:latin typeface="幼圆" panose="02010509060101010101" pitchFamily="49" charset="-122"/>
                <a:ea typeface="幼圆" panose="02010509060101010101" pitchFamily="49" charset="-122"/>
              </a:rPr>
              <a:t> </a:t>
            </a:r>
            <a:r>
              <a:rPr lang="en-US" altLang="zh-CN" sz="1600" b="1" dirty="0" smtClean="0">
                <a:solidFill>
                  <a:schemeClr val="bg1"/>
                </a:solidFill>
                <a:latin typeface="幼圆" panose="02010509060101010101" pitchFamily="49" charset="-122"/>
                <a:ea typeface="幼圆" panose="02010509060101010101" pitchFamily="49" charset="-122"/>
              </a:rPr>
              <a:t>×   </a:t>
            </a:r>
            <a:r>
              <a:rPr lang="zh-CN" altLang="en-US" sz="1600" b="1" dirty="0" smtClean="0">
                <a:solidFill>
                  <a:schemeClr val="bg1"/>
                </a:solidFill>
                <a:latin typeface="幼圆" panose="02010509060101010101" pitchFamily="49" charset="-122"/>
                <a:ea typeface="幼圆" panose="02010509060101010101" pitchFamily="49" charset="-122"/>
              </a:rPr>
              <a:t>指导老师：</a:t>
            </a:r>
            <a:r>
              <a:rPr lang="en-US" altLang="zh-CN" sz="1600" b="1" dirty="0" smtClean="0">
                <a:solidFill>
                  <a:schemeClr val="bg1"/>
                </a:solidFill>
                <a:latin typeface="幼圆" panose="02010509060101010101" pitchFamily="49" charset="-122"/>
                <a:ea typeface="幼圆" panose="02010509060101010101" pitchFamily="49" charset="-122"/>
              </a:rPr>
              <a:t>× × ×</a:t>
            </a:r>
            <a:r>
              <a:rPr lang="zh-CN" altLang="en-US" sz="1600" b="1" dirty="0" smtClean="0">
                <a:solidFill>
                  <a:schemeClr val="bg1"/>
                </a:solidFill>
                <a:latin typeface="幼圆" panose="02010509060101010101" pitchFamily="49" charset="-122"/>
                <a:ea typeface="幼圆" panose="02010509060101010101" pitchFamily="49" charset="-122"/>
              </a:rPr>
              <a:t>教授</a:t>
            </a:r>
          </a:p>
          <a:p>
            <a:endParaRPr lang="zh-CN" altLang="en-US" sz="2400" b="1" dirty="0" smtClean="0">
              <a:solidFill>
                <a:schemeClr val="tx1">
                  <a:lumMod val="75000"/>
                  <a:lumOff val="25000"/>
                </a:schemeClr>
              </a:solidFill>
              <a:latin typeface="幼圆" panose="02010509060101010101" pitchFamily="49" charset="-122"/>
              <a:ea typeface="幼圆" panose="02010509060101010101" pitchFamily="49" charset="-122"/>
            </a:endParaRPr>
          </a:p>
        </p:txBody>
      </p:sp>
      <p:cxnSp>
        <p:nvCxnSpPr>
          <p:cNvPr id="6" name="直接连接符 5"/>
          <p:cNvCxnSpPr/>
          <p:nvPr/>
        </p:nvCxnSpPr>
        <p:spPr>
          <a:xfrm>
            <a:off x="2459601" y="4251396"/>
            <a:ext cx="7200000" cy="1223"/>
          </a:xfrm>
          <a:prstGeom prst="line">
            <a:avLst/>
          </a:prstGeom>
          <a:ln w="12700">
            <a:solidFill>
              <a:srgbClr val="3976B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093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drap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6" presetClass="entr" presetSubtype="37"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Effect transition="in" filter="fade">
                                      <p:cBhvr>
                                        <p:cTn id="24" dur="1000"/>
                                        <p:tgtEl>
                                          <p:spTgt spid="16"/>
                                        </p:tgtEl>
                                      </p:cBhvr>
                                    </p:animEffect>
                                  </p:childTnLst>
                                </p:cTn>
                              </p:par>
                            </p:childTnLst>
                          </p:cTn>
                        </p:par>
                        <p:par>
                          <p:cTn id="25" fill="hold">
                            <p:stCondLst>
                              <p:cond delay="2500"/>
                            </p:stCondLst>
                            <p:childTnLst>
                              <p:par>
                                <p:cTn id="26" presetID="16" presetClass="entr" presetSubtype="37"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outVertical)">
                                      <p:cBhvr>
                                        <p:cTn id="28" dur="500"/>
                                        <p:tgtEl>
                                          <p:spTgt spid="17"/>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4"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274464" y="1921414"/>
            <a:ext cx="1048685"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01</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6002208" y="3587386"/>
            <a:ext cx="5593198" cy="1015663"/>
          </a:xfrm>
          <a:prstGeom prst="rect">
            <a:avLst/>
          </a:prstGeom>
          <a:noFill/>
        </p:spPr>
        <p:txBody>
          <a:bodyPr wrap="none" rtlCol="0">
            <a:spAutoFit/>
          </a:bodyPr>
          <a:lstStyle/>
          <a:p>
            <a:pPr algn="ctr"/>
            <a:r>
              <a:rPr lang="zh-CN" altLang="en-US" sz="6000" b="1" dirty="0" smtClean="0">
                <a:solidFill>
                  <a:srgbClr val="FFFFFF"/>
                </a:solidFill>
                <a:latin typeface="幼圆" panose="02010509060101010101" pitchFamily="49" charset="-122"/>
                <a:ea typeface="幼圆" panose="02010509060101010101" pitchFamily="49" charset="-122"/>
              </a:rPr>
              <a:t>选题背景与意义</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63398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30" name="组合 29"/>
          <p:cNvGrpSpPr/>
          <p:nvPr/>
        </p:nvGrpSpPr>
        <p:grpSpPr>
          <a:xfrm>
            <a:off x="608405" y="3573039"/>
            <a:ext cx="1105795" cy="1106194"/>
            <a:chOff x="608405" y="3573039"/>
            <a:chExt cx="1105795" cy="1106194"/>
          </a:xfrm>
        </p:grpSpPr>
        <p:sp>
          <p:nvSpPr>
            <p:cNvPr id="31" name="Rounded Rectangle 6"/>
            <p:cNvSpPr/>
            <p:nvPr/>
          </p:nvSpPr>
          <p:spPr>
            <a:xfrm>
              <a:off x="608405" y="3573039"/>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449"/>
              <a:endParaRPr lang="en-GB" sz="2383">
                <a:solidFill>
                  <a:srgbClr val="FFFFFF"/>
                </a:solidFill>
              </a:endParaRPr>
            </a:p>
          </p:txBody>
        </p:sp>
        <p:sp>
          <p:nvSpPr>
            <p:cNvPr id="32" name="Rounded Rectangle 5"/>
            <p:cNvSpPr/>
            <p:nvPr/>
          </p:nvSpPr>
          <p:spPr>
            <a:xfrm>
              <a:off x="692983" y="3657647"/>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449"/>
              <a:endParaRPr lang="en-GB" sz="3135">
                <a:solidFill>
                  <a:srgbClr val="FFFFFF"/>
                </a:solidFill>
                <a:ea typeface="方正超粗黑简体" panose="03000509000000000000" pitchFamily="65" charset="-122"/>
              </a:endParaRPr>
            </a:p>
          </p:txBody>
        </p:sp>
        <p:sp>
          <p:nvSpPr>
            <p:cNvPr id="33" name="Freeform 26"/>
            <p:cNvSpPr>
              <a:spLocks noEditPoints="1"/>
            </p:cNvSpPr>
            <p:nvPr/>
          </p:nvSpPr>
          <p:spPr bwMode="auto">
            <a:xfrm>
              <a:off x="946518" y="3912909"/>
              <a:ext cx="434060" cy="456038"/>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EFEFE"/>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4" name="组合 33"/>
          <p:cNvGrpSpPr/>
          <p:nvPr/>
        </p:nvGrpSpPr>
        <p:grpSpPr>
          <a:xfrm>
            <a:off x="608405" y="5368011"/>
            <a:ext cx="1105795" cy="1106194"/>
            <a:chOff x="608405" y="5368011"/>
            <a:chExt cx="1105795" cy="1106194"/>
          </a:xfrm>
        </p:grpSpPr>
        <p:sp>
          <p:nvSpPr>
            <p:cNvPr id="35" name="Rounded Rectangle 6"/>
            <p:cNvSpPr/>
            <p:nvPr/>
          </p:nvSpPr>
          <p:spPr>
            <a:xfrm>
              <a:off x="608405" y="5368011"/>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449"/>
              <a:endParaRPr lang="en-GB" sz="2383">
                <a:solidFill>
                  <a:srgbClr val="FFFFFF"/>
                </a:solidFill>
              </a:endParaRPr>
            </a:p>
          </p:txBody>
        </p:sp>
        <p:sp>
          <p:nvSpPr>
            <p:cNvPr id="36" name="Rounded Rectangle 6"/>
            <p:cNvSpPr/>
            <p:nvPr/>
          </p:nvSpPr>
          <p:spPr>
            <a:xfrm>
              <a:off x="693390" y="5452275"/>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449"/>
              <a:endParaRPr lang="en-GB" sz="3135">
                <a:solidFill>
                  <a:srgbClr val="FFFFFF"/>
                </a:solidFill>
                <a:ea typeface="方正超粗黑简体" panose="03000509000000000000" pitchFamily="65" charset="-122"/>
              </a:endParaRPr>
            </a:p>
          </p:txBody>
        </p:sp>
        <p:sp>
          <p:nvSpPr>
            <p:cNvPr id="37" name="Freeform 36"/>
            <p:cNvSpPr>
              <a:spLocks noEditPoints="1"/>
            </p:cNvSpPr>
            <p:nvPr/>
          </p:nvSpPr>
          <p:spPr bwMode="auto">
            <a:xfrm>
              <a:off x="915539" y="5689115"/>
              <a:ext cx="459701" cy="454207"/>
            </a:xfrm>
            <a:custGeom>
              <a:avLst/>
              <a:gdLst>
                <a:gd name="T0" fmla="*/ 553 w 612"/>
                <a:gd name="T1" fmla="*/ 521 h 605"/>
                <a:gd name="T2" fmla="*/ 490 w 612"/>
                <a:gd name="T3" fmla="*/ 521 h 605"/>
                <a:gd name="T4" fmla="*/ 590 w 612"/>
                <a:gd name="T5" fmla="*/ 58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8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8"/>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8"/>
                  </a:cubicBezTo>
                  <a:close/>
                  <a:moveTo>
                    <a:pt x="221" y="215"/>
                  </a:moveTo>
                  <a:lnTo>
                    <a:pt x="239" y="197"/>
                  </a:lnTo>
                  <a:lnTo>
                    <a:pt x="255" y="206"/>
                  </a:lnTo>
                  <a:lnTo>
                    <a:pt x="246" y="190"/>
                  </a:lnTo>
                  <a:lnTo>
                    <a:pt x="264" y="172"/>
                  </a:lnTo>
                  <a:lnTo>
                    <a:pt x="266" y="171"/>
                  </a:lnTo>
                  <a:cubicBezTo>
                    <a:pt x="270" y="160"/>
                    <a:pt x="272" y="151"/>
                    <a:pt x="272" y="141"/>
                  </a:cubicBezTo>
                  <a:cubicBezTo>
                    <a:pt x="272" y="69"/>
                    <a:pt x="203" y="0"/>
                    <a:pt x="131" y="1"/>
                  </a:cubicBezTo>
                  <a:cubicBezTo>
                    <a:pt x="131" y="1"/>
                    <a:pt x="123" y="9"/>
                    <a:pt x="118" y="13"/>
                  </a:cubicBezTo>
                  <a:cubicBezTo>
                    <a:pt x="176" y="71"/>
                    <a:pt x="171" y="61"/>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0"/>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rgbClr val="FEFEFE"/>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8" name="组合 37"/>
          <p:cNvGrpSpPr/>
          <p:nvPr/>
        </p:nvGrpSpPr>
        <p:grpSpPr>
          <a:xfrm>
            <a:off x="626048" y="1829577"/>
            <a:ext cx="1105795" cy="1106194"/>
            <a:chOff x="626048" y="1829577"/>
            <a:chExt cx="1105795" cy="1106194"/>
          </a:xfrm>
        </p:grpSpPr>
        <p:sp>
          <p:nvSpPr>
            <p:cNvPr id="39" name="Rounded Rectangle 6"/>
            <p:cNvSpPr/>
            <p:nvPr/>
          </p:nvSpPr>
          <p:spPr>
            <a:xfrm>
              <a:off x="626048" y="1829577"/>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449"/>
              <a:endParaRPr lang="en-GB" sz="2383">
                <a:solidFill>
                  <a:srgbClr val="FFFFFF"/>
                </a:solidFill>
              </a:endParaRPr>
            </a:p>
          </p:txBody>
        </p:sp>
        <p:sp>
          <p:nvSpPr>
            <p:cNvPr id="40" name="Rounded Rectangle 4"/>
            <p:cNvSpPr/>
            <p:nvPr/>
          </p:nvSpPr>
          <p:spPr>
            <a:xfrm>
              <a:off x="710626" y="1914185"/>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449"/>
              <a:endParaRPr lang="en-GB" sz="3135">
                <a:solidFill>
                  <a:srgbClr val="FFFFFF"/>
                </a:solidFill>
                <a:ea typeface="方正超粗黑简体" panose="03000509000000000000" pitchFamily="65" charset="-122"/>
              </a:endParaRPr>
            </a:p>
          </p:txBody>
        </p:sp>
        <p:sp>
          <p:nvSpPr>
            <p:cNvPr id="41" name="Freeform 48"/>
            <p:cNvSpPr>
              <a:spLocks noEditPoints="1"/>
            </p:cNvSpPr>
            <p:nvPr/>
          </p:nvSpPr>
          <p:spPr bwMode="auto">
            <a:xfrm>
              <a:off x="939995" y="2127924"/>
              <a:ext cx="470690" cy="450544"/>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EFEFE"/>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42" name="组合 41"/>
          <p:cNvGrpSpPr/>
          <p:nvPr/>
        </p:nvGrpSpPr>
        <p:grpSpPr>
          <a:xfrm>
            <a:off x="6190514" y="1828615"/>
            <a:ext cx="1105795" cy="1106194"/>
            <a:chOff x="6190514" y="1828615"/>
            <a:chExt cx="1105795" cy="1106194"/>
          </a:xfrm>
        </p:grpSpPr>
        <p:sp>
          <p:nvSpPr>
            <p:cNvPr id="43" name="Rounded Rectangle 6"/>
            <p:cNvSpPr/>
            <p:nvPr/>
          </p:nvSpPr>
          <p:spPr>
            <a:xfrm>
              <a:off x="6190514" y="1828615"/>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449"/>
              <a:endParaRPr lang="en-GB" sz="2383">
                <a:solidFill>
                  <a:srgbClr val="FFFFFF"/>
                </a:solidFill>
              </a:endParaRPr>
            </a:p>
          </p:txBody>
        </p:sp>
        <p:sp>
          <p:nvSpPr>
            <p:cNvPr id="44" name="Rounded Rectangle 7"/>
            <p:cNvSpPr/>
            <p:nvPr/>
          </p:nvSpPr>
          <p:spPr>
            <a:xfrm>
              <a:off x="6276801" y="1907106"/>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449"/>
              <a:endParaRPr lang="en-GB" sz="3135">
                <a:solidFill>
                  <a:srgbClr val="FFFFFF"/>
                </a:solidFill>
                <a:ea typeface="方正超粗黑简体" panose="03000509000000000000" pitchFamily="65" charset="-122"/>
              </a:endParaRPr>
            </a:p>
          </p:txBody>
        </p:sp>
        <p:sp>
          <p:nvSpPr>
            <p:cNvPr id="45" name="Freeform 31"/>
            <p:cNvSpPr>
              <a:spLocks noEditPoints="1"/>
            </p:cNvSpPr>
            <p:nvPr/>
          </p:nvSpPr>
          <p:spPr bwMode="auto">
            <a:xfrm>
              <a:off x="6609372" y="2165726"/>
              <a:ext cx="362633" cy="456039"/>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EFEFE"/>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46" name="组合 45"/>
          <p:cNvGrpSpPr/>
          <p:nvPr/>
        </p:nvGrpSpPr>
        <p:grpSpPr>
          <a:xfrm>
            <a:off x="6164503" y="5375344"/>
            <a:ext cx="1105795" cy="1106194"/>
            <a:chOff x="6164503" y="5375344"/>
            <a:chExt cx="1105795" cy="1106194"/>
          </a:xfrm>
        </p:grpSpPr>
        <p:sp>
          <p:nvSpPr>
            <p:cNvPr id="47" name="Rounded Rectangle 6"/>
            <p:cNvSpPr/>
            <p:nvPr/>
          </p:nvSpPr>
          <p:spPr>
            <a:xfrm>
              <a:off x="6164503" y="5375344"/>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449"/>
              <a:endParaRPr lang="en-GB" sz="2383">
                <a:solidFill>
                  <a:srgbClr val="FFFFFF"/>
                </a:solidFill>
              </a:endParaRPr>
            </a:p>
          </p:txBody>
        </p:sp>
        <p:sp>
          <p:nvSpPr>
            <p:cNvPr id="48" name="Rounded Rectangle 8"/>
            <p:cNvSpPr/>
            <p:nvPr/>
          </p:nvSpPr>
          <p:spPr>
            <a:xfrm>
              <a:off x="6273193" y="5457277"/>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449"/>
              <a:endParaRPr lang="en-GB" sz="3135">
                <a:solidFill>
                  <a:srgbClr val="FFFFFF"/>
                </a:solidFill>
                <a:ea typeface="方正超粗黑简体" panose="03000509000000000000" pitchFamily="65" charset="-122"/>
              </a:endParaRPr>
            </a:p>
          </p:txBody>
        </p:sp>
        <p:sp>
          <p:nvSpPr>
            <p:cNvPr id="49" name="Freeform 44"/>
            <p:cNvSpPr>
              <a:spLocks noEditPoints="1"/>
            </p:cNvSpPr>
            <p:nvPr/>
          </p:nvSpPr>
          <p:spPr bwMode="auto">
            <a:xfrm>
              <a:off x="6544240" y="5683620"/>
              <a:ext cx="423072" cy="459702"/>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6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6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6"/>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6"/>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rgbClr val="FEFEFE"/>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50" name="组合 49"/>
          <p:cNvGrpSpPr/>
          <p:nvPr/>
        </p:nvGrpSpPr>
        <p:grpSpPr>
          <a:xfrm>
            <a:off x="6174953" y="3568544"/>
            <a:ext cx="1105795" cy="1106194"/>
            <a:chOff x="6174953" y="3568544"/>
            <a:chExt cx="1105795" cy="1106194"/>
          </a:xfrm>
        </p:grpSpPr>
        <p:sp>
          <p:nvSpPr>
            <p:cNvPr id="51" name="Rounded Rectangle 6"/>
            <p:cNvSpPr/>
            <p:nvPr/>
          </p:nvSpPr>
          <p:spPr>
            <a:xfrm>
              <a:off x="6174953" y="3568544"/>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449"/>
              <a:endParaRPr lang="en-GB" sz="2383">
                <a:solidFill>
                  <a:srgbClr val="FFFFFF"/>
                </a:solidFill>
              </a:endParaRPr>
            </a:p>
          </p:txBody>
        </p:sp>
        <p:sp>
          <p:nvSpPr>
            <p:cNvPr id="52" name="Rounded Rectangle 8"/>
            <p:cNvSpPr/>
            <p:nvPr/>
          </p:nvSpPr>
          <p:spPr>
            <a:xfrm>
              <a:off x="6273951" y="3656823"/>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449"/>
              <a:endParaRPr lang="en-GB" sz="3135">
                <a:solidFill>
                  <a:srgbClr val="FFFFFF"/>
                </a:solidFill>
                <a:ea typeface="方正超粗黑简体" panose="03000509000000000000" pitchFamily="65" charset="-122"/>
              </a:endParaRPr>
            </a:p>
          </p:txBody>
        </p:sp>
        <p:sp>
          <p:nvSpPr>
            <p:cNvPr id="53" name="Freeform 16"/>
            <p:cNvSpPr>
              <a:spLocks noEditPoints="1"/>
            </p:cNvSpPr>
            <p:nvPr/>
          </p:nvSpPr>
          <p:spPr bwMode="auto">
            <a:xfrm>
              <a:off x="6489016" y="3908908"/>
              <a:ext cx="533520" cy="42546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EFEFE"/>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sp>
        <p:nvSpPr>
          <p:cNvPr id="54" name="矩形 47"/>
          <p:cNvSpPr>
            <a:spLocks noChangeArrowheads="1"/>
          </p:cNvSpPr>
          <p:nvPr/>
        </p:nvSpPr>
        <p:spPr bwMode="auto">
          <a:xfrm>
            <a:off x="2064414" y="1966079"/>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600" dirty="0">
                <a:solidFill>
                  <a:schemeClr val="tx1">
                    <a:lumMod val="85000"/>
                    <a:lumOff val="15000"/>
                  </a:schemeClr>
                </a:solidFill>
                <a:sym typeface="微软雅黑"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itchFamily="34" charset="-122"/>
              </a:rPr>
              <a:t>说明</a:t>
            </a:r>
            <a:endParaRPr lang="zh-CN" altLang="en-US" sz="1600" dirty="0">
              <a:solidFill>
                <a:schemeClr val="tx1">
                  <a:lumMod val="85000"/>
                  <a:lumOff val="15000"/>
                </a:schemeClr>
              </a:solidFill>
              <a:sym typeface="微软雅黑" pitchFamily="34" charset="-122"/>
            </a:endParaRPr>
          </a:p>
        </p:txBody>
      </p:sp>
      <p:sp>
        <p:nvSpPr>
          <p:cNvPr id="55" name="矩形 47"/>
          <p:cNvSpPr>
            <a:spLocks noChangeArrowheads="1"/>
          </p:cNvSpPr>
          <p:nvPr/>
        </p:nvSpPr>
        <p:spPr bwMode="auto">
          <a:xfrm>
            <a:off x="2047719" y="3682901"/>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600" dirty="0">
                <a:solidFill>
                  <a:schemeClr val="tx1">
                    <a:lumMod val="85000"/>
                    <a:lumOff val="15000"/>
                  </a:schemeClr>
                </a:solidFill>
                <a:sym typeface="微软雅黑"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itchFamily="34" charset="-122"/>
              </a:rPr>
              <a:t>说明</a:t>
            </a:r>
            <a:endParaRPr lang="zh-CN" altLang="en-US" sz="1600" dirty="0">
              <a:solidFill>
                <a:schemeClr val="tx1">
                  <a:lumMod val="85000"/>
                  <a:lumOff val="15000"/>
                </a:schemeClr>
              </a:solidFill>
              <a:sym typeface="微软雅黑" pitchFamily="34" charset="-122"/>
            </a:endParaRPr>
          </a:p>
        </p:txBody>
      </p:sp>
      <p:sp>
        <p:nvSpPr>
          <p:cNvPr id="56" name="矩形 47"/>
          <p:cNvSpPr>
            <a:spLocks noChangeArrowheads="1"/>
          </p:cNvSpPr>
          <p:nvPr/>
        </p:nvSpPr>
        <p:spPr bwMode="auto">
          <a:xfrm>
            <a:off x="2028816" y="5495484"/>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600" dirty="0">
                <a:solidFill>
                  <a:schemeClr val="tx1">
                    <a:lumMod val="85000"/>
                    <a:lumOff val="15000"/>
                  </a:schemeClr>
                </a:solidFill>
                <a:sym typeface="微软雅黑"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itchFamily="34" charset="-122"/>
              </a:rPr>
              <a:t>说明</a:t>
            </a:r>
            <a:endParaRPr lang="zh-CN" altLang="en-US" sz="1600" dirty="0">
              <a:solidFill>
                <a:schemeClr val="tx1">
                  <a:lumMod val="85000"/>
                  <a:lumOff val="15000"/>
                </a:schemeClr>
              </a:solidFill>
              <a:sym typeface="微软雅黑" pitchFamily="34" charset="-122"/>
            </a:endParaRPr>
          </a:p>
        </p:txBody>
      </p:sp>
      <p:sp>
        <p:nvSpPr>
          <p:cNvPr id="57" name="矩形 47"/>
          <p:cNvSpPr>
            <a:spLocks noChangeArrowheads="1"/>
          </p:cNvSpPr>
          <p:nvPr/>
        </p:nvSpPr>
        <p:spPr bwMode="auto">
          <a:xfrm>
            <a:off x="7628880" y="1927193"/>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600" dirty="0">
                <a:solidFill>
                  <a:schemeClr val="tx1">
                    <a:lumMod val="85000"/>
                    <a:lumOff val="15000"/>
                  </a:schemeClr>
                </a:solidFill>
                <a:sym typeface="微软雅黑"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itchFamily="34" charset="-122"/>
              </a:rPr>
              <a:t>说明</a:t>
            </a:r>
            <a:endParaRPr lang="zh-CN" altLang="en-US" sz="1600" dirty="0">
              <a:solidFill>
                <a:schemeClr val="tx1">
                  <a:lumMod val="85000"/>
                  <a:lumOff val="15000"/>
                </a:schemeClr>
              </a:solidFill>
              <a:sym typeface="微软雅黑" pitchFamily="34" charset="-122"/>
            </a:endParaRPr>
          </a:p>
        </p:txBody>
      </p:sp>
      <p:sp>
        <p:nvSpPr>
          <p:cNvPr id="58" name="矩形 47"/>
          <p:cNvSpPr>
            <a:spLocks noChangeArrowheads="1"/>
          </p:cNvSpPr>
          <p:nvPr/>
        </p:nvSpPr>
        <p:spPr bwMode="auto">
          <a:xfrm>
            <a:off x="7628880" y="3657765"/>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600" dirty="0">
                <a:solidFill>
                  <a:schemeClr val="tx1">
                    <a:lumMod val="85000"/>
                    <a:lumOff val="15000"/>
                  </a:schemeClr>
                </a:solidFill>
                <a:sym typeface="微软雅黑"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itchFamily="34" charset="-122"/>
              </a:rPr>
              <a:t>说明</a:t>
            </a:r>
            <a:endParaRPr lang="zh-CN" altLang="en-US" sz="1600" dirty="0">
              <a:solidFill>
                <a:schemeClr val="tx1">
                  <a:lumMod val="85000"/>
                  <a:lumOff val="15000"/>
                </a:schemeClr>
              </a:solidFill>
              <a:sym typeface="微软雅黑" pitchFamily="34" charset="-122"/>
            </a:endParaRPr>
          </a:p>
        </p:txBody>
      </p:sp>
      <p:sp>
        <p:nvSpPr>
          <p:cNvPr id="59" name="矩形 47"/>
          <p:cNvSpPr>
            <a:spLocks noChangeArrowheads="1"/>
          </p:cNvSpPr>
          <p:nvPr/>
        </p:nvSpPr>
        <p:spPr bwMode="auto">
          <a:xfrm>
            <a:off x="7628880" y="5487827"/>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600" dirty="0">
                <a:solidFill>
                  <a:schemeClr val="tx1">
                    <a:lumMod val="85000"/>
                    <a:lumOff val="15000"/>
                  </a:schemeClr>
                </a:solidFill>
                <a:sym typeface="微软雅黑"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itchFamily="34" charset="-122"/>
              </a:rPr>
              <a:t>说明</a:t>
            </a:r>
            <a:endParaRPr lang="zh-CN" altLang="en-US" sz="1600" dirty="0">
              <a:solidFill>
                <a:schemeClr val="tx1">
                  <a:lumMod val="85000"/>
                  <a:lumOff val="15000"/>
                </a:schemeClr>
              </a:solidFill>
              <a:sym typeface="微软雅黑" pitchFamily="34" charset="-122"/>
            </a:endParaRPr>
          </a:p>
        </p:txBody>
      </p:sp>
    </p:spTree>
    <p:extLst>
      <p:ext uri="{BB962C8B-B14F-4D97-AF65-F5344CB8AC3E}">
        <p14:creationId xmlns:p14="http://schemas.microsoft.com/office/powerpoint/2010/main" val="2589766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par>
                          <p:cTn id="24" fill="hold">
                            <p:stCondLst>
                              <p:cond delay="2000"/>
                            </p:stCondLst>
                            <p:childTnLst>
                              <p:par>
                                <p:cTn id="25" presetID="9" presetClass="entr" presetSubtype="0"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par>
                                <p:cTn id="28" presetID="9" presetClass="entr" presetSubtype="0" fill="hold" nodeType="withEffect">
                                  <p:stCondLst>
                                    <p:cond delay="250"/>
                                  </p:stCondLst>
                                  <p:childTnLst>
                                    <p:set>
                                      <p:cBhvr>
                                        <p:cTn id="29" dur="1" fill="hold">
                                          <p:stCondLst>
                                            <p:cond delay="0"/>
                                          </p:stCondLst>
                                        </p:cTn>
                                        <p:tgtEl>
                                          <p:spTgt spid="50"/>
                                        </p:tgtEl>
                                        <p:attrNameLst>
                                          <p:attrName>style.visibility</p:attrName>
                                        </p:attrNameLst>
                                      </p:cBhvr>
                                      <p:to>
                                        <p:strVal val="visible"/>
                                      </p:to>
                                    </p:set>
                                    <p:animEffect transition="in" filter="dissolve">
                                      <p:cBhvr>
                                        <p:cTn id="30" dur="500"/>
                                        <p:tgtEl>
                                          <p:spTgt spid="50"/>
                                        </p:tgtEl>
                                      </p:cBhvr>
                                    </p:animEffect>
                                  </p:childTnLst>
                                </p:cTn>
                              </p:par>
                              <p:par>
                                <p:cTn id="31" presetID="9" presetClass="entr" presetSubtype="0" fill="hold" nodeType="withEffect">
                                  <p:stCondLst>
                                    <p:cond delay="500"/>
                                  </p:stCondLst>
                                  <p:childTnLst>
                                    <p:set>
                                      <p:cBhvr>
                                        <p:cTn id="32" dur="1" fill="hold">
                                          <p:stCondLst>
                                            <p:cond delay="0"/>
                                          </p:stCondLst>
                                        </p:cTn>
                                        <p:tgtEl>
                                          <p:spTgt spid="46"/>
                                        </p:tgtEl>
                                        <p:attrNameLst>
                                          <p:attrName>style.visibility</p:attrName>
                                        </p:attrNameLst>
                                      </p:cBhvr>
                                      <p:to>
                                        <p:strVal val="visible"/>
                                      </p:to>
                                    </p:set>
                                    <p:animEffect transition="in" filter="dissolve">
                                      <p:cBhvr>
                                        <p:cTn id="33" dur="500"/>
                                        <p:tgtEl>
                                          <p:spTgt spid="46"/>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par>
                                <p:cTn id="38" presetID="22" presetClass="entr" presetSubtype="8" fill="hold" grpId="0" nodeType="withEffect">
                                  <p:stCondLst>
                                    <p:cond delay="25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30" name="圆角矩形 29"/>
          <p:cNvSpPr/>
          <p:nvPr/>
        </p:nvSpPr>
        <p:spPr>
          <a:xfrm>
            <a:off x="4674491" y="2427287"/>
            <a:ext cx="2827492" cy="2827492"/>
          </a:xfrm>
          <a:prstGeom prst="roundRect">
            <a:avLst>
              <a:gd name="adj" fmla="val 10785"/>
            </a:avLst>
          </a:prstGeom>
          <a:gradFill>
            <a:gsLst>
              <a:gs pos="0">
                <a:schemeClr val="bg1"/>
              </a:gs>
              <a:gs pos="100000">
                <a:schemeClr val="bg1">
                  <a:lumMod val="95000"/>
                </a:schemeClr>
              </a:gs>
            </a:gsLst>
            <a:lin ang="17400000" scaled="0"/>
          </a:gradFill>
          <a:ln w="47625">
            <a:gradFill>
              <a:gsLst>
                <a:gs pos="0">
                  <a:srgbClr val="EFEFEF"/>
                </a:gs>
                <a:gs pos="100000">
                  <a:schemeClr val="bg1">
                    <a:lumMod val="91000"/>
                  </a:schemeClr>
                </a:gs>
              </a:gsLst>
              <a:lin ang="5400000" scaled="1"/>
            </a:gradFill>
          </a:ln>
          <a:effectLst>
            <a:innerShdw blurRad="114300">
              <a:prstClr val="black">
                <a:alpha val="4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5162373" y="1413165"/>
            <a:ext cx="1873905" cy="1736110"/>
            <a:chOff x="5162373" y="1413165"/>
            <a:chExt cx="1873905" cy="1736110"/>
          </a:xfrm>
        </p:grpSpPr>
        <p:sp>
          <p:nvSpPr>
            <p:cNvPr id="32" name="任意多边形 31"/>
            <p:cNvSpPr/>
            <p:nvPr/>
          </p:nvSpPr>
          <p:spPr>
            <a:xfrm rot="10800000">
              <a:off x="5162373" y="1662203"/>
              <a:ext cx="1873905" cy="1487072"/>
            </a:xfrm>
            <a:custGeom>
              <a:avLst/>
              <a:gdLst>
                <a:gd name="connsiteX0" fmla="*/ 1812753 w 2033336"/>
                <a:gd name="connsiteY0" fmla="*/ 1613591 h 1613591"/>
                <a:gd name="connsiteX1" fmla="*/ 220583 w 2033336"/>
                <a:gd name="connsiteY1" fmla="*/ 1613591 h 1613591"/>
                <a:gd name="connsiteX2" fmla="*/ 0 w 2033336"/>
                <a:gd name="connsiteY2" fmla="*/ 1393008 h 1613591"/>
                <a:gd name="connsiteX3" fmla="*/ 0 w 2033336"/>
                <a:gd name="connsiteY3" fmla="*/ 510700 h 1613591"/>
                <a:gd name="connsiteX4" fmla="*/ 220583 w 2033336"/>
                <a:gd name="connsiteY4" fmla="*/ 290117 h 1613591"/>
                <a:gd name="connsiteX5" fmla="*/ 866274 w 2033336"/>
                <a:gd name="connsiteY5" fmla="*/ 290117 h 1613591"/>
                <a:gd name="connsiteX6" fmla="*/ 1008460 w 2033336"/>
                <a:gd name="connsiteY6" fmla="*/ 0 h 1613591"/>
                <a:gd name="connsiteX7" fmla="*/ 1150645 w 2033336"/>
                <a:gd name="connsiteY7" fmla="*/ 290117 h 1613591"/>
                <a:gd name="connsiteX8" fmla="*/ 1812753 w 2033336"/>
                <a:gd name="connsiteY8" fmla="*/ 290117 h 1613591"/>
                <a:gd name="connsiteX9" fmla="*/ 2033336 w 2033336"/>
                <a:gd name="connsiteY9" fmla="*/ 510700 h 1613591"/>
                <a:gd name="connsiteX10" fmla="*/ 2033336 w 2033336"/>
                <a:gd name="connsiteY10" fmla="*/ 1393008 h 1613591"/>
                <a:gd name="connsiteX11" fmla="*/ 1812753 w 2033336"/>
                <a:gd name="connsiteY11" fmla="*/ 1613591 h 161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3336" h="1613591">
                  <a:moveTo>
                    <a:pt x="1812753" y="1613591"/>
                  </a:moveTo>
                  <a:lnTo>
                    <a:pt x="220583" y="1613591"/>
                  </a:lnTo>
                  <a:cubicBezTo>
                    <a:pt x="98758" y="1613591"/>
                    <a:pt x="0" y="1514833"/>
                    <a:pt x="0" y="1393008"/>
                  </a:cubicBezTo>
                  <a:lnTo>
                    <a:pt x="0" y="510700"/>
                  </a:lnTo>
                  <a:cubicBezTo>
                    <a:pt x="0" y="388875"/>
                    <a:pt x="98758" y="290117"/>
                    <a:pt x="220583" y="290117"/>
                  </a:cubicBezTo>
                  <a:lnTo>
                    <a:pt x="866274" y="290117"/>
                  </a:lnTo>
                  <a:lnTo>
                    <a:pt x="1008460" y="0"/>
                  </a:lnTo>
                  <a:lnTo>
                    <a:pt x="1150645" y="290117"/>
                  </a:lnTo>
                  <a:lnTo>
                    <a:pt x="1812753" y="290117"/>
                  </a:lnTo>
                  <a:cubicBezTo>
                    <a:pt x="1934578" y="290117"/>
                    <a:pt x="2033336" y="388875"/>
                    <a:pt x="2033336" y="510700"/>
                  </a:cubicBezTo>
                  <a:lnTo>
                    <a:pt x="2033336" y="1393008"/>
                  </a:lnTo>
                  <a:cubicBezTo>
                    <a:pt x="2033336" y="1514833"/>
                    <a:pt x="1934578" y="1613591"/>
                    <a:pt x="1812753" y="1613591"/>
                  </a:cubicBezTo>
                  <a:close/>
                </a:path>
              </a:pathLst>
            </a:custGeom>
            <a:solidFill>
              <a:srgbClr val="3976BD"/>
            </a:solidFill>
            <a:ln w="127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椭圆 32"/>
            <p:cNvSpPr/>
            <p:nvPr/>
          </p:nvSpPr>
          <p:spPr>
            <a:xfrm>
              <a:off x="5262165" y="1413165"/>
              <a:ext cx="567821" cy="567820"/>
            </a:xfrm>
            <a:prstGeom prst="ellipse">
              <a:avLst/>
            </a:pr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4" name="矩形 33"/>
            <p:cNvSpPr/>
            <p:nvPr/>
          </p:nvSpPr>
          <p:spPr>
            <a:xfrm>
              <a:off x="5195690" y="1457004"/>
              <a:ext cx="686117" cy="482195"/>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01</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35" name="文本框 34"/>
            <p:cNvSpPr txBox="1"/>
            <p:nvPr/>
          </p:nvSpPr>
          <p:spPr>
            <a:xfrm>
              <a:off x="5282312" y="2025413"/>
              <a:ext cx="1627369" cy="523220"/>
            </a:xfrm>
            <a:prstGeom prst="rect">
              <a:avLst/>
            </a:prstGeom>
            <a:noFill/>
            <a:effectLst/>
          </p:spPr>
          <p:txBody>
            <a:bodyPr wrap="none" rtlCol="0">
              <a:spAutoFit/>
            </a:bodyPr>
            <a:lstStyle/>
            <a:p>
              <a:r>
                <a:rPr lang="zh-CN" altLang="en-US" sz="2800" b="1" dirty="0" smtClean="0">
                  <a:solidFill>
                    <a:schemeClr val="bg1"/>
                  </a:solidFill>
                  <a:latin typeface="幼圆" panose="02010509060101010101" pitchFamily="49" charset="-122"/>
                  <a:ea typeface="幼圆" panose="02010509060101010101" pitchFamily="49" charset="-122"/>
                </a:rPr>
                <a:t>输入标题</a:t>
              </a:r>
              <a:endParaRPr lang="zh-CN" altLang="en-US" sz="2800" b="1" dirty="0">
                <a:solidFill>
                  <a:schemeClr val="bg1"/>
                </a:solidFill>
                <a:latin typeface="幼圆" panose="02010509060101010101" pitchFamily="49" charset="-122"/>
                <a:ea typeface="幼圆" panose="02010509060101010101" pitchFamily="49" charset="-122"/>
              </a:endParaRPr>
            </a:p>
          </p:txBody>
        </p:sp>
      </p:grpSp>
      <p:grpSp>
        <p:nvGrpSpPr>
          <p:cNvPr id="36" name="组合 35"/>
          <p:cNvGrpSpPr/>
          <p:nvPr/>
        </p:nvGrpSpPr>
        <p:grpSpPr>
          <a:xfrm>
            <a:off x="5033877" y="4553248"/>
            <a:ext cx="2015338" cy="1736111"/>
            <a:chOff x="5033877" y="4553248"/>
            <a:chExt cx="2015338" cy="1736111"/>
          </a:xfrm>
        </p:grpSpPr>
        <p:sp>
          <p:nvSpPr>
            <p:cNvPr id="37" name="任意多边形 36"/>
            <p:cNvSpPr/>
            <p:nvPr/>
          </p:nvSpPr>
          <p:spPr>
            <a:xfrm>
              <a:off x="5175310" y="4553248"/>
              <a:ext cx="1873905" cy="1487072"/>
            </a:xfrm>
            <a:custGeom>
              <a:avLst/>
              <a:gdLst>
                <a:gd name="connsiteX0" fmla="*/ 1812753 w 2033336"/>
                <a:gd name="connsiteY0" fmla="*/ 1613591 h 1613591"/>
                <a:gd name="connsiteX1" fmla="*/ 220583 w 2033336"/>
                <a:gd name="connsiteY1" fmla="*/ 1613591 h 1613591"/>
                <a:gd name="connsiteX2" fmla="*/ 0 w 2033336"/>
                <a:gd name="connsiteY2" fmla="*/ 1393008 h 1613591"/>
                <a:gd name="connsiteX3" fmla="*/ 0 w 2033336"/>
                <a:gd name="connsiteY3" fmla="*/ 510700 h 1613591"/>
                <a:gd name="connsiteX4" fmla="*/ 220583 w 2033336"/>
                <a:gd name="connsiteY4" fmla="*/ 290117 h 1613591"/>
                <a:gd name="connsiteX5" fmla="*/ 866274 w 2033336"/>
                <a:gd name="connsiteY5" fmla="*/ 290117 h 1613591"/>
                <a:gd name="connsiteX6" fmla="*/ 1008460 w 2033336"/>
                <a:gd name="connsiteY6" fmla="*/ 0 h 1613591"/>
                <a:gd name="connsiteX7" fmla="*/ 1150645 w 2033336"/>
                <a:gd name="connsiteY7" fmla="*/ 290117 h 1613591"/>
                <a:gd name="connsiteX8" fmla="*/ 1812753 w 2033336"/>
                <a:gd name="connsiteY8" fmla="*/ 290117 h 1613591"/>
                <a:gd name="connsiteX9" fmla="*/ 2033336 w 2033336"/>
                <a:gd name="connsiteY9" fmla="*/ 510700 h 1613591"/>
                <a:gd name="connsiteX10" fmla="*/ 2033336 w 2033336"/>
                <a:gd name="connsiteY10" fmla="*/ 1393008 h 1613591"/>
                <a:gd name="connsiteX11" fmla="*/ 1812753 w 2033336"/>
                <a:gd name="connsiteY11" fmla="*/ 1613591 h 161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3336" h="1613591">
                  <a:moveTo>
                    <a:pt x="1812753" y="1613591"/>
                  </a:moveTo>
                  <a:lnTo>
                    <a:pt x="220583" y="1613591"/>
                  </a:lnTo>
                  <a:cubicBezTo>
                    <a:pt x="98758" y="1613591"/>
                    <a:pt x="0" y="1514833"/>
                    <a:pt x="0" y="1393008"/>
                  </a:cubicBezTo>
                  <a:lnTo>
                    <a:pt x="0" y="510700"/>
                  </a:lnTo>
                  <a:cubicBezTo>
                    <a:pt x="0" y="388875"/>
                    <a:pt x="98758" y="290117"/>
                    <a:pt x="220583" y="290117"/>
                  </a:cubicBezTo>
                  <a:lnTo>
                    <a:pt x="866274" y="290117"/>
                  </a:lnTo>
                  <a:lnTo>
                    <a:pt x="1008460" y="0"/>
                  </a:lnTo>
                  <a:lnTo>
                    <a:pt x="1150645" y="290117"/>
                  </a:lnTo>
                  <a:lnTo>
                    <a:pt x="1812753" y="290117"/>
                  </a:lnTo>
                  <a:cubicBezTo>
                    <a:pt x="1934578" y="290117"/>
                    <a:pt x="2033336" y="388875"/>
                    <a:pt x="2033336" y="510700"/>
                  </a:cubicBezTo>
                  <a:lnTo>
                    <a:pt x="2033336" y="1393008"/>
                  </a:lnTo>
                  <a:cubicBezTo>
                    <a:pt x="2033336" y="1514833"/>
                    <a:pt x="1934578" y="1613591"/>
                    <a:pt x="1812753" y="1613591"/>
                  </a:cubicBezTo>
                  <a:close/>
                </a:path>
              </a:pathLst>
            </a:custGeom>
            <a:solidFill>
              <a:srgbClr val="3976BD"/>
            </a:solidFill>
            <a:ln w="127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椭圆 37"/>
            <p:cNvSpPr/>
            <p:nvPr/>
          </p:nvSpPr>
          <p:spPr>
            <a:xfrm rot="10800000">
              <a:off x="5239517" y="5721539"/>
              <a:ext cx="567821" cy="567820"/>
            </a:xfrm>
            <a:prstGeom prst="ellipse">
              <a:avLst/>
            </a:pr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9" name="矩形 38"/>
            <p:cNvSpPr/>
            <p:nvPr/>
          </p:nvSpPr>
          <p:spPr>
            <a:xfrm>
              <a:off x="5033877" y="5774640"/>
              <a:ext cx="957896" cy="482195"/>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03</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0" name="文本框 39"/>
            <p:cNvSpPr txBox="1"/>
            <p:nvPr/>
          </p:nvSpPr>
          <p:spPr>
            <a:xfrm>
              <a:off x="5271365" y="5067692"/>
              <a:ext cx="1627369" cy="523220"/>
            </a:xfrm>
            <a:prstGeom prst="rect">
              <a:avLst/>
            </a:prstGeom>
            <a:noFill/>
            <a:effectLst/>
          </p:spPr>
          <p:txBody>
            <a:bodyPr wrap="none" rtlCol="0">
              <a:spAutoFit/>
            </a:bodyPr>
            <a:lstStyle/>
            <a:p>
              <a:r>
                <a:rPr lang="zh-CN" altLang="en-US" sz="2800" b="1" dirty="0" smtClean="0">
                  <a:solidFill>
                    <a:schemeClr val="bg1"/>
                  </a:solidFill>
                  <a:latin typeface="幼圆" panose="02010509060101010101" pitchFamily="49" charset="-122"/>
                  <a:ea typeface="幼圆" panose="02010509060101010101" pitchFamily="49" charset="-122"/>
                </a:rPr>
                <a:t>输入标题</a:t>
              </a:r>
              <a:endParaRPr lang="zh-CN" altLang="en-US" sz="2800" b="1" dirty="0">
                <a:solidFill>
                  <a:schemeClr val="bg1"/>
                </a:solidFill>
                <a:latin typeface="幼圆" panose="02010509060101010101" pitchFamily="49" charset="-122"/>
                <a:ea typeface="幼圆" panose="02010509060101010101" pitchFamily="49" charset="-122"/>
              </a:endParaRPr>
            </a:p>
          </p:txBody>
        </p:sp>
      </p:grpSp>
      <p:grpSp>
        <p:nvGrpSpPr>
          <p:cNvPr id="41" name="组合 40"/>
          <p:cNvGrpSpPr/>
          <p:nvPr/>
        </p:nvGrpSpPr>
        <p:grpSpPr>
          <a:xfrm>
            <a:off x="3381070" y="2914589"/>
            <a:ext cx="1953324" cy="1873905"/>
            <a:chOff x="3381070" y="2914589"/>
            <a:chExt cx="1953324" cy="1873905"/>
          </a:xfrm>
        </p:grpSpPr>
        <p:sp>
          <p:nvSpPr>
            <p:cNvPr id="42" name="任意多边形 41"/>
            <p:cNvSpPr/>
            <p:nvPr/>
          </p:nvSpPr>
          <p:spPr>
            <a:xfrm rot="5400000">
              <a:off x="3653905" y="3108006"/>
              <a:ext cx="1873905" cy="1487072"/>
            </a:xfrm>
            <a:custGeom>
              <a:avLst/>
              <a:gdLst>
                <a:gd name="connsiteX0" fmla="*/ 1812753 w 2033336"/>
                <a:gd name="connsiteY0" fmla="*/ 1613591 h 1613591"/>
                <a:gd name="connsiteX1" fmla="*/ 220583 w 2033336"/>
                <a:gd name="connsiteY1" fmla="*/ 1613591 h 1613591"/>
                <a:gd name="connsiteX2" fmla="*/ 0 w 2033336"/>
                <a:gd name="connsiteY2" fmla="*/ 1393008 h 1613591"/>
                <a:gd name="connsiteX3" fmla="*/ 0 w 2033336"/>
                <a:gd name="connsiteY3" fmla="*/ 510700 h 1613591"/>
                <a:gd name="connsiteX4" fmla="*/ 220583 w 2033336"/>
                <a:gd name="connsiteY4" fmla="*/ 290117 h 1613591"/>
                <a:gd name="connsiteX5" fmla="*/ 866274 w 2033336"/>
                <a:gd name="connsiteY5" fmla="*/ 290117 h 1613591"/>
                <a:gd name="connsiteX6" fmla="*/ 1008460 w 2033336"/>
                <a:gd name="connsiteY6" fmla="*/ 0 h 1613591"/>
                <a:gd name="connsiteX7" fmla="*/ 1150645 w 2033336"/>
                <a:gd name="connsiteY7" fmla="*/ 290117 h 1613591"/>
                <a:gd name="connsiteX8" fmla="*/ 1812753 w 2033336"/>
                <a:gd name="connsiteY8" fmla="*/ 290117 h 1613591"/>
                <a:gd name="connsiteX9" fmla="*/ 2033336 w 2033336"/>
                <a:gd name="connsiteY9" fmla="*/ 510700 h 1613591"/>
                <a:gd name="connsiteX10" fmla="*/ 2033336 w 2033336"/>
                <a:gd name="connsiteY10" fmla="*/ 1393008 h 1613591"/>
                <a:gd name="connsiteX11" fmla="*/ 1812753 w 2033336"/>
                <a:gd name="connsiteY11" fmla="*/ 1613591 h 161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3336" h="1613591">
                  <a:moveTo>
                    <a:pt x="1812753" y="1613591"/>
                  </a:moveTo>
                  <a:lnTo>
                    <a:pt x="220583" y="1613591"/>
                  </a:lnTo>
                  <a:cubicBezTo>
                    <a:pt x="98758" y="1613591"/>
                    <a:pt x="0" y="1514833"/>
                    <a:pt x="0" y="1393008"/>
                  </a:cubicBezTo>
                  <a:lnTo>
                    <a:pt x="0" y="510700"/>
                  </a:lnTo>
                  <a:cubicBezTo>
                    <a:pt x="0" y="388875"/>
                    <a:pt x="98758" y="290117"/>
                    <a:pt x="220583" y="290117"/>
                  </a:cubicBezTo>
                  <a:lnTo>
                    <a:pt x="866274" y="290117"/>
                  </a:lnTo>
                  <a:lnTo>
                    <a:pt x="1008460" y="0"/>
                  </a:lnTo>
                  <a:lnTo>
                    <a:pt x="1150645" y="290117"/>
                  </a:lnTo>
                  <a:lnTo>
                    <a:pt x="1812753" y="290117"/>
                  </a:lnTo>
                  <a:cubicBezTo>
                    <a:pt x="1934578" y="290117"/>
                    <a:pt x="2033336" y="388875"/>
                    <a:pt x="2033336" y="510700"/>
                  </a:cubicBezTo>
                  <a:lnTo>
                    <a:pt x="2033336" y="1393008"/>
                  </a:lnTo>
                  <a:cubicBezTo>
                    <a:pt x="2033336" y="1514833"/>
                    <a:pt x="1934578" y="1613591"/>
                    <a:pt x="1812753" y="1613591"/>
                  </a:cubicBezTo>
                  <a:close/>
                </a:path>
              </a:pathLst>
            </a:custGeom>
            <a:solidFill>
              <a:srgbClr val="275081"/>
            </a:solidFill>
            <a:ln w="127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rot="16200000">
              <a:off x="3576108" y="4120882"/>
              <a:ext cx="567821" cy="567820"/>
            </a:xfrm>
            <a:prstGeom prst="ellipse">
              <a:avLst/>
            </a:pr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4" name="矩形 43"/>
            <p:cNvSpPr/>
            <p:nvPr/>
          </p:nvSpPr>
          <p:spPr>
            <a:xfrm>
              <a:off x="3381070" y="4163694"/>
              <a:ext cx="957896" cy="482195"/>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04</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5" name="文本框 44"/>
            <p:cNvSpPr txBox="1"/>
            <p:nvPr/>
          </p:nvSpPr>
          <p:spPr>
            <a:xfrm>
              <a:off x="4182230" y="3102783"/>
              <a:ext cx="615553" cy="1509388"/>
            </a:xfrm>
            <a:prstGeom prst="rect">
              <a:avLst/>
            </a:prstGeom>
            <a:noFill/>
          </p:spPr>
          <p:txBody>
            <a:bodyPr vert="eaVert" wrap="none" rtlCol="0">
              <a:spAutoFit/>
            </a:bodyPr>
            <a:lstStyle/>
            <a:p>
              <a:r>
                <a:rPr lang="zh-CN" altLang="en-US" sz="2800" b="1" dirty="0">
                  <a:solidFill>
                    <a:schemeClr val="bg1"/>
                  </a:solidFill>
                  <a:latin typeface="幼圆" panose="02010509060101010101" pitchFamily="49" charset="-122"/>
                  <a:ea typeface="幼圆" panose="02010509060101010101" pitchFamily="49" charset="-122"/>
                </a:rPr>
                <a:t>输入标题</a:t>
              </a:r>
            </a:p>
          </p:txBody>
        </p:sp>
      </p:grpSp>
      <p:grpSp>
        <p:nvGrpSpPr>
          <p:cNvPr id="46" name="组合 45"/>
          <p:cNvGrpSpPr/>
          <p:nvPr/>
        </p:nvGrpSpPr>
        <p:grpSpPr>
          <a:xfrm>
            <a:off x="6880419" y="2910974"/>
            <a:ext cx="1930505" cy="1873905"/>
            <a:chOff x="6880419" y="2910974"/>
            <a:chExt cx="1930505" cy="1873905"/>
          </a:xfrm>
        </p:grpSpPr>
        <p:sp>
          <p:nvSpPr>
            <p:cNvPr id="47" name="任意多边形 46"/>
            <p:cNvSpPr/>
            <p:nvPr/>
          </p:nvSpPr>
          <p:spPr>
            <a:xfrm rot="16200000">
              <a:off x="6687002" y="3104391"/>
              <a:ext cx="1873905" cy="1487072"/>
            </a:xfrm>
            <a:custGeom>
              <a:avLst/>
              <a:gdLst>
                <a:gd name="connsiteX0" fmla="*/ 1812753 w 2033336"/>
                <a:gd name="connsiteY0" fmla="*/ 1613591 h 1613591"/>
                <a:gd name="connsiteX1" fmla="*/ 220583 w 2033336"/>
                <a:gd name="connsiteY1" fmla="*/ 1613591 h 1613591"/>
                <a:gd name="connsiteX2" fmla="*/ 0 w 2033336"/>
                <a:gd name="connsiteY2" fmla="*/ 1393008 h 1613591"/>
                <a:gd name="connsiteX3" fmla="*/ 0 w 2033336"/>
                <a:gd name="connsiteY3" fmla="*/ 510700 h 1613591"/>
                <a:gd name="connsiteX4" fmla="*/ 220583 w 2033336"/>
                <a:gd name="connsiteY4" fmla="*/ 290117 h 1613591"/>
                <a:gd name="connsiteX5" fmla="*/ 866274 w 2033336"/>
                <a:gd name="connsiteY5" fmla="*/ 290117 h 1613591"/>
                <a:gd name="connsiteX6" fmla="*/ 1008460 w 2033336"/>
                <a:gd name="connsiteY6" fmla="*/ 0 h 1613591"/>
                <a:gd name="connsiteX7" fmla="*/ 1150645 w 2033336"/>
                <a:gd name="connsiteY7" fmla="*/ 290117 h 1613591"/>
                <a:gd name="connsiteX8" fmla="*/ 1812753 w 2033336"/>
                <a:gd name="connsiteY8" fmla="*/ 290117 h 1613591"/>
                <a:gd name="connsiteX9" fmla="*/ 2033336 w 2033336"/>
                <a:gd name="connsiteY9" fmla="*/ 510700 h 1613591"/>
                <a:gd name="connsiteX10" fmla="*/ 2033336 w 2033336"/>
                <a:gd name="connsiteY10" fmla="*/ 1393008 h 1613591"/>
                <a:gd name="connsiteX11" fmla="*/ 1812753 w 2033336"/>
                <a:gd name="connsiteY11" fmla="*/ 1613591 h 161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3336" h="1613591">
                  <a:moveTo>
                    <a:pt x="1812753" y="1613591"/>
                  </a:moveTo>
                  <a:lnTo>
                    <a:pt x="220583" y="1613591"/>
                  </a:lnTo>
                  <a:cubicBezTo>
                    <a:pt x="98758" y="1613591"/>
                    <a:pt x="0" y="1514833"/>
                    <a:pt x="0" y="1393008"/>
                  </a:cubicBezTo>
                  <a:lnTo>
                    <a:pt x="0" y="510700"/>
                  </a:lnTo>
                  <a:cubicBezTo>
                    <a:pt x="0" y="388875"/>
                    <a:pt x="98758" y="290117"/>
                    <a:pt x="220583" y="290117"/>
                  </a:cubicBezTo>
                  <a:lnTo>
                    <a:pt x="866274" y="290117"/>
                  </a:lnTo>
                  <a:lnTo>
                    <a:pt x="1008460" y="0"/>
                  </a:lnTo>
                  <a:lnTo>
                    <a:pt x="1150645" y="290117"/>
                  </a:lnTo>
                  <a:lnTo>
                    <a:pt x="1812753" y="290117"/>
                  </a:lnTo>
                  <a:cubicBezTo>
                    <a:pt x="1934578" y="290117"/>
                    <a:pt x="2033336" y="388875"/>
                    <a:pt x="2033336" y="510700"/>
                  </a:cubicBezTo>
                  <a:lnTo>
                    <a:pt x="2033336" y="1393008"/>
                  </a:lnTo>
                  <a:cubicBezTo>
                    <a:pt x="2033336" y="1514833"/>
                    <a:pt x="1934578" y="1613591"/>
                    <a:pt x="1812753" y="1613591"/>
                  </a:cubicBezTo>
                  <a:close/>
                </a:path>
              </a:pathLst>
            </a:custGeom>
            <a:solidFill>
              <a:srgbClr val="275081"/>
            </a:solidFill>
            <a:ln w="12700">
              <a:noFill/>
            </a:ln>
            <a:effectLst>
              <a:outerShdw blurRad="88900" dist="508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椭圆 47"/>
            <p:cNvSpPr/>
            <p:nvPr/>
          </p:nvSpPr>
          <p:spPr>
            <a:xfrm rot="5400000">
              <a:off x="8048709" y="2977503"/>
              <a:ext cx="567821" cy="567820"/>
            </a:xfrm>
            <a:prstGeom prst="ellipse">
              <a:avLst/>
            </a:pr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9" name="矩形 48"/>
            <p:cNvSpPr/>
            <p:nvPr/>
          </p:nvSpPr>
          <p:spPr>
            <a:xfrm>
              <a:off x="7853028" y="3020315"/>
              <a:ext cx="957896" cy="482195"/>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02</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50" name="文本框 49"/>
            <p:cNvSpPr txBox="1"/>
            <p:nvPr/>
          </p:nvSpPr>
          <p:spPr>
            <a:xfrm>
              <a:off x="7392385" y="3086339"/>
              <a:ext cx="615553" cy="1509388"/>
            </a:xfrm>
            <a:prstGeom prst="rect">
              <a:avLst/>
            </a:prstGeom>
            <a:noFill/>
          </p:spPr>
          <p:txBody>
            <a:bodyPr vert="eaVert" wrap="none" rtlCol="0">
              <a:spAutoFit/>
            </a:bodyPr>
            <a:lstStyle/>
            <a:p>
              <a:r>
                <a:rPr lang="zh-CN" altLang="en-US" sz="2800" b="1" dirty="0">
                  <a:solidFill>
                    <a:schemeClr val="bg1"/>
                  </a:solidFill>
                  <a:latin typeface="幼圆" panose="02010509060101010101" pitchFamily="49" charset="-122"/>
                  <a:ea typeface="幼圆" panose="02010509060101010101" pitchFamily="49" charset="-122"/>
                </a:rPr>
                <a:t>输入标题</a:t>
              </a:r>
            </a:p>
          </p:txBody>
        </p:sp>
      </p:grpSp>
      <p:sp>
        <p:nvSpPr>
          <p:cNvPr id="51" name="Freeform 22"/>
          <p:cNvSpPr>
            <a:spLocks noChangeAspect="1" noEditPoints="1"/>
          </p:cNvSpPr>
          <p:nvPr/>
        </p:nvSpPr>
        <p:spPr bwMode="auto">
          <a:xfrm>
            <a:off x="5744565" y="3436309"/>
            <a:ext cx="680968" cy="799692"/>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7F7F7F"/>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文本框 51"/>
          <p:cNvSpPr txBox="1"/>
          <p:nvPr/>
        </p:nvSpPr>
        <p:spPr>
          <a:xfrm>
            <a:off x="1015231" y="220304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015231" y="496153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8877892" y="219336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8877892" y="496153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5332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750" fill="hold"/>
                                        <p:tgtEl>
                                          <p:spTgt spid="31"/>
                                        </p:tgtEl>
                                        <p:attrNameLst>
                                          <p:attrName>ppt_x</p:attrName>
                                        </p:attrNameLst>
                                      </p:cBhvr>
                                      <p:tavLst>
                                        <p:tav tm="0">
                                          <p:val>
                                            <p:strVal val="#ppt_x"/>
                                          </p:val>
                                        </p:tav>
                                        <p:tav tm="100000">
                                          <p:val>
                                            <p:strVal val="#ppt_x"/>
                                          </p:val>
                                        </p:tav>
                                      </p:tavLst>
                                    </p:anim>
                                    <p:anim calcmode="lin" valueType="num">
                                      <p:cBhvr additive="base">
                                        <p:cTn id="18" dur="750" fill="hold"/>
                                        <p:tgtEl>
                                          <p:spTgt spid="31"/>
                                        </p:tgtEl>
                                        <p:attrNameLst>
                                          <p:attrName>ppt_y</p:attrName>
                                        </p:attrNameLst>
                                      </p:cBhvr>
                                      <p:tavLst>
                                        <p:tav tm="0">
                                          <p:val>
                                            <p:strVal val="0-#ppt_h/2"/>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750" fill="hold"/>
                                        <p:tgtEl>
                                          <p:spTgt spid="46"/>
                                        </p:tgtEl>
                                        <p:attrNameLst>
                                          <p:attrName>ppt_x</p:attrName>
                                        </p:attrNameLst>
                                      </p:cBhvr>
                                      <p:tavLst>
                                        <p:tav tm="0">
                                          <p:val>
                                            <p:strVal val="1+#ppt_w/2"/>
                                          </p:val>
                                        </p:tav>
                                        <p:tav tm="100000">
                                          <p:val>
                                            <p:strVal val="#ppt_x"/>
                                          </p:val>
                                        </p:tav>
                                      </p:tavLst>
                                    </p:anim>
                                    <p:anim calcmode="lin" valueType="num">
                                      <p:cBhvr additive="base">
                                        <p:cTn id="22" dur="750" fill="hold"/>
                                        <p:tgtEl>
                                          <p:spTgt spid="4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750" fill="hold"/>
                                        <p:tgtEl>
                                          <p:spTgt spid="41"/>
                                        </p:tgtEl>
                                        <p:attrNameLst>
                                          <p:attrName>ppt_x</p:attrName>
                                        </p:attrNameLst>
                                      </p:cBhvr>
                                      <p:tavLst>
                                        <p:tav tm="0">
                                          <p:val>
                                            <p:strVal val="0-#ppt_w/2"/>
                                          </p:val>
                                        </p:tav>
                                        <p:tav tm="100000">
                                          <p:val>
                                            <p:strVal val="#ppt_x"/>
                                          </p:val>
                                        </p:tav>
                                      </p:tavLst>
                                    </p:anim>
                                    <p:anim calcmode="lin" valueType="num">
                                      <p:cBhvr additive="base">
                                        <p:cTn id="26" dur="750" fill="hold"/>
                                        <p:tgtEl>
                                          <p:spTgt spid="41"/>
                                        </p:tgtEl>
                                        <p:attrNameLst>
                                          <p:attrName>ppt_y</p:attrName>
                                        </p:attrNameLst>
                                      </p:cBhvr>
                                      <p:tavLst>
                                        <p:tav tm="0">
                                          <p:val>
                                            <p:strVal val="#ppt_y"/>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750" fill="hold"/>
                                        <p:tgtEl>
                                          <p:spTgt spid="36"/>
                                        </p:tgtEl>
                                        <p:attrNameLst>
                                          <p:attrName>ppt_x</p:attrName>
                                        </p:attrNameLst>
                                      </p:cBhvr>
                                      <p:tavLst>
                                        <p:tav tm="0">
                                          <p:val>
                                            <p:strVal val="#ppt_x"/>
                                          </p:val>
                                        </p:tav>
                                        <p:tav tm="100000">
                                          <p:val>
                                            <p:strVal val="#ppt_x"/>
                                          </p:val>
                                        </p:tav>
                                      </p:tavLst>
                                    </p:anim>
                                    <p:anim calcmode="lin" valueType="num">
                                      <p:cBhvr additive="base">
                                        <p:cTn id="30" dur="750" fill="hold"/>
                                        <p:tgtEl>
                                          <p:spTgt spid="36"/>
                                        </p:tgtEl>
                                        <p:attrNameLst>
                                          <p:attrName>ppt_y</p:attrName>
                                        </p:attrNameLst>
                                      </p:cBhvr>
                                      <p:tavLst>
                                        <p:tav tm="0">
                                          <p:val>
                                            <p:strVal val="1+#ppt_h/2"/>
                                          </p:val>
                                        </p:tav>
                                        <p:tav tm="100000">
                                          <p:val>
                                            <p:strVal val="#ppt_y"/>
                                          </p:val>
                                        </p:tav>
                                      </p:tavLst>
                                    </p:anim>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1" grpId="0" animBg="1"/>
      <p:bldP spid="52" grpId="0"/>
      <p:bldP spid="53" grpId="0"/>
      <p:bldP spid="54"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5931990" y="4769814"/>
            <a:ext cx="1811305" cy="1590061"/>
            <a:chOff x="5931990" y="4769814"/>
            <a:chExt cx="1811305" cy="1590061"/>
          </a:xfrm>
        </p:grpSpPr>
        <p:sp>
          <p:nvSpPr>
            <p:cNvPr id="15" name="任意多边形 14"/>
            <p:cNvSpPr/>
            <p:nvPr/>
          </p:nvSpPr>
          <p:spPr>
            <a:xfrm rot="13500000">
              <a:off x="6042612" y="4659192"/>
              <a:ext cx="1590061" cy="1811305"/>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275081"/>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rot="5400000">
              <a:off x="6338998" y="4909733"/>
              <a:ext cx="1169527" cy="1169527"/>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Freeform 22"/>
            <p:cNvSpPr>
              <a:spLocks noChangeAspect="1" noEditPoints="1"/>
            </p:cNvSpPr>
            <p:nvPr/>
          </p:nvSpPr>
          <p:spPr bwMode="auto">
            <a:xfrm>
              <a:off x="6676536" y="5207635"/>
              <a:ext cx="494450" cy="580655"/>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27508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4486459" y="3724628"/>
            <a:ext cx="1590061" cy="1811304"/>
            <a:chOff x="4486459" y="3724628"/>
            <a:chExt cx="1590061" cy="1811304"/>
          </a:xfrm>
        </p:grpSpPr>
        <p:sp>
          <p:nvSpPr>
            <p:cNvPr id="19" name="任意多边形 18"/>
            <p:cNvSpPr/>
            <p:nvPr/>
          </p:nvSpPr>
          <p:spPr>
            <a:xfrm rot="8100000">
              <a:off x="4486459" y="3724628"/>
              <a:ext cx="1590061" cy="1811304"/>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3976BD"/>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626378" y="3959399"/>
              <a:ext cx="1169527" cy="1169526"/>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Freeform 33"/>
            <p:cNvSpPr>
              <a:spLocks noEditPoints="1"/>
            </p:cNvSpPr>
            <p:nvPr/>
          </p:nvSpPr>
          <p:spPr bwMode="auto">
            <a:xfrm>
              <a:off x="4974323" y="4274671"/>
              <a:ext cx="538809" cy="506032"/>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2" name="组合 31"/>
          <p:cNvGrpSpPr/>
          <p:nvPr/>
        </p:nvGrpSpPr>
        <p:grpSpPr>
          <a:xfrm>
            <a:off x="5870204" y="2787724"/>
            <a:ext cx="1811305" cy="1590061"/>
            <a:chOff x="5870204" y="2787724"/>
            <a:chExt cx="1811305" cy="1590061"/>
          </a:xfrm>
        </p:grpSpPr>
        <p:sp>
          <p:nvSpPr>
            <p:cNvPr id="33" name="任意多边形 32"/>
            <p:cNvSpPr/>
            <p:nvPr/>
          </p:nvSpPr>
          <p:spPr>
            <a:xfrm rot="13500000">
              <a:off x="5980826" y="2677102"/>
              <a:ext cx="1590061" cy="1811305"/>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275081"/>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椭圆 33"/>
            <p:cNvSpPr/>
            <p:nvPr/>
          </p:nvSpPr>
          <p:spPr>
            <a:xfrm rot="5400000">
              <a:off x="6277212" y="2927643"/>
              <a:ext cx="1169527" cy="1169527"/>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Freeform 14"/>
            <p:cNvSpPr>
              <a:spLocks noChangeAspect="1" noEditPoints="1"/>
            </p:cNvSpPr>
            <p:nvPr/>
          </p:nvSpPr>
          <p:spPr bwMode="auto">
            <a:xfrm>
              <a:off x="6606320" y="3241554"/>
              <a:ext cx="543893" cy="541703"/>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27508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6" name="组合 35"/>
          <p:cNvGrpSpPr/>
          <p:nvPr/>
        </p:nvGrpSpPr>
        <p:grpSpPr>
          <a:xfrm>
            <a:off x="4448698" y="1674132"/>
            <a:ext cx="1590061" cy="1811304"/>
            <a:chOff x="4448698" y="1674132"/>
            <a:chExt cx="1590061" cy="1811304"/>
          </a:xfrm>
        </p:grpSpPr>
        <p:sp>
          <p:nvSpPr>
            <p:cNvPr id="37" name="任意多边形 36"/>
            <p:cNvSpPr/>
            <p:nvPr/>
          </p:nvSpPr>
          <p:spPr>
            <a:xfrm rot="8100000">
              <a:off x="4448698" y="1674132"/>
              <a:ext cx="1590061" cy="1811304"/>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3976BD"/>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椭圆 37"/>
            <p:cNvSpPr/>
            <p:nvPr/>
          </p:nvSpPr>
          <p:spPr>
            <a:xfrm>
              <a:off x="4588617" y="1922155"/>
              <a:ext cx="1169527" cy="1169526"/>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Freeform 26"/>
            <p:cNvSpPr>
              <a:spLocks noEditPoints="1"/>
            </p:cNvSpPr>
            <p:nvPr/>
          </p:nvSpPr>
          <p:spPr bwMode="auto">
            <a:xfrm>
              <a:off x="4943139" y="2270078"/>
              <a:ext cx="460482" cy="483796"/>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976BD"/>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sp>
        <p:nvSpPr>
          <p:cNvPr id="40" name="文本框 39"/>
          <p:cNvSpPr txBox="1"/>
          <p:nvPr/>
        </p:nvSpPr>
        <p:spPr>
          <a:xfrm>
            <a:off x="1913849" y="212293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793093" y="424683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910481" y="310039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986937" y="514900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4920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0-#ppt_w/2"/>
                                          </p:val>
                                        </p:tav>
                                        <p:tav tm="100000">
                                          <p:val>
                                            <p:strVal val="#ppt_x"/>
                                          </p:val>
                                        </p:tav>
                                      </p:tavLst>
                                    </p:anim>
                                    <p:anim calcmode="lin" valueType="num">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25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750" fill="hold"/>
                                        <p:tgtEl>
                                          <p:spTgt spid="32"/>
                                        </p:tgtEl>
                                        <p:attrNameLst>
                                          <p:attrName>ppt_x</p:attrName>
                                        </p:attrNameLst>
                                      </p:cBhvr>
                                      <p:tavLst>
                                        <p:tav tm="0">
                                          <p:val>
                                            <p:strVal val="1+#ppt_w/2"/>
                                          </p:val>
                                        </p:tav>
                                        <p:tav tm="100000">
                                          <p:val>
                                            <p:strVal val="#ppt_x"/>
                                          </p:val>
                                        </p:tav>
                                      </p:tavLst>
                                    </p:anim>
                                    <p:anim calcmode="lin" valueType="num">
                                      <p:cBhvr additive="base">
                                        <p:cTn id="12" dur="7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flipV="1">
            <a:off x="6010084" y="855461"/>
            <a:ext cx="171827" cy="12192000"/>
          </a:xfrm>
          <a:prstGeom prst="rect">
            <a:avLst/>
          </a:prstGeom>
        </p:spPr>
      </p:pic>
      <p:grpSp>
        <p:nvGrpSpPr>
          <p:cNvPr id="15" name="组合 14"/>
          <p:cNvGrpSpPr/>
          <p:nvPr/>
        </p:nvGrpSpPr>
        <p:grpSpPr>
          <a:xfrm>
            <a:off x="970155" y="1628063"/>
            <a:ext cx="5212602" cy="1789571"/>
            <a:chOff x="970155" y="1459247"/>
            <a:chExt cx="5212602" cy="1789571"/>
          </a:xfrm>
        </p:grpSpPr>
        <p:sp>
          <p:nvSpPr>
            <p:cNvPr id="16" name="任意多边形 15"/>
            <p:cNvSpPr>
              <a:spLocks/>
            </p:cNvSpPr>
            <p:nvPr/>
          </p:nvSpPr>
          <p:spPr bwMode="auto">
            <a:xfrm>
              <a:off x="2021617" y="1567562"/>
              <a:ext cx="4161140" cy="1410538"/>
            </a:xfrm>
            <a:custGeom>
              <a:avLst/>
              <a:gdLst>
                <a:gd name="connsiteX0" fmla="*/ 503676 w 4153988"/>
                <a:gd name="connsiteY0" fmla="*/ 0 h 1408113"/>
                <a:gd name="connsiteX1" fmla="*/ 3651462 w 4153988"/>
                <a:gd name="connsiteY1" fmla="*/ 0 h 1408113"/>
                <a:gd name="connsiteX2" fmla="*/ 3852319 w 4153988"/>
                <a:gd name="connsiteY2" fmla="*/ 116703 h 1408113"/>
                <a:gd name="connsiteX3" fmla="*/ 4125240 w 4153988"/>
                <a:gd name="connsiteY3" fmla="*/ 588121 h 1408113"/>
                <a:gd name="connsiteX4" fmla="*/ 4125240 w 4153988"/>
                <a:gd name="connsiteY4" fmla="*/ 821527 h 1408113"/>
                <a:gd name="connsiteX5" fmla="*/ 3852319 w 4153988"/>
                <a:gd name="connsiteY5" fmla="*/ 1291410 h 1408113"/>
                <a:gd name="connsiteX6" fmla="*/ 3651462 w 4153988"/>
                <a:gd name="connsiteY6" fmla="*/ 1408113 h 1408113"/>
                <a:gd name="connsiteX7" fmla="*/ 503676 w 4153988"/>
                <a:gd name="connsiteY7" fmla="*/ 1408113 h 1408113"/>
                <a:gd name="connsiteX8" fmla="*/ 301285 w 4153988"/>
                <a:gd name="connsiteY8" fmla="*/ 1291410 h 1408113"/>
                <a:gd name="connsiteX9" fmla="*/ 29898 w 4153988"/>
                <a:gd name="connsiteY9" fmla="*/ 821527 h 1408113"/>
                <a:gd name="connsiteX10" fmla="*/ 29898 w 4153988"/>
                <a:gd name="connsiteY10" fmla="*/ 588121 h 1408113"/>
                <a:gd name="connsiteX11" fmla="*/ 301285 w 4153988"/>
                <a:gd name="connsiteY11" fmla="*/ 116703 h 1408113"/>
                <a:gd name="connsiteX12" fmla="*/ 503676 w 4153988"/>
                <a:gd name="connsiteY12" fmla="*/ 0 h 1408113"/>
                <a:gd name="connsiteX13" fmla="*/ 557185 w 4153988"/>
                <a:gd name="connsiteY13" fmla="*/ 49177 h 1408113"/>
                <a:gd name="connsiteX14" fmla="*/ 361679 w 4153988"/>
                <a:gd name="connsiteY14" fmla="*/ 157728 h 1408113"/>
                <a:gd name="connsiteX15" fmla="*/ 99523 w 4153988"/>
                <a:gd name="connsiteY15" fmla="*/ 596219 h 1408113"/>
                <a:gd name="connsiteX16" fmla="*/ 99523 w 4153988"/>
                <a:gd name="connsiteY16" fmla="*/ 813322 h 1408113"/>
                <a:gd name="connsiteX17" fmla="*/ 361679 w 4153988"/>
                <a:gd name="connsiteY17" fmla="*/ 1250384 h 1408113"/>
                <a:gd name="connsiteX18" fmla="*/ 557185 w 4153988"/>
                <a:gd name="connsiteY18" fmla="*/ 1358935 h 1408113"/>
                <a:gd name="connsiteX19" fmla="*/ 3597900 w 4153988"/>
                <a:gd name="connsiteY19" fmla="*/ 1358935 h 1408113"/>
                <a:gd name="connsiteX20" fmla="*/ 3791925 w 4153988"/>
                <a:gd name="connsiteY20" fmla="*/ 1250384 h 1408113"/>
                <a:gd name="connsiteX21" fmla="*/ 4055562 w 4153988"/>
                <a:gd name="connsiteY21" fmla="*/ 813322 h 1408113"/>
                <a:gd name="connsiteX22" fmla="*/ 4055562 w 4153988"/>
                <a:gd name="connsiteY22" fmla="*/ 596219 h 1408113"/>
                <a:gd name="connsiteX23" fmla="*/ 3791925 w 4153988"/>
                <a:gd name="connsiteY23" fmla="*/ 157728 h 1408113"/>
                <a:gd name="connsiteX24" fmla="*/ 3597900 w 4153988"/>
                <a:gd name="connsiteY24" fmla="*/ 49177 h 1408113"/>
                <a:gd name="connsiteX25" fmla="*/ 557185 w 4153988"/>
                <a:gd name="connsiteY25" fmla="*/ 49177 h 140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53988" h="1408113">
                  <a:moveTo>
                    <a:pt x="503676" y="0"/>
                  </a:moveTo>
                  <a:cubicBezTo>
                    <a:pt x="503676" y="0"/>
                    <a:pt x="503676" y="0"/>
                    <a:pt x="3651462" y="0"/>
                  </a:cubicBezTo>
                  <a:cubicBezTo>
                    <a:pt x="3729658" y="0"/>
                    <a:pt x="3813987" y="49138"/>
                    <a:pt x="3852319" y="116703"/>
                  </a:cubicBezTo>
                  <a:cubicBezTo>
                    <a:pt x="3852319" y="116703"/>
                    <a:pt x="3852319" y="116703"/>
                    <a:pt x="4125240" y="588121"/>
                  </a:cubicBezTo>
                  <a:cubicBezTo>
                    <a:pt x="4163571" y="655686"/>
                    <a:pt x="4163571" y="753962"/>
                    <a:pt x="4125240" y="821527"/>
                  </a:cubicBezTo>
                  <a:cubicBezTo>
                    <a:pt x="4125240" y="821527"/>
                    <a:pt x="4125240" y="821527"/>
                    <a:pt x="3852319" y="1291410"/>
                  </a:cubicBezTo>
                  <a:cubicBezTo>
                    <a:pt x="3813987" y="1358975"/>
                    <a:pt x="3729658" y="1408113"/>
                    <a:pt x="3651462" y="1408113"/>
                  </a:cubicBezTo>
                  <a:cubicBezTo>
                    <a:pt x="3651462" y="1408113"/>
                    <a:pt x="3651462" y="1408113"/>
                    <a:pt x="503676" y="1408113"/>
                  </a:cubicBezTo>
                  <a:cubicBezTo>
                    <a:pt x="425479" y="1408113"/>
                    <a:pt x="339617" y="1358975"/>
                    <a:pt x="301285" y="1291410"/>
                  </a:cubicBezTo>
                  <a:cubicBezTo>
                    <a:pt x="301285" y="1291410"/>
                    <a:pt x="301285" y="1291410"/>
                    <a:pt x="29898" y="821527"/>
                  </a:cubicBezTo>
                  <a:cubicBezTo>
                    <a:pt x="-9967" y="753962"/>
                    <a:pt x="-9967" y="655686"/>
                    <a:pt x="29898" y="588121"/>
                  </a:cubicBezTo>
                  <a:cubicBezTo>
                    <a:pt x="29898" y="588121"/>
                    <a:pt x="29898" y="588121"/>
                    <a:pt x="301285" y="116703"/>
                  </a:cubicBezTo>
                  <a:cubicBezTo>
                    <a:pt x="339617" y="49138"/>
                    <a:pt x="425479" y="0"/>
                    <a:pt x="503676" y="0"/>
                  </a:cubicBezTo>
                  <a:close/>
                  <a:moveTo>
                    <a:pt x="557185" y="49177"/>
                  </a:moveTo>
                  <a:cubicBezTo>
                    <a:pt x="481649" y="49177"/>
                    <a:pt x="398707" y="94883"/>
                    <a:pt x="361679" y="157728"/>
                  </a:cubicBezTo>
                  <a:cubicBezTo>
                    <a:pt x="99523" y="596219"/>
                    <a:pt x="99523" y="596219"/>
                    <a:pt x="99523" y="596219"/>
                  </a:cubicBezTo>
                  <a:cubicBezTo>
                    <a:pt x="61014" y="659064"/>
                    <a:pt x="61014" y="750476"/>
                    <a:pt x="99523" y="813322"/>
                  </a:cubicBezTo>
                  <a:cubicBezTo>
                    <a:pt x="361679" y="1250384"/>
                    <a:pt x="361679" y="1250384"/>
                    <a:pt x="361679" y="1250384"/>
                  </a:cubicBezTo>
                  <a:cubicBezTo>
                    <a:pt x="398707" y="1313229"/>
                    <a:pt x="481649" y="1358935"/>
                    <a:pt x="557185" y="1358935"/>
                  </a:cubicBezTo>
                  <a:cubicBezTo>
                    <a:pt x="3597900" y="1358935"/>
                    <a:pt x="3597900" y="1358935"/>
                    <a:pt x="3597900" y="1358935"/>
                  </a:cubicBezTo>
                  <a:cubicBezTo>
                    <a:pt x="3673437" y="1358935"/>
                    <a:pt x="3754897" y="1313229"/>
                    <a:pt x="3791925" y="1250384"/>
                  </a:cubicBezTo>
                  <a:cubicBezTo>
                    <a:pt x="4055562" y="813322"/>
                    <a:pt x="4055562" y="813322"/>
                    <a:pt x="4055562" y="813322"/>
                  </a:cubicBezTo>
                  <a:cubicBezTo>
                    <a:pt x="4092590" y="750476"/>
                    <a:pt x="4092590" y="659064"/>
                    <a:pt x="4055562" y="596219"/>
                  </a:cubicBezTo>
                  <a:cubicBezTo>
                    <a:pt x="3791925" y="157728"/>
                    <a:pt x="3791925" y="157728"/>
                    <a:pt x="3791925" y="157728"/>
                  </a:cubicBezTo>
                  <a:cubicBezTo>
                    <a:pt x="3754897" y="94883"/>
                    <a:pt x="3673437" y="49177"/>
                    <a:pt x="3597900" y="49177"/>
                  </a:cubicBezTo>
                  <a:cubicBezTo>
                    <a:pt x="557185" y="49177"/>
                    <a:pt x="557185" y="49177"/>
                    <a:pt x="557185" y="49177"/>
                  </a:cubicBezTo>
                  <a:close/>
                </a:path>
              </a:pathLst>
            </a:custGeom>
            <a:gradFill>
              <a:gsLst>
                <a:gs pos="100000">
                  <a:schemeClr val="bg1"/>
                </a:gs>
                <a:gs pos="0">
                  <a:schemeClr val="bg1">
                    <a:lumMod val="95000"/>
                  </a:schemeClr>
                </a:gs>
              </a:gsLst>
              <a:lin ang="2700000" scaled="1"/>
            </a:gradFill>
            <a:ln w="19050">
              <a:noFill/>
            </a:ln>
            <a:effectLst>
              <a:outerShdw dist="254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7" name="Freeform 15"/>
            <p:cNvSpPr>
              <a:spLocks/>
            </p:cNvSpPr>
            <p:nvPr/>
          </p:nvSpPr>
          <p:spPr bwMode="auto">
            <a:xfrm rot="3600000">
              <a:off x="887557" y="1541845"/>
              <a:ext cx="1615968" cy="14507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8" name="Freeform 15"/>
            <p:cNvSpPr>
              <a:spLocks/>
            </p:cNvSpPr>
            <p:nvPr/>
          </p:nvSpPr>
          <p:spPr bwMode="auto">
            <a:xfrm rot="9000000">
              <a:off x="1032522" y="1671988"/>
              <a:ext cx="1326039" cy="1190485"/>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26"/>
            <p:cNvSpPr>
              <a:spLocks noEditPoints="1"/>
            </p:cNvSpPr>
            <p:nvPr/>
          </p:nvSpPr>
          <p:spPr bwMode="auto">
            <a:xfrm>
              <a:off x="1452578" y="2030532"/>
              <a:ext cx="471157" cy="495011"/>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0" name="文本框 29"/>
            <p:cNvSpPr txBox="1"/>
            <p:nvPr/>
          </p:nvSpPr>
          <p:spPr>
            <a:xfrm>
              <a:off x="2949069" y="1802268"/>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6034483" y="2447665"/>
            <a:ext cx="5212602" cy="1836478"/>
            <a:chOff x="6034483" y="2278849"/>
            <a:chExt cx="5212602" cy="1836478"/>
          </a:xfrm>
        </p:grpSpPr>
        <p:sp>
          <p:nvSpPr>
            <p:cNvPr id="32" name="任意多边形 31"/>
            <p:cNvSpPr>
              <a:spLocks/>
            </p:cNvSpPr>
            <p:nvPr/>
          </p:nvSpPr>
          <p:spPr bwMode="auto">
            <a:xfrm rot="10800000">
              <a:off x="6034483" y="2375964"/>
              <a:ext cx="4161140" cy="1410538"/>
            </a:xfrm>
            <a:custGeom>
              <a:avLst/>
              <a:gdLst>
                <a:gd name="connsiteX0" fmla="*/ 503676 w 4153988"/>
                <a:gd name="connsiteY0" fmla="*/ 0 h 1408113"/>
                <a:gd name="connsiteX1" fmla="*/ 3651462 w 4153988"/>
                <a:gd name="connsiteY1" fmla="*/ 0 h 1408113"/>
                <a:gd name="connsiteX2" fmla="*/ 3852319 w 4153988"/>
                <a:gd name="connsiteY2" fmla="*/ 116703 h 1408113"/>
                <a:gd name="connsiteX3" fmla="*/ 4125240 w 4153988"/>
                <a:gd name="connsiteY3" fmla="*/ 588121 h 1408113"/>
                <a:gd name="connsiteX4" fmla="*/ 4125240 w 4153988"/>
                <a:gd name="connsiteY4" fmla="*/ 821527 h 1408113"/>
                <a:gd name="connsiteX5" fmla="*/ 3852319 w 4153988"/>
                <a:gd name="connsiteY5" fmla="*/ 1291410 h 1408113"/>
                <a:gd name="connsiteX6" fmla="*/ 3651462 w 4153988"/>
                <a:gd name="connsiteY6" fmla="*/ 1408113 h 1408113"/>
                <a:gd name="connsiteX7" fmla="*/ 503676 w 4153988"/>
                <a:gd name="connsiteY7" fmla="*/ 1408113 h 1408113"/>
                <a:gd name="connsiteX8" fmla="*/ 301285 w 4153988"/>
                <a:gd name="connsiteY8" fmla="*/ 1291410 h 1408113"/>
                <a:gd name="connsiteX9" fmla="*/ 29898 w 4153988"/>
                <a:gd name="connsiteY9" fmla="*/ 821527 h 1408113"/>
                <a:gd name="connsiteX10" fmla="*/ 29898 w 4153988"/>
                <a:gd name="connsiteY10" fmla="*/ 588121 h 1408113"/>
                <a:gd name="connsiteX11" fmla="*/ 301285 w 4153988"/>
                <a:gd name="connsiteY11" fmla="*/ 116703 h 1408113"/>
                <a:gd name="connsiteX12" fmla="*/ 503676 w 4153988"/>
                <a:gd name="connsiteY12" fmla="*/ 0 h 1408113"/>
                <a:gd name="connsiteX13" fmla="*/ 557185 w 4153988"/>
                <a:gd name="connsiteY13" fmla="*/ 49177 h 1408113"/>
                <a:gd name="connsiteX14" fmla="*/ 361679 w 4153988"/>
                <a:gd name="connsiteY14" fmla="*/ 157728 h 1408113"/>
                <a:gd name="connsiteX15" fmla="*/ 99523 w 4153988"/>
                <a:gd name="connsiteY15" fmla="*/ 596219 h 1408113"/>
                <a:gd name="connsiteX16" fmla="*/ 99523 w 4153988"/>
                <a:gd name="connsiteY16" fmla="*/ 813322 h 1408113"/>
                <a:gd name="connsiteX17" fmla="*/ 361679 w 4153988"/>
                <a:gd name="connsiteY17" fmla="*/ 1250384 h 1408113"/>
                <a:gd name="connsiteX18" fmla="*/ 557185 w 4153988"/>
                <a:gd name="connsiteY18" fmla="*/ 1358935 h 1408113"/>
                <a:gd name="connsiteX19" fmla="*/ 3597900 w 4153988"/>
                <a:gd name="connsiteY19" fmla="*/ 1358935 h 1408113"/>
                <a:gd name="connsiteX20" fmla="*/ 3791925 w 4153988"/>
                <a:gd name="connsiteY20" fmla="*/ 1250384 h 1408113"/>
                <a:gd name="connsiteX21" fmla="*/ 4055562 w 4153988"/>
                <a:gd name="connsiteY21" fmla="*/ 813322 h 1408113"/>
                <a:gd name="connsiteX22" fmla="*/ 4055562 w 4153988"/>
                <a:gd name="connsiteY22" fmla="*/ 596219 h 1408113"/>
                <a:gd name="connsiteX23" fmla="*/ 3791925 w 4153988"/>
                <a:gd name="connsiteY23" fmla="*/ 157728 h 1408113"/>
                <a:gd name="connsiteX24" fmla="*/ 3597900 w 4153988"/>
                <a:gd name="connsiteY24" fmla="*/ 49177 h 1408113"/>
                <a:gd name="connsiteX25" fmla="*/ 557185 w 4153988"/>
                <a:gd name="connsiteY25" fmla="*/ 49177 h 140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53988" h="1408113">
                  <a:moveTo>
                    <a:pt x="503676" y="0"/>
                  </a:moveTo>
                  <a:cubicBezTo>
                    <a:pt x="503676" y="0"/>
                    <a:pt x="503676" y="0"/>
                    <a:pt x="3651462" y="0"/>
                  </a:cubicBezTo>
                  <a:cubicBezTo>
                    <a:pt x="3729658" y="0"/>
                    <a:pt x="3813987" y="49138"/>
                    <a:pt x="3852319" y="116703"/>
                  </a:cubicBezTo>
                  <a:cubicBezTo>
                    <a:pt x="3852319" y="116703"/>
                    <a:pt x="3852319" y="116703"/>
                    <a:pt x="4125240" y="588121"/>
                  </a:cubicBezTo>
                  <a:cubicBezTo>
                    <a:pt x="4163571" y="655686"/>
                    <a:pt x="4163571" y="753962"/>
                    <a:pt x="4125240" y="821527"/>
                  </a:cubicBezTo>
                  <a:cubicBezTo>
                    <a:pt x="4125240" y="821527"/>
                    <a:pt x="4125240" y="821527"/>
                    <a:pt x="3852319" y="1291410"/>
                  </a:cubicBezTo>
                  <a:cubicBezTo>
                    <a:pt x="3813987" y="1358975"/>
                    <a:pt x="3729658" y="1408113"/>
                    <a:pt x="3651462" y="1408113"/>
                  </a:cubicBezTo>
                  <a:cubicBezTo>
                    <a:pt x="3651462" y="1408113"/>
                    <a:pt x="3651462" y="1408113"/>
                    <a:pt x="503676" y="1408113"/>
                  </a:cubicBezTo>
                  <a:cubicBezTo>
                    <a:pt x="425479" y="1408113"/>
                    <a:pt x="339617" y="1358975"/>
                    <a:pt x="301285" y="1291410"/>
                  </a:cubicBezTo>
                  <a:cubicBezTo>
                    <a:pt x="301285" y="1291410"/>
                    <a:pt x="301285" y="1291410"/>
                    <a:pt x="29898" y="821527"/>
                  </a:cubicBezTo>
                  <a:cubicBezTo>
                    <a:pt x="-9967" y="753962"/>
                    <a:pt x="-9967" y="655686"/>
                    <a:pt x="29898" y="588121"/>
                  </a:cubicBezTo>
                  <a:cubicBezTo>
                    <a:pt x="29898" y="588121"/>
                    <a:pt x="29898" y="588121"/>
                    <a:pt x="301285" y="116703"/>
                  </a:cubicBezTo>
                  <a:cubicBezTo>
                    <a:pt x="339617" y="49138"/>
                    <a:pt x="425479" y="0"/>
                    <a:pt x="503676" y="0"/>
                  </a:cubicBezTo>
                  <a:close/>
                  <a:moveTo>
                    <a:pt x="557185" y="49177"/>
                  </a:moveTo>
                  <a:cubicBezTo>
                    <a:pt x="481649" y="49177"/>
                    <a:pt x="398707" y="94883"/>
                    <a:pt x="361679" y="157728"/>
                  </a:cubicBezTo>
                  <a:cubicBezTo>
                    <a:pt x="99523" y="596219"/>
                    <a:pt x="99523" y="596219"/>
                    <a:pt x="99523" y="596219"/>
                  </a:cubicBezTo>
                  <a:cubicBezTo>
                    <a:pt x="61014" y="659064"/>
                    <a:pt x="61014" y="750476"/>
                    <a:pt x="99523" y="813322"/>
                  </a:cubicBezTo>
                  <a:cubicBezTo>
                    <a:pt x="361679" y="1250384"/>
                    <a:pt x="361679" y="1250384"/>
                    <a:pt x="361679" y="1250384"/>
                  </a:cubicBezTo>
                  <a:cubicBezTo>
                    <a:pt x="398707" y="1313229"/>
                    <a:pt x="481649" y="1358935"/>
                    <a:pt x="557185" y="1358935"/>
                  </a:cubicBezTo>
                  <a:cubicBezTo>
                    <a:pt x="3597900" y="1358935"/>
                    <a:pt x="3597900" y="1358935"/>
                    <a:pt x="3597900" y="1358935"/>
                  </a:cubicBezTo>
                  <a:cubicBezTo>
                    <a:pt x="3673437" y="1358935"/>
                    <a:pt x="3754897" y="1313229"/>
                    <a:pt x="3791925" y="1250384"/>
                  </a:cubicBezTo>
                  <a:cubicBezTo>
                    <a:pt x="4055562" y="813322"/>
                    <a:pt x="4055562" y="813322"/>
                    <a:pt x="4055562" y="813322"/>
                  </a:cubicBezTo>
                  <a:cubicBezTo>
                    <a:pt x="4092590" y="750476"/>
                    <a:pt x="4092590" y="659064"/>
                    <a:pt x="4055562" y="596219"/>
                  </a:cubicBezTo>
                  <a:cubicBezTo>
                    <a:pt x="3791925" y="157728"/>
                    <a:pt x="3791925" y="157728"/>
                    <a:pt x="3791925" y="157728"/>
                  </a:cubicBezTo>
                  <a:cubicBezTo>
                    <a:pt x="3754897" y="94883"/>
                    <a:pt x="3673437" y="49177"/>
                    <a:pt x="3597900" y="49177"/>
                  </a:cubicBezTo>
                  <a:cubicBezTo>
                    <a:pt x="557185" y="49177"/>
                    <a:pt x="557185" y="49177"/>
                    <a:pt x="557185" y="49177"/>
                  </a:cubicBezTo>
                  <a:close/>
                </a:path>
              </a:pathLst>
            </a:custGeom>
            <a:gradFill>
              <a:gsLst>
                <a:gs pos="100000">
                  <a:schemeClr val="bg1"/>
                </a:gs>
                <a:gs pos="0">
                  <a:schemeClr val="bg1">
                    <a:lumMod val="95000"/>
                  </a:schemeClr>
                </a:gs>
              </a:gsLst>
              <a:lin ang="2700000" scaled="1"/>
            </a:gradFill>
            <a:ln w="19050">
              <a:noFill/>
            </a:ln>
            <a:effectLst>
              <a:outerShdw dist="254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3" name="Freeform 15"/>
            <p:cNvSpPr>
              <a:spLocks/>
            </p:cNvSpPr>
            <p:nvPr/>
          </p:nvSpPr>
          <p:spPr bwMode="auto">
            <a:xfrm rot="14400000">
              <a:off x="9713715" y="2361447"/>
              <a:ext cx="1615968" cy="14507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4" name="Freeform 15"/>
            <p:cNvSpPr>
              <a:spLocks/>
            </p:cNvSpPr>
            <p:nvPr/>
          </p:nvSpPr>
          <p:spPr bwMode="auto">
            <a:xfrm rot="19800000">
              <a:off x="9858679" y="2491592"/>
              <a:ext cx="1326039" cy="1190485"/>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Freeform 223"/>
            <p:cNvSpPr>
              <a:spLocks/>
            </p:cNvSpPr>
            <p:nvPr/>
          </p:nvSpPr>
          <p:spPr bwMode="auto">
            <a:xfrm>
              <a:off x="10252916" y="2846736"/>
              <a:ext cx="575874" cy="467046"/>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文本框 35"/>
            <p:cNvSpPr txBox="1"/>
            <p:nvPr/>
          </p:nvSpPr>
          <p:spPr>
            <a:xfrm>
              <a:off x="6795715" y="2668777"/>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118429" y="3772157"/>
            <a:ext cx="5212602" cy="1815518"/>
            <a:chOff x="1118429" y="3603341"/>
            <a:chExt cx="5212602" cy="1815518"/>
          </a:xfrm>
        </p:grpSpPr>
        <p:sp>
          <p:nvSpPr>
            <p:cNvPr id="38" name="任意多边形 37"/>
            <p:cNvSpPr>
              <a:spLocks/>
            </p:cNvSpPr>
            <p:nvPr/>
          </p:nvSpPr>
          <p:spPr bwMode="auto">
            <a:xfrm>
              <a:off x="2169891" y="3711656"/>
              <a:ext cx="4161140" cy="1410538"/>
            </a:xfrm>
            <a:custGeom>
              <a:avLst/>
              <a:gdLst>
                <a:gd name="connsiteX0" fmla="*/ 503676 w 4153988"/>
                <a:gd name="connsiteY0" fmla="*/ 0 h 1408113"/>
                <a:gd name="connsiteX1" fmla="*/ 3651462 w 4153988"/>
                <a:gd name="connsiteY1" fmla="*/ 0 h 1408113"/>
                <a:gd name="connsiteX2" fmla="*/ 3852319 w 4153988"/>
                <a:gd name="connsiteY2" fmla="*/ 116703 h 1408113"/>
                <a:gd name="connsiteX3" fmla="*/ 4125240 w 4153988"/>
                <a:gd name="connsiteY3" fmla="*/ 588121 h 1408113"/>
                <a:gd name="connsiteX4" fmla="*/ 4125240 w 4153988"/>
                <a:gd name="connsiteY4" fmla="*/ 821527 h 1408113"/>
                <a:gd name="connsiteX5" fmla="*/ 3852319 w 4153988"/>
                <a:gd name="connsiteY5" fmla="*/ 1291410 h 1408113"/>
                <a:gd name="connsiteX6" fmla="*/ 3651462 w 4153988"/>
                <a:gd name="connsiteY6" fmla="*/ 1408113 h 1408113"/>
                <a:gd name="connsiteX7" fmla="*/ 503676 w 4153988"/>
                <a:gd name="connsiteY7" fmla="*/ 1408113 h 1408113"/>
                <a:gd name="connsiteX8" fmla="*/ 301285 w 4153988"/>
                <a:gd name="connsiteY8" fmla="*/ 1291410 h 1408113"/>
                <a:gd name="connsiteX9" fmla="*/ 29898 w 4153988"/>
                <a:gd name="connsiteY9" fmla="*/ 821527 h 1408113"/>
                <a:gd name="connsiteX10" fmla="*/ 29898 w 4153988"/>
                <a:gd name="connsiteY10" fmla="*/ 588121 h 1408113"/>
                <a:gd name="connsiteX11" fmla="*/ 301285 w 4153988"/>
                <a:gd name="connsiteY11" fmla="*/ 116703 h 1408113"/>
                <a:gd name="connsiteX12" fmla="*/ 503676 w 4153988"/>
                <a:gd name="connsiteY12" fmla="*/ 0 h 1408113"/>
                <a:gd name="connsiteX13" fmla="*/ 557185 w 4153988"/>
                <a:gd name="connsiteY13" fmla="*/ 49177 h 1408113"/>
                <a:gd name="connsiteX14" fmla="*/ 361679 w 4153988"/>
                <a:gd name="connsiteY14" fmla="*/ 157728 h 1408113"/>
                <a:gd name="connsiteX15" fmla="*/ 99523 w 4153988"/>
                <a:gd name="connsiteY15" fmla="*/ 596219 h 1408113"/>
                <a:gd name="connsiteX16" fmla="*/ 99523 w 4153988"/>
                <a:gd name="connsiteY16" fmla="*/ 813322 h 1408113"/>
                <a:gd name="connsiteX17" fmla="*/ 361679 w 4153988"/>
                <a:gd name="connsiteY17" fmla="*/ 1250384 h 1408113"/>
                <a:gd name="connsiteX18" fmla="*/ 557185 w 4153988"/>
                <a:gd name="connsiteY18" fmla="*/ 1358935 h 1408113"/>
                <a:gd name="connsiteX19" fmla="*/ 3597900 w 4153988"/>
                <a:gd name="connsiteY19" fmla="*/ 1358935 h 1408113"/>
                <a:gd name="connsiteX20" fmla="*/ 3791925 w 4153988"/>
                <a:gd name="connsiteY20" fmla="*/ 1250384 h 1408113"/>
                <a:gd name="connsiteX21" fmla="*/ 4055562 w 4153988"/>
                <a:gd name="connsiteY21" fmla="*/ 813322 h 1408113"/>
                <a:gd name="connsiteX22" fmla="*/ 4055562 w 4153988"/>
                <a:gd name="connsiteY22" fmla="*/ 596219 h 1408113"/>
                <a:gd name="connsiteX23" fmla="*/ 3791925 w 4153988"/>
                <a:gd name="connsiteY23" fmla="*/ 157728 h 1408113"/>
                <a:gd name="connsiteX24" fmla="*/ 3597900 w 4153988"/>
                <a:gd name="connsiteY24" fmla="*/ 49177 h 1408113"/>
                <a:gd name="connsiteX25" fmla="*/ 557185 w 4153988"/>
                <a:gd name="connsiteY25" fmla="*/ 49177 h 140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53988" h="1408113">
                  <a:moveTo>
                    <a:pt x="503676" y="0"/>
                  </a:moveTo>
                  <a:cubicBezTo>
                    <a:pt x="503676" y="0"/>
                    <a:pt x="503676" y="0"/>
                    <a:pt x="3651462" y="0"/>
                  </a:cubicBezTo>
                  <a:cubicBezTo>
                    <a:pt x="3729658" y="0"/>
                    <a:pt x="3813987" y="49138"/>
                    <a:pt x="3852319" y="116703"/>
                  </a:cubicBezTo>
                  <a:cubicBezTo>
                    <a:pt x="3852319" y="116703"/>
                    <a:pt x="3852319" y="116703"/>
                    <a:pt x="4125240" y="588121"/>
                  </a:cubicBezTo>
                  <a:cubicBezTo>
                    <a:pt x="4163571" y="655686"/>
                    <a:pt x="4163571" y="753962"/>
                    <a:pt x="4125240" y="821527"/>
                  </a:cubicBezTo>
                  <a:cubicBezTo>
                    <a:pt x="4125240" y="821527"/>
                    <a:pt x="4125240" y="821527"/>
                    <a:pt x="3852319" y="1291410"/>
                  </a:cubicBezTo>
                  <a:cubicBezTo>
                    <a:pt x="3813987" y="1358975"/>
                    <a:pt x="3729658" y="1408113"/>
                    <a:pt x="3651462" y="1408113"/>
                  </a:cubicBezTo>
                  <a:cubicBezTo>
                    <a:pt x="3651462" y="1408113"/>
                    <a:pt x="3651462" y="1408113"/>
                    <a:pt x="503676" y="1408113"/>
                  </a:cubicBezTo>
                  <a:cubicBezTo>
                    <a:pt x="425479" y="1408113"/>
                    <a:pt x="339617" y="1358975"/>
                    <a:pt x="301285" y="1291410"/>
                  </a:cubicBezTo>
                  <a:cubicBezTo>
                    <a:pt x="301285" y="1291410"/>
                    <a:pt x="301285" y="1291410"/>
                    <a:pt x="29898" y="821527"/>
                  </a:cubicBezTo>
                  <a:cubicBezTo>
                    <a:pt x="-9967" y="753962"/>
                    <a:pt x="-9967" y="655686"/>
                    <a:pt x="29898" y="588121"/>
                  </a:cubicBezTo>
                  <a:cubicBezTo>
                    <a:pt x="29898" y="588121"/>
                    <a:pt x="29898" y="588121"/>
                    <a:pt x="301285" y="116703"/>
                  </a:cubicBezTo>
                  <a:cubicBezTo>
                    <a:pt x="339617" y="49138"/>
                    <a:pt x="425479" y="0"/>
                    <a:pt x="503676" y="0"/>
                  </a:cubicBezTo>
                  <a:close/>
                  <a:moveTo>
                    <a:pt x="557185" y="49177"/>
                  </a:moveTo>
                  <a:cubicBezTo>
                    <a:pt x="481649" y="49177"/>
                    <a:pt x="398707" y="94883"/>
                    <a:pt x="361679" y="157728"/>
                  </a:cubicBezTo>
                  <a:cubicBezTo>
                    <a:pt x="99523" y="596219"/>
                    <a:pt x="99523" y="596219"/>
                    <a:pt x="99523" y="596219"/>
                  </a:cubicBezTo>
                  <a:cubicBezTo>
                    <a:pt x="61014" y="659064"/>
                    <a:pt x="61014" y="750476"/>
                    <a:pt x="99523" y="813322"/>
                  </a:cubicBezTo>
                  <a:cubicBezTo>
                    <a:pt x="361679" y="1250384"/>
                    <a:pt x="361679" y="1250384"/>
                    <a:pt x="361679" y="1250384"/>
                  </a:cubicBezTo>
                  <a:cubicBezTo>
                    <a:pt x="398707" y="1313229"/>
                    <a:pt x="481649" y="1358935"/>
                    <a:pt x="557185" y="1358935"/>
                  </a:cubicBezTo>
                  <a:cubicBezTo>
                    <a:pt x="3597900" y="1358935"/>
                    <a:pt x="3597900" y="1358935"/>
                    <a:pt x="3597900" y="1358935"/>
                  </a:cubicBezTo>
                  <a:cubicBezTo>
                    <a:pt x="3673437" y="1358935"/>
                    <a:pt x="3754897" y="1313229"/>
                    <a:pt x="3791925" y="1250384"/>
                  </a:cubicBezTo>
                  <a:cubicBezTo>
                    <a:pt x="4055562" y="813322"/>
                    <a:pt x="4055562" y="813322"/>
                    <a:pt x="4055562" y="813322"/>
                  </a:cubicBezTo>
                  <a:cubicBezTo>
                    <a:pt x="4092590" y="750476"/>
                    <a:pt x="4092590" y="659064"/>
                    <a:pt x="4055562" y="596219"/>
                  </a:cubicBezTo>
                  <a:cubicBezTo>
                    <a:pt x="3791925" y="157728"/>
                    <a:pt x="3791925" y="157728"/>
                    <a:pt x="3791925" y="157728"/>
                  </a:cubicBezTo>
                  <a:cubicBezTo>
                    <a:pt x="3754897" y="94883"/>
                    <a:pt x="3673437" y="49177"/>
                    <a:pt x="3597900" y="49177"/>
                  </a:cubicBezTo>
                  <a:cubicBezTo>
                    <a:pt x="557185" y="49177"/>
                    <a:pt x="557185" y="49177"/>
                    <a:pt x="557185" y="49177"/>
                  </a:cubicBezTo>
                  <a:close/>
                </a:path>
              </a:pathLst>
            </a:custGeom>
            <a:gradFill>
              <a:gsLst>
                <a:gs pos="100000">
                  <a:schemeClr val="bg1"/>
                </a:gs>
                <a:gs pos="0">
                  <a:schemeClr val="bg1">
                    <a:lumMod val="95000"/>
                  </a:schemeClr>
                </a:gs>
              </a:gsLst>
              <a:lin ang="2700000" scaled="1"/>
            </a:gradFill>
            <a:ln w="19050">
              <a:noFill/>
            </a:ln>
            <a:effectLst>
              <a:outerShdw dist="254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9" name="Freeform 15"/>
            <p:cNvSpPr>
              <a:spLocks/>
            </p:cNvSpPr>
            <p:nvPr/>
          </p:nvSpPr>
          <p:spPr bwMode="auto">
            <a:xfrm rot="3600000">
              <a:off x="1035831" y="3685939"/>
              <a:ext cx="1615968" cy="14507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0" name="Freeform 15"/>
            <p:cNvSpPr>
              <a:spLocks/>
            </p:cNvSpPr>
            <p:nvPr/>
          </p:nvSpPr>
          <p:spPr bwMode="auto">
            <a:xfrm rot="9000000">
              <a:off x="1180796" y="3816082"/>
              <a:ext cx="1326039" cy="1190485"/>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4"/>
            <p:cNvSpPr>
              <a:spLocks noChangeAspect="1" noEditPoints="1"/>
            </p:cNvSpPr>
            <p:nvPr/>
          </p:nvSpPr>
          <p:spPr bwMode="auto">
            <a:xfrm>
              <a:off x="1565564" y="4141323"/>
              <a:ext cx="556502" cy="554261"/>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2" name="文本框 41"/>
            <p:cNvSpPr txBox="1"/>
            <p:nvPr/>
          </p:nvSpPr>
          <p:spPr>
            <a:xfrm>
              <a:off x="2961383" y="3972309"/>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6182757" y="4591758"/>
            <a:ext cx="5212602" cy="1824841"/>
            <a:chOff x="6182757" y="4422942"/>
            <a:chExt cx="5212602" cy="1824841"/>
          </a:xfrm>
        </p:grpSpPr>
        <p:sp>
          <p:nvSpPr>
            <p:cNvPr id="44" name="任意多边形 43"/>
            <p:cNvSpPr>
              <a:spLocks/>
            </p:cNvSpPr>
            <p:nvPr/>
          </p:nvSpPr>
          <p:spPr bwMode="auto">
            <a:xfrm rot="10800000">
              <a:off x="6182757" y="4520057"/>
              <a:ext cx="4161140" cy="1410538"/>
            </a:xfrm>
            <a:custGeom>
              <a:avLst/>
              <a:gdLst>
                <a:gd name="connsiteX0" fmla="*/ 503676 w 4153988"/>
                <a:gd name="connsiteY0" fmla="*/ 0 h 1408113"/>
                <a:gd name="connsiteX1" fmla="*/ 3651462 w 4153988"/>
                <a:gd name="connsiteY1" fmla="*/ 0 h 1408113"/>
                <a:gd name="connsiteX2" fmla="*/ 3852319 w 4153988"/>
                <a:gd name="connsiteY2" fmla="*/ 116703 h 1408113"/>
                <a:gd name="connsiteX3" fmla="*/ 4125240 w 4153988"/>
                <a:gd name="connsiteY3" fmla="*/ 588121 h 1408113"/>
                <a:gd name="connsiteX4" fmla="*/ 4125240 w 4153988"/>
                <a:gd name="connsiteY4" fmla="*/ 821527 h 1408113"/>
                <a:gd name="connsiteX5" fmla="*/ 3852319 w 4153988"/>
                <a:gd name="connsiteY5" fmla="*/ 1291410 h 1408113"/>
                <a:gd name="connsiteX6" fmla="*/ 3651462 w 4153988"/>
                <a:gd name="connsiteY6" fmla="*/ 1408113 h 1408113"/>
                <a:gd name="connsiteX7" fmla="*/ 503676 w 4153988"/>
                <a:gd name="connsiteY7" fmla="*/ 1408113 h 1408113"/>
                <a:gd name="connsiteX8" fmla="*/ 301285 w 4153988"/>
                <a:gd name="connsiteY8" fmla="*/ 1291410 h 1408113"/>
                <a:gd name="connsiteX9" fmla="*/ 29898 w 4153988"/>
                <a:gd name="connsiteY9" fmla="*/ 821527 h 1408113"/>
                <a:gd name="connsiteX10" fmla="*/ 29898 w 4153988"/>
                <a:gd name="connsiteY10" fmla="*/ 588121 h 1408113"/>
                <a:gd name="connsiteX11" fmla="*/ 301285 w 4153988"/>
                <a:gd name="connsiteY11" fmla="*/ 116703 h 1408113"/>
                <a:gd name="connsiteX12" fmla="*/ 503676 w 4153988"/>
                <a:gd name="connsiteY12" fmla="*/ 0 h 1408113"/>
                <a:gd name="connsiteX13" fmla="*/ 557185 w 4153988"/>
                <a:gd name="connsiteY13" fmla="*/ 49177 h 1408113"/>
                <a:gd name="connsiteX14" fmla="*/ 361679 w 4153988"/>
                <a:gd name="connsiteY14" fmla="*/ 157728 h 1408113"/>
                <a:gd name="connsiteX15" fmla="*/ 99523 w 4153988"/>
                <a:gd name="connsiteY15" fmla="*/ 596219 h 1408113"/>
                <a:gd name="connsiteX16" fmla="*/ 99523 w 4153988"/>
                <a:gd name="connsiteY16" fmla="*/ 813322 h 1408113"/>
                <a:gd name="connsiteX17" fmla="*/ 361679 w 4153988"/>
                <a:gd name="connsiteY17" fmla="*/ 1250384 h 1408113"/>
                <a:gd name="connsiteX18" fmla="*/ 557185 w 4153988"/>
                <a:gd name="connsiteY18" fmla="*/ 1358935 h 1408113"/>
                <a:gd name="connsiteX19" fmla="*/ 3597900 w 4153988"/>
                <a:gd name="connsiteY19" fmla="*/ 1358935 h 1408113"/>
                <a:gd name="connsiteX20" fmla="*/ 3791925 w 4153988"/>
                <a:gd name="connsiteY20" fmla="*/ 1250384 h 1408113"/>
                <a:gd name="connsiteX21" fmla="*/ 4055562 w 4153988"/>
                <a:gd name="connsiteY21" fmla="*/ 813322 h 1408113"/>
                <a:gd name="connsiteX22" fmla="*/ 4055562 w 4153988"/>
                <a:gd name="connsiteY22" fmla="*/ 596219 h 1408113"/>
                <a:gd name="connsiteX23" fmla="*/ 3791925 w 4153988"/>
                <a:gd name="connsiteY23" fmla="*/ 157728 h 1408113"/>
                <a:gd name="connsiteX24" fmla="*/ 3597900 w 4153988"/>
                <a:gd name="connsiteY24" fmla="*/ 49177 h 1408113"/>
                <a:gd name="connsiteX25" fmla="*/ 557185 w 4153988"/>
                <a:gd name="connsiteY25" fmla="*/ 49177 h 140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53988" h="1408113">
                  <a:moveTo>
                    <a:pt x="503676" y="0"/>
                  </a:moveTo>
                  <a:cubicBezTo>
                    <a:pt x="503676" y="0"/>
                    <a:pt x="503676" y="0"/>
                    <a:pt x="3651462" y="0"/>
                  </a:cubicBezTo>
                  <a:cubicBezTo>
                    <a:pt x="3729658" y="0"/>
                    <a:pt x="3813987" y="49138"/>
                    <a:pt x="3852319" y="116703"/>
                  </a:cubicBezTo>
                  <a:cubicBezTo>
                    <a:pt x="3852319" y="116703"/>
                    <a:pt x="3852319" y="116703"/>
                    <a:pt x="4125240" y="588121"/>
                  </a:cubicBezTo>
                  <a:cubicBezTo>
                    <a:pt x="4163571" y="655686"/>
                    <a:pt x="4163571" y="753962"/>
                    <a:pt x="4125240" y="821527"/>
                  </a:cubicBezTo>
                  <a:cubicBezTo>
                    <a:pt x="4125240" y="821527"/>
                    <a:pt x="4125240" y="821527"/>
                    <a:pt x="3852319" y="1291410"/>
                  </a:cubicBezTo>
                  <a:cubicBezTo>
                    <a:pt x="3813987" y="1358975"/>
                    <a:pt x="3729658" y="1408113"/>
                    <a:pt x="3651462" y="1408113"/>
                  </a:cubicBezTo>
                  <a:cubicBezTo>
                    <a:pt x="3651462" y="1408113"/>
                    <a:pt x="3651462" y="1408113"/>
                    <a:pt x="503676" y="1408113"/>
                  </a:cubicBezTo>
                  <a:cubicBezTo>
                    <a:pt x="425479" y="1408113"/>
                    <a:pt x="339617" y="1358975"/>
                    <a:pt x="301285" y="1291410"/>
                  </a:cubicBezTo>
                  <a:cubicBezTo>
                    <a:pt x="301285" y="1291410"/>
                    <a:pt x="301285" y="1291410"/>
                    <a:pt x="29898" y="821527"/>
                  </a:cubicBezTo>
                  <a:cubicBezTo>
                    <a:pt x="-9967" y="753962"/>
                    <a:pt x="-9967" y="655686"/>
                    <a:pt x="29898" y="588121"/>
                  </a:cubicBezTo>
                  <a:cubicBezTo>
                    <a:pt x="29898" y="588121"/>
                    <a:pt x="29898" y="588121"/>
                    <a:pt x="301285" y="116703"/>
                  </a:cubicBezTo>
                  <a:cubicBezTo>
                    <a:pt x="339617" y="49138"/>
                    <a:pt x="425479" y="0"/>
                    <a:pt x="503676" y="0"/>
                  </a:cubicBezTo>
                  <a:close/>
                  <a:moveTo>
                    <a:pt x="557185" y="49177"/>
                  </a:moveTo>
                  <a:cubicBezTo>
                    <a:pt x="481649" y="49177"/>
                    <a:pt x="398707" y="94883"/>
                    <a:pt x="361679" y="157728"/>
                  </a:cubicBezTo>
                  <a:cubicBezTo>
                    <a:pt x="99523" y="596219"/>
                    <a:pt x="99523" y="596219"/>
                    <a:pt x="99523" y="596219"/>
                  </a:cubicBezTo>
                  <a:cubicBezTo>
                    <a:pt x="61014" y="659064"/>
                    <a:pt x="61014" y="750476"/>
                    <a:pt x="99523" y="813322"/>
                  </a:cubicBezTo>
                  <a:cubicBezTo>
                    <a:pt x="361679" y="1250384"/>
                    <a:pt x="361679" y="1250384"/>
                    <a:pt x="361679" y="1250384"/>
                  </a:cubicBezTo>
                  <a:cubicBezTo>
                    <a:pt x="398707" y="1313229"/>
                    <a:pt x="481649" y="1358935"/>
                    <a:pt x="557185" y="1358935"/>
                  </a:cubicBezTo>
                  <a:cubicBezTo>
                    <a:pt x="3597900" y="1358935"/>
                    <a:pt x="3597900" y="1358935"/>
                    <a:pt x="3597900" y="1358935"/>
                  </a:cubicBezTo>
                  <a:cubicBezTo>
                    <a:pt x="3673437" y="1358935"/>
                    <a:pt x="3754897" y="1313229"/>
                    <a:pt x="3791925" y="1250384"/>
                  </a:cubicBezTo>
                  <a:cubicBezTo>
                    <a:pt x="4055562" y="813322"/>
                    <a:pt x="4055562" y="813322"/>
                    <a:pt x="4055562" y="813322"/>
                  </a:cubicBezTo>
                  <a:cubicBezTo>
                    <a:pt x="4092590" y="750476"/>
                    <a:pt x="4092590" y="659064"/>
                    <a:pt x="4055562" y="596219"/>
                  </a:cubicBezTo>
                  <a:cubicBezTo>
                    <a:pt x="3791925" y="157728"/>
                    <a:pt x="3791925" y="157728"/>
                    <a:pt x="3791925" y="157728"/>
                  </a:cubicBezTo>
                  <a:cubicBezTo>
                    <a:pt x="3754897" y="94883"/>
                    <a:pt x="3673437" y="49177"/>
                    <a:pt x="3597900" y="49177"/>
                  </a:cubicBezTo>
                  <a:cubicBezTo>
                    <a:pt x="557185" y="49177"/>
                    <a:pt x="557185" y="49177"/>
                    <a:pt x="557185" y="49177"/>
                  </a:cubicBezTo>
                  <a:close/>
                </a:path>
              </a:pathLst>
            </a:custGeom>
            <a:gradFill>
              <a:gsLst>
                <a:gs pos="100000">
                  <a:schemeClr val="bg1"/>
                </a:gs>
                <a:gs pos="0">
                  <a:schemeClr val="bg1">
                    <a:lumMod val="95000"/>
                  </a:schemeClr>
                </a:gs>
              </a:gsLst>
              <a:lin ang="2700000" scaled="1"/>
            </a:gradFill>
            <a:ln w="19050">
              <a:noFill/>
            </a:ln>
            <a:effectLst>
              <a:outerShdw dist="254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5" name="Freeform 15"/>
            <p:cNvSpPr>
              <a:spLocks/>
            </p:cNvSpPr>
            <p:nvPr/>
          </p:nvSpPr>
          <p:spPr bwMode="auto">
            <a:xfrm rot="14400000">
              <a:off x="9861989" y="4505540"/>
              <a:ext cx="1615968" cy="14507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6" name="Freeform 15"/>
            <p:cNvSpPr>
              <a:spLocks/>
            </p:cNvSpPr>
            <p:nvPr/>
          </p:nvSpPr>
          <p:spPr bwMode="auto">
            <a:xfrm rot="19800000">
              <a:off x="10006953" y="4635685"/>
              <a:ext cx="1326039" cy="1190485"/>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33"/>
            <p:cNvSpPr>
              <a:spLocks noEditPoints="1"/>
            </p:cNvSpPr>
            <p:nvPr/>
          </p:nvSpPr>
          <p:spPr bwMode="auto">
            <a:xfrm>
              <a:off x="10458041" y="4966444"/>
              <a:ext cx="551300" cy="517763"/>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48" name="文本框 47"/>
            <p:cNvSpPr txBox="1"/>
            <p:nvPr/>
          </p:nvSpPr>
          <p:spPr>
            <a:xfrm>
              <a:off x="6786882" y="4801233"/>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98693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750" fill="hold"/>
                                        <p:tgtEl>
                                          <p:spTgt spid="37"/>
                                        </p:tgtEl>
                                        <p:attrNameLst>
                                          <p:attrName>ppt_x</p:attrName>
                                        </p:attrNameLst>
                                      </p:cBhvr>
                                      <p:tavLst>
                                        <p:tav tm="0">
                                          <p:val>
                                            <p:strVal val="0-#ppt_w/2"/>
                                          </p:val>
                                        </p:tav>
                                        <p:tav tm="100000">
                                          <p:val>
                                            <p:strVal val="#ppt_x"/>
                                          </p:val>
                                        </p:tav>
                                      </p:tavLst>
                                    </p:anim>
                                    <p:anim calcmode="lin" valueType="num">
                                      <p:cBhvr additive="base">
                                        <p:cTn id="16" dur="75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750" fill="hold"/>
                                        <p:tgtEl>
                                          <p:spTgt spid="43"/>
                                        </p:tgtEl>
                                        <p:attrNameLst>
                                          <p:attrName>ppt_x</p:attrName>
                                        </p:attrNameLst>
                                      </p:cBhvr>
                                      <p:tavLst>
                                        <p:tav tm="0">
                                          <p:val>
                                            <p:strVal val="1+#ppt_w/2"/>
                                          </p:val>
                                        </p:tav>
                                        <p:tav tm="100000">
                                          <p:val>
                                            <p:strVal val="#ppt_x"/>
                                          </p:val>
                                        </p:tav>
                                      </p:tavLst>
                                    </p:anim>
                                    <p:anim calcmode="lin" valueType="num">
                                      <p:cBhvr additive="base">
                                        <p:cTn id="20" dur="75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4" name="六边形 13"/>
          <p:cNvSpPr/>
          <p:nvPr/>
        </p:nvSpPr>
        <p:spPr>
          <a:xfrm>
            <a:off x="6744739" y="2466154"/>
            <a:ext cx="1724307" cy="1485935"/>
          </a:xfrm>
          <a:prstGeom prst="hexagon">
            <a:avLst/>
          </a:prstGeom>
          <a:solidFill>
            <a:srgbClr val="275081"/>
          </a:solidFill>
          <a:ln>
            <a:noFill/>
          </a:ln>
          <a:effectLst>
            <a:innerShdw blurRad="139700" dist="50800" dir="10800000">
              <a:srgbClr val="000000">
                <a:alpha val="43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理念</a:t>
            </a:r>
          </a:p>
        </p:txBody>
      </p:sp>
      <p:sp>
        <p:nvSpPr>
          <p:cNvPr id="15" name="六边形 14"/>
          <p:cNvSpPr/>
          <p:nvPr/>
        </p:nvSpPr>
        <p:spPr>
          <a:xfrm>
            <a:off x="5284344" y="3263762"/>
            <a:ext cx="1724307" cy="1485935"/>
          </a:xfrm>
          <a:prstGeom prst="hexagon">
            <a:avLst/>
          </a:prstGeom>
          <a:blipFill dpi="0" rotWithShape="1">
            <a:blip r:embed="rId3"/>
            <a:srcRect/>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6" name="六边形 15"/>
          <p:cNvSpPr/>
          <p:nvPr/>
        </p:nvSpPr>
        <p:spPr>
          <a:xfrm>
            <a:off x="8205132" y="3010398"/>
            <a:ext cx="2308649" cy="1989495"/>
          </a:xfrm>
          <a:prstGeom prst="hexagon">
            <a:avLst/>
          </a:prstGeom>
          <a:blipFill>
            <a:blip r:embed="rId4"/>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六边形 16"/>
          <p:cNvSpPr/>
          <p:nvPr/>
        </p:nvSpPr>
        <p:spPr>
          <a:xfrm>
            <a:off x="6749432" y="4071921"/>
            <a:ext cx="1724307" cy="1485935"/>
          </a:xfrm>
          <a:prstGeom prst="hexagon">
            <a:avLst/>
          </a:prstGeom>
          <a:solidFill>
            <a:srgbClr val="3976BD"/>
          </a:solidFill>
          <a:ln>
            <a:noFill/>
          </a:ln>
          <a:effectLst>
            <a:innerShdw blurRad="139700" dist="50800" dir="10800000">
              <a:srgbClr val="000000">
                <a:alpha val="43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使命</a:t>
            </a:r>
          </a:p>
        </p:txBody>
      </p:sp>
      <p:sp>
        <p:nvSpPr>
          <p:cNvPr id="18" name="六边形 17"/>
          <p:cNvSpPr/>
          <p:nvPr/>
        </p:nvSpPr>
        <p:spPr>
          <a:xfrm>
            <a:off x="1727661" y="2982454"/>
            <a:ext cx="2308649" cy="1989495"/>
          </a:xfrm>
          <a:prstGeom prst="hexagon">
            <a:avLst/>
          </a:prstGeom>
          <a:blipFill>
            <a:blip r:embed="rId5"/>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9" name="六边形 18"/>
          <p:cNvSpPr/>
          <p:nvPr/>
        </p:nvSpPr>
        <p:spPr>
          <a:xfrm>
            <a:off x="3823952" y="4059497"/>
            <a:ext cx="1724307" cy="1485935"/>
          </a:xfrm>
          <a:prstGeom prst="hexagon">
            <a:avLst/>
          </a:prstGeom>
          <a:solidFill>
            <a:srgbClr val="275081"/>
          </a:solidFill>
          <a:ln>
            <a:noFill/>
          </a:ln>
          <a:effectLst>
            <a:innerShdw blurRad="139700" dist="50800" dir="10800000">
              <a:srgbClr val="000000">
                <a:alpha val="43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目标</a:t>
            </a:r>
          </a:p>
        </p:txBody>
      </p:sp>
      <p:sp>
        <p:nvSpPr>
          <p:cNvPr id="30" name="六边形 29"/>
          <p:cNvSpPr/>
          <p:nvPr/>
        </p:nvSpPr>
        <p:spPr>
          <a:xfrm>
            <a:off x="3803904" y="2439319"/>
            <a:ext cx="1724307" cy="1485935"/>
          </a:xfrm>
          <a:prstGeom prst="hexagon">
            <a:avLst/>
          </a:prstGeom>
          <a:solidFill>
            <a:srgbClr val="3976BD"/>
          </a:solidFill>
          <a:ln>
            <a:noFill/>
          </a:ln>
          <a:effectLst>
            <a:innerShdw blurRad="139700" dist="50800" dir="10800000">
              <a:srgbClr val="000000">
                <a:alpha val="43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定位</a:t>
            </a:r>
          </a:p>
        </p:txBody>
      </p:sp>
      <p:sp>
        <p:nvSpPr>
          <p:cNvPr id="31" name="六边形 30"/>
          <p:cNvSpPr/>
          <p:nvPr/>
        </p:nvSpPr>
        <p:spPr>
          <a:xfrm>
            <a:off x="5284347" y="4880111"/>
            <a:ext cx="1724307" cy="1485935"/>
          </a:xfrm>
          <a:prstGeom prst="hexagon">
            <a:avLst/>
          </a:prstGeom>
          <a:blipFill>
            <a:blip r:embed="rId6"/>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2" name="六边形 31"/>
          <p:cNvSpPr/>
          <p:nvPr/>
        </p:nvSpPr>
        <p:spPr>
          <a:xfrm>
            <a:off x="5284344" y="1686610"/>
            <a:ext cx="1724307" cy="1485935"/>
          </a:xfrm>
          <a:prstGeom prst="hexagon">
            <a:avLst/>
          </a:prstGeom>
          <a:blipFill>
            <a:blip r:embed="rId7"/>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3" name="文本框 32"/>
          <p:cNvSpPr txBox="1"/>
          <p:nvPr/>
        </p:nvSpPr>
        <p:spPr>
          <a:xfrm>
            <a:off x="8516023" y="1821964"/>
            <a:ext cx="2339102" cy="1200329"/>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516023" y="5550811"/>
            <a:ext cx="2339102" cy="1200329"/>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323204" y="1821964"/>
            <a:ext cx="2339102" cy="1200329"/>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323204" y="5550811"/>
            <a:ext cx="2339102" cy="1200329"/>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072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 calcmode="lin" valueType="num">
                                      <p:cBhvr>
                                        <p:cTn id="9" dur="500" fill="hold"/>
                                        <p:tgtEl>
                                          <p:spTgt spid="30"/>
                                        </p:tgtEl>
                                        <p:attrNameLst>
                                          <p:attrName>ppt_x</p:attrName>
                                        </p:attrNameLst>
                                      </p:cBhvr>
                                      <p:tavLst>
                                        <p:tav tm="0">
                                          <p:val>
                                            <p:fltVal val="0.5"/>
                                          </p:val>
                                        </p:tav>
                                        <p:tav tm="100000">
                                          <p:val>
                                            <p:strVal val="#ppt_x"/>
                                          </p:val>
                                        </p:tav>
                                      </p:tavLst>
                                    </p:anim>
                                    <p:anim calcmode="lin" valueType="num">
                                      <p:cBhvr>
                                        <p:cTn id="10" dur="500" fill="hold"/>
                                        <p:tgtEl>
                                          <p:spTgt spid="30"/>
                                        </p:tgtEl>
                                        <p:attrNameLst>
                                          <p:attrName>ppt_y</p:attrName>
                                        </p:attrNameLst>
                                      </p:cBhvr>
                                      <p:tavLst>
                                        <p:tav tm="0">
                                          <p:val>
                                            <p:fltVal val="0.5"/>
                                          </p:val>
                                        </p:tav>
                                        <p:tav tm="100000">
                                          <p:val>
                                            <p:strVal val="#ppt_y"/>
                                          </p:val>
                                        </p:tav>
                                      </p:tavLst>
                                    </p:anim>
                                  </p:childTnLst>
                                </p:cTn>
                              </p:par>
                              <p:par>
                                <p:cTn id="11" presetID="26" presetClass="emph" presetSubtype="0" fill="hold" grpId="1" nodeType="withEffect">
                                  <p:stCondLst>
                                    <p:cond delay="250"/>
                                  </p:stCondLst>
                                  <p:childTnLst>
                                    <p:animEffect transition="out" filter="fade">
                                      <p:cBhvr>
                                        <p:cTn id="12" dur="500" tmFilter="0, 0; .2, .5; .8, .5; 1, 0"/>
                                        <p:tgtEl>
                                          <p:spTgt spid="30"/>
                                        </p:tgtEl>
                                      </p:cBhvr>
                                    </p:animEffect>
                                    <p:animScale>
                                      <p:cBhvr>
                                        <p:cTn id="13" dur="250" autoRev="1" fill="hold"/>
                                        <p:tgtEl>
                                          <p:spTgt spid="30"/>
                                        </p:tgtEl>
                                      </p:cBhvr>
                                      <p:by x="105000" y="105000"/>
                                    </p:animScale>
                                  </p:childTnLst>
                                </p:cTn>
                              </p:par>
                              <p:par>
                                <p:cTn id="14" presetID="23" presetClass="entr" presetSubtype="528" fill="hold" grpId="0" nodeType="withEffect">
                                  <p:stCondLst>
                                    <p:cond delay="10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 calcmode="lin" valueType="num">
                                      <p:cBhvr>
                                        <p:cTn id="18" dur="500" fill="hold"/>
                                        <p:tgtEl>
                                          <p:spTgt spid="18"/>
                                        </p:tgtEl>
                                        <p:attrNameLst>
                                          <p:attrName>ppt_x</p:attrName>
                                        </p:attrNameLst>
                                      </p:cBhvr>
                                      <p:tavLst>
                                        <p:tav tm="0">
                                          <p:val>
                                            <p:fltVal val="0.5"/>
                                          </p:val>
                                        </p:tav>
                                        <p:tav tm="100000">
                                          <p:val>
                                            <p:strVal val="#ppt_x"/>
                                          </p:val>
                                        </p:tav>
                                      </p:tavLst>
                                    </p:anim>
                                    <p:anim calcmode="lin" valueType="num">
                                      <p:cBhvr>
                                        <p:cTn id="19" dur="500" fill="hold"/>
                                        <p:tgtEl>
                                          <p:spTgt spid="18"/>
                                        </p:tgtEl>
                                        <p:attrNameLst>
                                          <p:attrName>ppt_y</p:attrName>
                                        </p:attrNameLst>
                                      </p:cBhvr>
                                      <p:tavLst>
                                        <p:tav tm="0">
                                          <p:val>
                                            <p:fltVal val="0.5"/>
                                          </p:val>
                                        </p:tav>
                                        <p:tav tm="100000">
                                          <p:val>
                                            <p:strVal val="#ppt_y"/>
                                          </p:val>
                                        </p:tav>
                                      </p:tavLst>
                                    </p:anim>
                                  </p:childTnLst>
                                </p:cTn>
                              </p:par>
                              <p:par>
                                <p:cTn id="20" presetID="26" presetClass="emph" presetSubtype="0" fill="hold" grpId="1" nodeType="withEffect">
                                  <p:stCondLst>
                                    <p:cond delay="250"/>
                                  </p:stCondLst>
                                  <p:childTnLst>
                                    <p:animEffect transition="out" filter="fade">
                                      <p:cBhvr>
                                        <p:cTn id="21" dur="500" tmFilter="0, 0; .2, .5; .8, .5; 1, 0"/>
                                        <p:tgtEl>
                                          <p:spTgt spid="18"/>
                                        </p:tgtEl>
                                      </p:cBhvr>
                                    </p:animEffect>
                                    <p:animScale>
                                      <p:cBhvr>
                                        <p:cTn id="22" dur="250" autoRev="1" fill="hold"/>
                                        <p:tgtEl>
                                          <p:spTgt spid="18"/>
                                        </p:tgtEl>
                                      </p:cBhvr>
                                      <p:by x="105000" y="105000"/>
                                    </p:animScale>
                                  </p:childTnLst>
                                </p:cTn>
                              </p:par>
                              <p:par>
                                <p:cTn id="23" presetID="23" presetClass="entr" presetSubtype="528" fill="hold" grpId="0" nodeType="withEffect">
                                  <p:stCondLst>
                                    <p:cond delay="20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 calcmode="lin" valueType="num">
                                      <p:cBhvr>
                                        <p:cTn id="27" dur="500" fill="hold"/>
                                        <p:tgtEl>
                                          <p:spTgt spid="32"/>
                                        </p:tgtEl>
                                        <p:attrNameLst>
                                          <p:attrName>ppt_x</p:attrName>
                                        </p:attrNameLst>
                                      </p:cBhvr>
                                      <p:tavLst>
                                        <p:tav tm="0">
                                          <p:val>
                                            <p:fltVal val="0.5"/>
                                          </p:val>
                                        </p:tav>
                                        <p:tav tm="100000">
                                          <p:val>
                                            <p:strVal val="#ppt_x"/>
                                          </p:val>
                                        </p:tav>
                                      </p:tavLst>
                                    </p:anim>
                                    <p:anim calcmode="lin" valueType="num">
                                      <p:cBhvr>
                                        <p:cTn id="28" dur="500" fill="hold"/>
                                        <p:tgtEl>
                                          <p:spTgt spid="32"/>
                                        </p:tgtEl>
                                        <p:attrNameLst>
                                          <p:attrName>ppt_y</p:attrName>
                                        </p:attrNameLst>
                                      </p:cBhvr>
                                      <p:tavLst>
                                        <p:tav tm="0">
                                          <p:val>
                                            <p:fltVal val="0.5"/>
                                          </p:val>
                                        </p:tav>
                                        <p:tav tm="100000">
                                          <p:val>
                                            <p:strVal val="#ppt_y"/>
                                          </p:val>
                                        </p:tav>
                                      </p:tavLst>
                                    </p:anim>
                                  </p:childTnLst>
                                </p:cTn>
                              </p:par>
                              <p:par>
                                <p:cTn id="29" presetID="26" presetClass="emph" presetSubtype="0" fill="hold" grpId="1" nodeType="withEffect">
                                  <p:stCondLst>
                                    <p:cond delay="250"/>
                                  </p:stCondLst>
                                  <p:childTnLst>
                                    <p:animEffect transition="out" filter="fade">
                                      <p:cBhvr>
                                        <p:cTn id="30" dur="500" tmFilter="0, 0; .2, .5; .8, .5; 1, 0"/>
                                        <p:tgtEl>
                                          <p:spTgt spid="32"/>
                                        </p:tgtEl>
                                      </p:cBhvr>
                                    </p:animEffect>
                                    <p:animScale>
                                      <p:cBhvr>
                                        <p:cTn id="31" dur="250" autoRev="1" fill="hold"/>
                                        <p:tgtEl>
                                          <p:spTgt spid="32"/>
                                        </p:tgtEl>
                                      </p:cBhvr>
                                      <p:by x="105000" y="105000"/>
                                    </p:animScale>
                                  </p:childTnLst>
                                </p:cTn>
                              </p:par>
                              <p:par>
                                <p:cTn id="32" presetID="23" presetClass="entr" presetSubtype="52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 calcmode="lin" valueType="num">
                                      <p:cBhvr>
                                        <p:cTn id="36" dur="500" fill="hold"/>
                                        <p:tgtEl>
                                          <p:spTgt spid="14"/>
                                        </p:tgtEl>
                                        <p:attrNameLst>
                                          <p:attrName>ppt_x</p:attrName>
                                        </p:attrNameLst>
                                      </p:cBhvr>
                                      <p:tavLst>
                                        <p:tav tm="0">
                                          <p:val>
                                            <p:fltVal val="0.5"/>
                                          </p:val>
                                        </p:tav>
                                        <p:tav tm="100000">
                                          <p:val>
                                            <p:strVal val="#ppt_x"/>
                                          </p:val>
                                        </p:tav>
                                      </p:tavLst>
                                    </p:anim>
                                    <p:anim calcmode="lin" valueType="num">
                                      <p:cBhvr>
                                        <p:cTn id="37" dur="500" fill="hold"/>
                                        <p:tgtEl>
                                          <p:spTgt spid="14"/>
                                        </p:tgtEl>
                                        <p:attrNameLst>
                                          <p:attrName>ppt_y</p:attrName>
                                        </p:attrNameLst>
                                      </p:cBhvr>
                                      <p:tavLst>
                                        <p:tav tm="0">
                                          <p:val>
                                            <p:fltVal val="0.5"/>
                                          </p:val>
                                        </p:tav>
                                        <p:tav tm="100000">
                                          <p:val>
                                            <p:strVal val="#ppt_y"/>
                                          </p:val>
                                        </p:tav>
                                      </p:tavLst>
                                    </p:anim>
                                  </p:childTnLst>
                                </p:cTn>
                              </p:par>
                              <p:par>
                                <p:cTn id="38" presetID="26" presetClass="emph" presetSubtype="0" fill="hold" grpId="1" nodeType="withEffect">
                                  <p:stCondLst>
                                    <p:cond delay="250"/>
                                  </p:stCondLst>
                                  <p:childTnLst>
                                    <p:animEffect transition="out" filter="fade">
                                      <p:cBhvr>
                                        <p:cTn id="39" dur="500" tmFilter="0, 0; .2, .5; .8, .5; 1, 0"/>
                                        <p:tgtEl>
                                          <p:spTgt spid="14"/>
                                        </p:tgtEl>
                                      </p:cBhvr>
                                    </p:animEffect>
                                    <p:animScale>
                                      <p:cBhvr>
                                        <p:cTn id="40" dur="250" autoRev="1" fill="hold"/>
                                        <p:tgtEl>
                                          <p:spTgt spid="14"/>
                                        </p:tgtEl>
                                      </p:cBhvr>
                                      <p:by x="105000" y="105000"/>
                                    </p:animScale>
                                  </p:childTnLst>
                                </p:cTn>
                              </p:par>
                              <p:par>
                                <p:cTn id="41" presetID="23" presetClass="entr" presetSubtype="528" fill="hold" grpId="0" nodeType="withEffect">
                                  <p:stCondLst>
                                    <p:cond delay="40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 calcmode="lin" valueType="num">
                                      <p:cBhvr>
                                        <p:cTn id="45" dur="500" fill="hold"/>
                                        <p:tgtEl>
                                          <p:spTgt spid="16"/>
                                        </p:tgtEl>
                                        <p:attrNameLst>
                                          <p:attrName>ppt_x</p:attrName>
                                        </p:attrNameLst>
                                      </p:cBhvr>
                                      <p:tavLst>
                                        <p:tav tm="0">
                                          <p:val>
                                            <p:fltVal val="0.5"/>
                                          </p:val>
                                        </p:tav>
                                        <p:tav tm="100000">
                                          <p:val>
                                            <p:strVal val="#ppt_x"/>
                                          </p:val>
                                        </p:tav>
                                      </p:tavLst>
                                    </p:anim>
                                    <p:anim calcmode="lin" valueType="num">
                                      <p:cBhvr>
                                        <p:cTn id="46" dur="500" fill="hold"/>
                                        <p:tgtEl>
                                          <p:spTgt spid="16"/>
                                        </p:tgtEl>
                                        <p:attrNameLst>
                                          <p:attrName>ppt_y</p:attrName>
                                        </p:attrNameLst>
                                      </p:cBhvr>
                                      <p:tavLst>
                                        <p:tav tm="0">
                                          <p:val>
                                            <p:fltVal val="0.5"/>
                                          </p:val>
                                        </p:tav>
                                        <p:tav tm="100000">
                                          <p:val>
                                            <p:strVal val="#ppt_y"/>
                                          </p:val>
                                        </p:tav>
                                      </p:tavLst>
                                    </p:anim>
                                  </p:childTnLst>
                                </p:cTn>
                              </p:par>
                              <p:par>
                                <p:cTn id="47" presetID="26" presetClass="emph" presetSubtype="0" fill="hold" grpId="1" nodeType="withEffect">
                                  <p:stCondLst>
                                    <p:cond delay="250"/>
                                  </p:stCondLst>
                                  <p:childTnLst>
                                    <p:animEffect transition="out" filter="fade">
                                      <p:cBhvr>
                                        <p:cTn id="48" dur="500" tmFilter="0, 0; .2, .5; .8, .5; 1, 0"/>
                                        <p:tgtEl>
                                          <p:spTgt spid="16"/>
                                        </p:tgtEl>
                                      </p:cBhvr>
                                    </p:animEffect>
                                    <p:animScale>
                                      <p:cBhvr>
                                        <p:cTn id="49" dur="250" autoRev="1" fill="hold"/>
                                        <p:tgtEl>
                                          <p:spTgt spid="16"/>
                                        </p:tgtEl>
                                      </p:cBhvr>
                                      <p:by x="105000" y="105000"/>
                                    </p:animScale>
                                  </p:childTnLst>
                                </p:cTn>
                              </p:par>
                              <p:par>
                                <p:cTn id="50" presetID="23" presetClass="entr" presetSubtype="528" fill="hold" grpId="0" nodeType="withEffect">
                                  <p:stCondLst>
                                    <p:cond delay="50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 calcmode="lin" valueType="num">
                                      <p:cBhvr>
                                        <p:cTn id="54" dur="500" fill="hold"/>
                                        <p:tgtEl>
                                          <p:spTgt spid="19"/>
                                        </p:tgtEl>
                                        <p:attrNameLst>
                                          <p:attrName>ppt_x</p:attrName>
                                        </p:attrNameLst>
                                      </p:cBhvr>
                                      <p:tavLst>
                                        <p:tav tm="0">
                                          <p:val>
                                            <p:fltVal val="0.5"/>
                                          </p:val>
                                        </p:tav>
                                        <p:tav tm="100000">
                                          <p:val>
                                            <p:strVal val="#ppt_x"/>
                                          </p:val>
                                        </p:tav>
                                      </p:tavLst>
                                    </p:anim>
                                    <p:anim calcmode="lin" valueType="num">
                                      <p:cBhvr>
                                        <p:cTn id="55" dur="500" fill="hold"/>
                                        <p:tgtEl>
                                          <p:spTgt spid="19"/>
                                        </p:tgtEl>
                                        <p:attrNameLst>
                                          <p:attrName>ppt_y</p:attrName>
                                        </p:attrNameLst>
                                      </p:cBhvr>
                                      <p:tavLst>
                                        <p:tav tm="0">
                                          <p:val>
                                            <p:fltVal val="0.5"/>
                                          </p:val>
                                        </p:tav>
                                        <p:tav tm="100000">
                                          <p:val>
                                            <p:strVal val="#ppt_y"/>
                                          </p:val>
                                        </p:tav>
                                      </p:tavLst>
                                    </p:anim>
                                  </p:childTnLst>
                                </p:cTn>
                              </p:par>
                              <p:par>
                                <p:cTn id="56" presetID="26" presetClass="emph" presetSubtype="0" fill="hold" grpId="1" nodeType="withEffect">
                                  <p:stCondLst>
                                    <p:cond delay="250"/>
                                  </p:stCondLst>
                                  <p:childTnLst>
                                    <p:animEffect transition="out" filter="fade">
                                      <p:cBhvr>
                                        <p:cTn id="57" dur="500" tmFilter="0, 0; .2, .5; .8, .5; 1, 0"/>
                                        <p:tgtEl>
                                          <p:spTgt spid="19"/>
                                        </p:tgtEl>
                                      </p:cBhvr>
                                    </p:animEffect>
                                    <p:animScale>
                                      <p:cBhvr>
                                        <p:cTn id="58" dur="250" autoRev="1" fill="hold"/>
                                        <p:tgtEl>
                                          <p:spTgt spid="19"/>
                                        </p:tgtEl>
                                      </p:cBhvr>
                                      <p:by x="105000" y="105000"/>
                                    </p:animScale>
                                  </p:childTnLst>
                                </p:cTn>
                              </p:par>
                              <p:par>
                                <p:cTn id="59" presetID="23" presetClass="entr" presetSubtype="528" fill="hold" grpId="0" nodeType="withEffect">
                                  <p:stCondLst>
                                    <p:cond delay="60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ppt_x</p:attrName>
                                        </p:attrNameLst>
                                      </p:cBhvr>
                                      <p:tavLst>
                                        <p:tav tm="0">
                                          <p:val>
                                            <p:fltVal val="0.5"/>
                                          </p:val>
                                        </p:tav>
                                        <p:tav tm="100000">
                                          <p:val>
                                            <p:strVal val="#ppt_x"/>
                                          </p:val>
                                        </p:tav>
                                      </p:tavLst>
                                    </p:anim>
                                    <p:anim calcmode="lin" valueType="num">
                                      <p:cBhvr>
                                        <p:cTn id="64" dur="500" fill="hold"/>
                                        <p:tgtEl>
                                          <p:spTgt spid="15"/>
                                        </p:tgtEl>
                                        <p:attrNameLst>
                                          <p:attrName>ppt_y</p:attrName>
                                        </p:attrNameLst>
                                      </p:cBhvr>
                                      <p:tavLst>
                                        <p:tav tm="0">
                                          <p:val>
                                            <p:fltVal val="0.5"/>
                                          </p:val>
                                        </p:tav>
                                        <p:tav tm="100000">
                                          <p:val>
                                            <p:strVal val="#ppt_y"/>
                                          </p:val>
                                        </p:tav>
                                      </p:tavLst>
                                    </p:anim>
                                  </p:childTnLst>
                                </p:cTn>
                              </p:par>
                              <p:par>
                                <p:cTn id="65" presetID="26" presetClass="emph" presetSubtype="0" fill="hold" grpId="1" nodeType="withEffect">
                                  <p:stCondLst>
                                    <p:cond delay="250"/>
                                  </p:stCondLst>
                                  <p:childTnLst>
                                    <p:animEffect transition="out" filter="fade">
                                      <p:cBhvr>
                                        <p:cTn id="66" dur="500" tmFilter="0, 0; .2, .5; .8, .5; 1, 0"/>
                                        <p:tgtEl>
                                          <p:spTgt spid="15"/>
                                        </p:tgtEl>
                                      </p:cBhvr>
                                    </p:animEffect>
                                    <p:animScale>
                                      <p:cBhvr>
                                        <p:cTn id="67" dur="250" autoRev="1" fill="hold"/>
                                        <p:tgtEl>
                                          <p:spTgt spid="15"/>
                                        </p:tgtEl>
                                      </p:cBhvr>
                                      <p:by x="105000" y="105000"/>
                                    </p:animScale>
                                  </p:childTnLst>
                                </p:cTn>
                              </p:par>
                              <p:par>
                                <p:cTn id="68" presetID="23" presetClass="entr" presetSubtype="528" fill="hold" grpId="0" nodeType="withEffect">
                                  <p:stCondLst>
                                    <p:cond delay="70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fltVal val="0"/>
                                          </p:val>
                                        </p:tav>
                                        <p:tav tm="100000">
                                          <p:val>
                                            <p:strVal val="#ppt_w"/>
                                          </p:val>
                                        </p:tav>
                                      </p:tavLst>
                                    </p:anim>
                                    <p:anim calcmode="lin" valueType="num">
                                      <p:cBhvr>
                                        <p:cTn id="71" dur="500" fill="hold"/>
                                        <p:tgtEl>
                                          <p:spTgt spid="17"/>
                                        </p:tgtEl>
                                        <p:attrNameLst>
                                          <p:attrName>ppt_h</p:attrName>
                                        </p:attrNameLst>
                                      </p:cBhvr>
                                      <p:tavLst>
                                        <p:tav tm="0">
                                          <p:val>
                                            <p:fltVal val="0"/>
                                          </p:val>
                                        </p:tav>
                                        <p:tav tm="100000">
                                          <p:val>
                                            <p:strVal val="#ppt_h"/>
                                          </p:val>
                                        </p:tav>
                                      </p:tavLst>
                                    </p:anim>
                                    <p:anim calcmode="lin" valueType="num">
                                      <p:cBhvr>
                                        <p:cTn id="72" dur="500" fill="hold"/>
                                        <p:tgtEl>
                                          <p:spTgt spid="17"/>
                                        </p:tgtEl>
                                        <p:attrNameLst>
                                          <p:attrName>ppt_x</p:attrName>
                                        </p:attrNameLst>
                                      </p:cBhvr>
                                      <p:tavLst>
                                        <p:tav tm="0">
                                          <p:val>
                                            <p:fltVal val="0.5"/>
                                          </p:val>
                                        </p:tav>
                                        <p:tav tm="100000">
                                          <p:val>
                                            <p:strVal val="#ppt_x"/>
                                          </p:val>
                                        </p:tav>
                                      </p:tavLst>
                                    </p:anim>
                                    <p:anim calcmode="lin" valueType="num">
                                      <p:cBhvr>
                                        <p:cTn id="73" dur="500" fill="hold"/>
                                        <p:tgtEl>
                                          <p:spTgt spid="17"/>
                                        </p:tgtEl>
                                        <p:attrNameLst>
                                          <p:attrName>ppt_y</p:attrName>
                                        </p:attrNameLst>
                                      </p:cBhvr>
                                      <p:tavLst>
                                        <p:tav tm="0">
                                          <p:val>
                                            <p:fltVal val="0.5"/>
                                          </p:val>
                                        </p:tav>
                                        <p:tav tm="100000">
                                          <p:val>
                                            <p:strVal val="#ppt_y"/>
                                          </p:val>
                                        </p:tav>
                                      </p:tavLst>
                                    </p:anim>
                                  </p:childTnLst>
                                </p:cTn>
                              </p:par>
                              <p:par>
                                <p:cTn id="74" presetID="26" presetClass="emph" presetSubtype="0" fill="hold" grpId="1" nodeType="withEffect">
                                  <p:stCondLst>
                                    <p:cond delay="250"/>
                                  </p:stCondLst>
                                  <p:childTnLst>
                                    <p:animEffect transition="out" filter="fade">
                                      <p:cBhvr>
                                        <p:cTn id="75" dur="500" tmFilter="0, 0; .2, .5; .8, .5; 1, 0"/>
                                        <p:tgtEl>
                                          <p:spTgt spid="17"/>
                                        </p:tgtEl>
                                      </p:cBhvr>
                                    </p:animEffect>
                                    <p:animScale>
                                      <p:cBhvr>
                                        <p:cTn id="76" dur="250" autoRev="1" fill="hold"/>
                                        <p:tgtEl>
                                          <p:spTgt spid="17"/>
                                        </p:tgtEl>
                                      </p:cBhvr>
                                      <p:by x="105000" y="105000"/>
                                    </p:animScale>
                                  </p:childTnLst>
                                </p:cTn>
                              </p:par>
                              <p:par>
                                <p:cTn id="77" presetID="23" presetClass="entr" presetSubtype="528" fill="hold" grpId="0" nodeType="withEffect">
                                  <p:stCondLst>
                                    <p:cond delay="800"/>
                                  </p:stCondLst>
                                  <p:childTnLst>
                                    <p:set>
                                      <p:cBhvr>
                                        <p:cTn id="78" dur="1" fill="hold">
                                          <p:stCondLst>
                                            <p:cond delay="0"/>
                                          </p:stCondLst>
                                        </p:cTn>
                                        <p:tgtEl>
                                          <p:spTgt spid="31"/>
                                        </p:tgtEl>
                                        <p:attrNameLst>
                                          <p:attrName>style.visibility</p:attrName>
                                        </p:attrNameLst>
                                      </p:cBhvr>
                                      <p:to>
                                        <p:strVal val="visible"/>
                                      </p:to>
                                    </p:set>
                                    <p:anim calcmode="lin" valueType="num">
                                      <p:cBhvr>
                                        <p:cTn id="79" dur="500" fill="hold"/>
                                        <p:tgtEl>
                                          <p:spTgt spid="31"/>
                                        </p:tgtEl>
                                        <p:attrNameLst>
                                          <p:attrName>ppt_w</p:attrName>
                                        </p:attrNameLst>
                                      </p:cBhvr>
                                      <p:tavLst>
                                        <p:tav tm="0">
                                          <p:val>
                                            <p:fltVal val="0"/>
                                          </p:val>
                                        </p:tav>
                                        <p:tav tm="100000">
                                          <p:val>
                                            <p:strVal val="#ppt_w"/>
                                          </p:val>
                                        </p:tav>
                                      </p:tavLst>
                                    </p:anim>
                                    <p:anim calcmode="lin" valueType="num">
                                      <p:cBhvr>
                                        <p:cTn id="80" dur="500" fill="hold"/>
                                        <p:tgtEl>
                                          <p:spTgt spid="31"/>
                                        </p:tgtEl>
                                        <p:attrNameLst>
                                          <p:attrName>ppt_h</p:attrName>
                                        </p:attrNameLst>
                                      </p:cBhvr>
                                      <p:tavLst>
                                        <p:tav tm="0">
                                          <p:val>
                                            <p:fltVal val="0"/>
                                          </p:val>
                                        </p:tav>
                                        <p:tav tm="100000">
                                          <p:val>
                                            <p:strVal val="#ppt_h"/>
                                          </p:val>
                                        </p:tav>
                                      </p:tavLst>
                                    </p:anim>
                                    <p:anim calcmode="lin" valueType="num">
                                      <p:cBhvr>
                                        <p:cTn id="81" dur="500" fill="hold"/>
                                        <p:tgtEl>
                                          <p:spTgt spid="31"/>
                                        </p:tgtEl>
                                        <p:attrNameLst>
                                          <p:attrName>ppt_x</p:attrName>
                                        </p:attrNameLst>
                                      </p:cBhvr>
                                      <p:tavLst>
                                        <p:tav tm="0">
                                          <p:val>
                                            <p:fltVal val="0.5"/>
                                          </p:val>
                                        </p:tav>
                                        <p:tav tm="100000">
                                          <p:val>
                                            <p:strVal val="#ppt_x"/>
                                          </p:val>
                                        </p:tav>
                                      </p:tavLst>
                                    </p:anim>
                                    <p:anim calcmode="lin" valueType="num">
                                      <p:cBhvr>
                                        <p:cTn id="82" dur="500" fill="hold"/>
                                        <p:tgtEl>
                                          <p:spTgt spid="31"/>
                                        </p:tgtEl>
                                        <p:attrNameLst>
                                          <p:attrName>ppt_y</p:attrName>
                                        </p:attrNameLst>
                                      </p:cBhvr>
                                      <p:tavLst>
                                        <p:tav tm="0">
                                          <p:val>
                                            <p:fltVal val="0.5"/>
                                          </p:val>
                                        </p:tav>
                                        <p:tav tm="100000">
                                          <p:val>
                                            <p:strVal val="#ppt_y"/>
                                          </p:val>
                                        </p:tav>
                                      </p:tavLst>
                                    </p:anim>
                                  </p:childTnLst>
                                </p:cTn>
                              </p:par>
                              <p:par>
                                <p:cTn id="83" presetID="26" presetClass="emph" presetSubtype="0" fill="hold" grpId="1" nodeType="withEffect">
                                  <p:stCondLst>
                                    <p:cond delay="250"/>
                                  </p:stCondLst>
                                  <p:childTnLst>
                                    <p:animEffect transition="out" filter="fade">
                                      <p:cBhvr>
                                        <p:cTn id="84" dur="500" tmFilter="0, 0; .2, .5; .8, .5; 1, 0"/>
                                        <p:tgtEl>
                                          <p:spTgt spid="31"/>
                                        </p:tgtEl>
                                      </p:cBhvr>
                                    </p:animEffect>
                                    <p:animScale>
                                      <p:cBhvr>
                                        <p:cTn id="85" dur="250" autoRev="1" fill="hold"/>
                                        <p:tgtEl>
                                          <p:spTgt spid="31"/>
                                        </p:tgtEl>
                                      </p:cBhvr>
                                      <p:by x="105000" y="105000"/>
                                    </p:animScale>
                                  </p:childTnLst>
                                </p:cTn>
                              </p:par>
                            </p:childTnLst>
                          </p:cTn>
                        </p:par>
                        <p:par>
                          <p:cTn id="86" fill="hold">
                            <p:stCondLst>
                              <p:cond delay="1300"/>
                            </p:stCondLst>
                            <p:childTnLst>
                              <p:par>
                                <p:cTn id="87" presetID="22" presetClass="entr" presetSubtype="8" fill="hold" grpId="0" nodeType="after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left)">
                                      <p:cBhvr>
                                        <p:cTn id="89" dur="500"/>
                                        <p:tgtEl>
                                          <p:spTgt spid="33"/>
                                        </p:tgtEl>
                                      </p:cBhvr>
                                    </p:animEffect>
                                  </p:childTnLst>
                                </p:cTn>
                              </p:par>
                            </p:childTnLst>
                          </p:cTn>
                        </p:par>
                        <p:par>
                          <p:cTn id="90" fill="hold">
                            <p:stCondLst>
                              <p:cond delay="1800"/>
                            </p:stCondLst>
                            <p:childTnLst>
                              <p:par>
                                <p:cTn id="91" presetID="22" presetClass="entr" presetSubtype="8"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childTnLst>
                          </p:cTn>
                        </p:par>
                        <p:par>
                          <p:cTn id="94" fill="hold">
                            <p:stCondLst>
                              <p:cond delay="2300"/>
                            </p:stCondLst>
                            <p:childTnLst>
                              <p:par>
                                <p:cTn id="95" presetID="22" presetClass="entr" presetSubtype="8"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left)">
                                      <p:cBhvr>
                                        <p:cTn id="97" dur="500"/>
                                        <p:tgtEl>
                                          <p:spTgt spid="35"/>
                                        </p:tgtEl>
                                      </p:cBhvr>
                                    </p:animEffect>
                                  </p:childTnLst>
                                </p:cTn>
                              </p:par>
                            </p:childTnLst>
                          </p:cTn>
                        </p:par>
                        <p:par>
                          <p:cTn id="98" fill="hold">
                            <p:stCondLst>
                              <p:cond delay="2800"/>
                            </p:stCondLst>
                            <p:childTnLst>
                              <p:par>
                                <p:cTn id="99" presetID="22" presetClass="entr" presetSubtype="8" fill="hold" grpId="0" nodeType="after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wipe(left)">
                                      <p:cBhvr>
                                        <p:cTn id="10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30" grpId="0" animBg="1"/>
      <p:bldP spid="30" grpId="1" animBg="1"/>
      <p:bldP spid="31" grpId="0" animBg="1"/>
      <p:bldP spid="31" grpId="1" animBg="1"/>
      <p:bldP spid="32" grpId="0" animBg="1"/>
      <p:bldP spid="32" grpId="1" animBg="1"/>
      <p:bldP spid="33" grpId="0"/>
      <p:bldP spid="34"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0"/>
            <p:cNvSpPr>
              <a:spLocks/>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1"/>
            <p:cNvSpPr>
              <a:spLocks/>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03562"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02</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6002208" y="3587386"/>
            <a:ext cx="5593198" cy="1015663"/>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论文框架与内容</a:t>
            </a: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590840"/>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灯泡立体答辩"/>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Pictur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Pictur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Pictur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17203636"/>
  <p:tag name="MH_LIBRARY" val="GRAPHIC"/>
  <p:tag name="MH_TYPE" val="Picture"/>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1945</Words>
  <Application>Microsoft Office PowerPoint</Application>
  <PresentationFormat>宽屏</PresentationFormat>
  <Paragraphs>314</Paragraphs>
  <Slides>25</Slides>
  <Notes>25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LiHei Pro</vt:lpstr>
      <vt:lpstr>等线</vt:lpstr>
      <vt:lpstr>等线 Light</vt:lpstr>
      <vt:lpstr>方正超粗黑简体</vt:lpstr>
      <vt:lpstr>方正清刻本悦宋简体</vt:lpstr>
      <vt:lpstr>华文细黑</vt:lpstr>
      <vt:lpstr>微软雅黑</vt:lpstr>
      <vt:lpstr>幼圆</vt:lpstr>
      <vt:lpstr>Agency FB</vt:lpstr>
      <vt:lpstr>Arial</vt:lpstr>
      <vt:lpstr>Calibri</vt:lpstr>
      <vt:lpstr>Haettenschweiler</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蓝色灯泡立体答辩</dc:title>
  <dc:creator>PC</dc:creator>
  <cp:lastModifiedBy>Windows 用户</cp:lastModifiedBy>
  <cp:revision>24</cp:revision>
  <dcterms:created xsi:type="dcterms:W3CDTF">2017-04-19T15:39:52Z</dcterms:created>
  <dcterms:modified xsi:type="dcterms:W3CDTF">2017-06-20T15:52:39Z</dcterms:modified>
</cp:coreProperties>
</file>