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78" r:id="rId7"/>
    <p:sldId id="279" r:id="rId8"/>
    <p:sldId id="267" r:id="rId9"/>
    <p:sldId id="280" r:id="rId10"/>
    <p:sldId id="309" r:id="rId11"/>
    <p:sldId id="281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3" r:id="rId21"/>
    <p:sldId id="268" r:id="rId22"/>
    <p:sldId id="269" r:id="rId23"/>
    <p:sldId id="270" r:id="rId24"/>
    <p:sldId id="271" r:id="rId25"/>
    <p:sldId id="276" r:id="rId26"/>
    <p:sldId id="272" r:id="rId27"/>
    <p:sldId id="273" r:id="rId28"/>
    <p:sldId id="274" r:id="rId29"/>
    <p:sldId id="275" r:id="rId30"/>
    <p:sldId id="277" r:id="rId31"/>
    <p:sldId id="282" r:id="rId32"/>
    <p:sldId id="303" r:id="rId33"/>
    <p:sldId id="306" r:id="rId34"/>
    <p:sldId id="304" r:id="rId35"/>
    <p:sldId id="305" r:id="rId36"/>
    <p:sldId id="307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2e6d22-03e5-4786-932f-a7566c87162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8"/>
            <p14:sldId id="269"/>
            <p14:sldId id="270"/>
            <p14:sldId id="271"/>
            <p14:sldId id="276"/>
            <p14:sldId id="272"/>
            <p14:sldId id="273"/>
            <p14:sldId id="274"/>
            <p14:sldId id="275"/>
            <p14:sldId id="277"/>
            <p14:sldId id="282"/>
            <p14:sldId id="279"/>
            <p14:sldId id="281"/>
            <p14:sldId id="280"/>
            <p14:sldId id="309"/>
            <p14:sldId id="267"/>
            <p14:sldId id="278"/>
          </p14:sldIdLst>
        </p14:section>
        <p14:section name="无标题节" id="{78463cb2-07c9-4acd-953a-0217398ccdaa}">
          <p14:sldIdLst>
            <p14:sldId id="303"/>
            <p14:sldId id="304"/>
            <p14:sldId id="305"/>
            <p14:sldId id="307"/>
            <p14:sldId id="30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FEC"/>
    <a:srgbClr val="FFB905"/>
    <a:srgbClr val="E2A100"/>
    <a:srgbClr val="42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169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gs" Target="tags/tag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9BD5-F747-4274-8233-B86A97C72E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.svg"/><Relationship Id="rId4" Type="http://schemas.openxmlformats.org/officeDocument/2006/relationships/image" Target="../media/image12.png"/><Relationship Id="rId3" Type="http://schemas.openxmlformats.org/officeDocument/2006/relationships/slide" Target="slide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.svg"/><Relationship Id="rId4" Type="http://schemas.openxmlformats.org/officeDocument/2006/relationships/image" Target="../media/image12.png"/><Relationship Id="rId3" Type="http://schemas.openxmlformats.org/officeDocument/2006/relationships/slide" Target="slide5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svg"/><Relationship Id="rId3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2.svg"/><Relationship Id="rId4" Type="http://schemas.openxmlformats.org/officeDocument/2006/relationships/image" Target="../media/image15.png"/><Relationship Id="rId3" Type="http://schemas.openxmlformats.org/officeDocument/2006/relationships/image" Target="../media/image1.svg"/><Relationship Id="rId2" Type="http://schemas.openxmlformats.org/officeDocument/2006/relationships/image" Target="../media/image12.png"/><Relationship Id="rId1" Type="http://schemas.openxmlformats.org/officeDocument/2006/relationships/slide" Target="slide5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.svg"/><Relationship Id="rId3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2.xml"/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" Target="slide2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" y="1501629"/>
            <a:ext cx="5339923" cy="5772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8905" y="2628900"/>
            <a:ext cx="63823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基于JavaEE的中小学智慧教学管理系统的设计与实现</a:t>
            </a:r>
            <a:endParaRPr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89140" y="4729480"/>
            <a:ext cx="2621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报告人：许伟聪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指导老师：沈炎斌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18840" y="10351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中期答辩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49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87327" y="2111819"/>
            <a:ext cx="4332610" cy="4266143"/>
            <a:chOff x="3716515" y="2198268"/>
            <a:chExt cx="4730828" cy="4658251"/>
          </a:xfrm>
        </p:grpSpPr>
        <p:sp>
          <p:nvSpPr>
            <p:cNvPr id="3" name="Freeform 5"/>
            <p:cNvSpPr/>
            <p:nvPr/>
          </p:nvSpPr>
          <p:spPr bwMode="auto">
            <a:xfrm>
              <a:off x="4700746" y="2438216"/>
              <a:ext cx="2618693" cy="1561884"/>
            </a:xfrm>
            <a:custGeom>
              <a:avLst/>
              <a:gdLst>
                <a:gd name="T0" fmla="*/ 1495 w 1495"/>
                <a:gd name="T1" fmla="*/ 197 h 892"/>
                <a:gd name="T2" fmla="*/ 1475 w 1495"/>
                <a:gd name="T3" fmla="*/ 197 h 892"/>
                <a:gd name="T4" fmla="*/ 1475 w 1495"/>
                <a:gd name="T5" fmla="*/ 204 h 892"/>
                <a:gd name="T6" fmla="*/ 740 w 1495"/>
                <a:gd name="T7" fmla="*/ 0 h 892"/>
                <a:gd name="T8" fmla="*/ 32 w 1495"/>
                <a:gd name="T9" fmla="*/ 269 h 892"/>
                <a:gd name="T10" fmla="*/ 0 w 1495"/>
                <a:gd name="T11" fmla="*/ 269 h 892"/>
                <a:gd name="T12" fmla="*/ 0 w 1495"/>
                <a:gd name="T13" fmla="*/ 281 h 892"/>
                <a:gd name="T14" fmla="*/ 0 w 1495"/>
                <a:gd name="T15" fmla="*/ 281 h 892"/>
                <a:gd name="T16" fmla="*/ 0 w 1495"/>
                <a:gd name="T17" fmla="*/ 281 h 892"/>
                <a:gd name="T18" fmla="*/ 311 w 1495"/>
                <a:gd name="T19" fmla="*/ 392 h 892"/>
                <a:gd name="T20" fmla="*/ 311 w 1495"/>
                <a:gd name="T21" fmla="*/ 392 h 892"/>
                <a:gd name="T22" fmla="*/ 325 w 1495"/>
                <a:gd name="T23" fmla="*/ 685 h 892"/>
                <a:gd name="T24" fmla="*/ 1158 w 1495"/>
                <a:gd name="T25" fmla="*/ 641 h 892"/>
                <a:gd name="T26" fmla="*/ 1144 w 1495"/>
                <a:gd name="T27" fmla="*/ 360 h 892"/>
                <a:gd name="T28" fmla="*/ 1280 w 1495"/>
                <a:gd name="T29" fmla="*/ 302 h 892"/>
                <a:gd name="T30" fmla="*/ 1287 w 1495"/>
                <a:gd name="T31" fmla="*/ 451 h 892"/>
                <a:gd name="T32" fmla="*/ 1270 w 1495"/>
                <a:gd name="T33" fmla="*/ 477 h 892"/>
                <a:gd name="T34" fmla="*/ 1281 w 1495"/>
                <a:gd name="T35" fmla="*/ 497 h 892"/>
                <a:gd name="T36" fmla="*/ 1278 w 1495"/>
                <a:gd name="T37" fmla="*/ 635 h 892"/>
                <a:gd name="T38" fmla="*/ 1304 w 1495"/>
                <a:gd name="T39" fmla="*/ 633 h 892"/>
                <a:gd name="T40" fmla="*/ 1331 w 1495"/>
                <a:gd name="T41" fmla="*/ 632 h 892"/>
                <a:gd name="T42" fmla="*/ 1314 w 1495"/>
                <a:gd name="T43" fmla="*/ 495 h 892"/>
                <a:gd name="T44" fmla="*/ 1323 w 1495"/>
                <a:gd name="T45" fmla="*/ 474 h 892"/>
                <a:gd name="T46" fmla="*/ 1304 w 1495"/>
                <a:gd name="T47" fmla="*/ 450 h 892"/>
                <a:gd name="T48" fmla="*/ 1297 w 1495"/>
                <a:gd name="T49" fmla="*/ 294 h 892"/>
                <a:gd name="T50" fmla="*/ 1495 w 1495"/>
                <a:gd name="T51" fmla="*/ 209 h 892"/>
                <a:gd name="T52" fmla="*/ 1495 w 1495"/>
                <a:gd name="T53" fmla="*/ 19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95" h="892">
                  <a:moveTo>
                    <a:pt x="1495" y="197"/>
                  </a:moveTo>
                  <a:cubicBezTo>
                    <a:pt x="1475" y="197"/>
                    <a:pt x="1475" y="197"/>
                    <a:pt x="1475" y="197"/>
                  </a:cubicBezTo>
                  <a:cubicBezTo>
                    <a:pt x="1475" y="204"/>
                    <a:pt x="1475" y="204"/>
                    <a:pt x="1475" y="204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32" y="269"/>
                    <a:pt x="32" y="269"/>
                    <a:pt x="32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1" y="392"/>
                    <a:pt x="311" y="392"/>
                    <a:pt x="311" y="392"/>
                  </a:cubicBezTo>
                  <a:cubicBezTo>
                    <a:pt x="311" y="392"/>
                    <a:pt x="311" y="392"/>
                    <a:pt x="311" y="392"/>
                  </a:cubicBezTo>
                  <a:cubicBezTo>
                    <a:pt x="325" y="685"/>
                    <a:pt x="325" y="685"/>
                    <a:pt x="325" y="685"/>
                  </a:cubicBezTo>
                  <a:cubicBezTo>
                    <a:pt x="325" y="685"/>
                    <a:pt x="752" y="892"/>
                    <a:pt x="1158" y="641"/>
                  </a:cubicBezTo>
                  <a:cubicBezTo>
                    <a:pt x="1144" y="360"/>
                    <a:pt x="1144" y="360"/>
                    <a:pt x="1144" y="360"/>
                  </a:cubicBezTo>
                  <a:cubicBezTo>
                    <a:pt x="1280" y="302"/>
                    <a:pt x="1280" y="302"/>
                    <a:pt x="1280" y="302"/>
                  </a:cubicBezTo>
                  <a:cubicBezTo>
                    <a:pt x="1287" y="451"/>
                    <a:pt x="1287" y="451"/>
                    <a:pt x="1287" y="451"/>
                  </a:cubicBezTo>
                  <a:cubicBezTo>
                    <a:pt x="1277" y="455"/>
                    <a:pt x="1270" y="465"/>
                    <a:pt x="1270" y="477"/>
                  </a:cubicBezTo>
                  <a:cubicBezTo>
                    <a:pt x="1271" y="485"/>
                    <a:pt x="1275" y="492"/>
                    <a:pt x="1281" y="497"/>
                  </a:cubicBezTo>
                  <a:cubicBezTo>
                    <a:pt x="1264" y="533"/>
                    <a:pt x="1278" y="635"/>
                    <a:pt x="1278" y="635"/>
                  </a:cubicBezTo>
                  <a:cubicBezTo>
                    <a:pt x="1304" y="633"/>
                    <a:pt x="1304" y="633"/>
                    <a:pt x="1304" y="633"/>
                  </a:cubicBezTo>
                  <a:cubicBezTo>
                    <a:pt x="1331" y="632"/>
                    <a:pt x="1331" y="632"/>
                    <a:pt x="1331" y="632"/>
                  </a:cubicBezTo>
                  <a:cubicBezTo>
                    <a:pt x="1331" y="632"/>
                    <a:pt x="1335" y="529"/>
                    <a:pt x="1314" y="495"/>
                  </a:cubicBezTo>
                  <a:cubicBezTo>
                    <a:pt x="1320" y="490"/>
                    <a:pt x="1323" y="483"/>
                    <a:pt x="1323" y="474"/>
                  </a:cubicBezTo>
                  <a:cubicBezTo>
                    <a:pt x="1323" y="463"/>
                    <a:pt x="1315" y="453"/>
                    <a:pt x="1304" y="450"/>
                  </a:cubicBezTo>
                  <a:cubicBezTo>
                    <a:pt x="1297" y="294"/>
                    <a:pt x="1297" y="294"/>
                    <a:pt x="1297" y="294"/>
                  </a:cubicBezTo>
                  <a:cubicBezTo>
                    <a:pt x="1495" y="209"/>
                    <a:pt x="1495" y="209"/>
                    <a:pt x="1495" y="209"/>
                  </a:cubicBezTo>
                  <a:lnTo>
                    <a:pt x="1495" y="197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4862193" y="4440005"/>
              <a:ext cx="1959576" cy="1293794"/>
            </a:xfrm>
            <a:custGeom>
              <a:avLst/>
              <a:gdLst>
                <a:gd name="T0" fmla="*/ 1119 w 1119"/>
                <a:gd name="T1" fmla="*/ 439 h 739"/>
                <a:gd name="T2" fmla="*/ 1092 w 1119"/>
                <a:gd name="T3" fmla="*/ 439 h 739"/>
                <a:gd name="T4" fmla="*/ 1065 w 1119"/>
                <a:gd name="T5" fmla="*/ 419 h 739"/>
                <a:gd name="T6" fmla="*/ 1011 w 1119"/>
                <a:gd name="T7" fmla="*/ 324 h 739"/>
                <a:gd name="T8" fmla="*/ 975 w 1119"/>
                <a:gd name="T9" fmla="*/ 262 h 739"/>
                <a:gd name="T10" fmla="*/ 974 w 1119"/>
                <a:gd name="T11" fmla="*/ 261 h 739"/>
                <a:gd name="T12" fmla="*/ 973 w 1119"/>
                <a:gd name="T13" fmla="*/ 252 h 739"/>
                <a:gd name="T14" fmla="*/ 973 w 1119"/>
                <a:gd name="T15" fmla="*/ 249 h 739"/>
                <a:gd name="T16" fmla="*/ 972 w 1119"/>
                <a:gd name="T17" fmla="*/ 240 h 739"/>
                <a:gd name="T18" fmla="*/ 972 w 1119"/>
                <a:gd name="T19" fmla="*/ 239 h 739"/>
                <a:gd name="T20" fmla="*/ 246 w 1119"/>
                <a:gd name="T21" fmla="*/ 17 h 739"/>
                <a:gd name="T22" fmla="*/ 237 w 1119"/>
                <a:gd name="T23" fmla="*/ 0 h 739"/>
                <a:gd name="T24" fmla="*/ 237 w 1119"/>
                <a:gd name="T25" fmla="*/ 12 h 739"/>
                <a:gd name="T26" fmla="*/ 348 w 1119"/>
                <a:gd name="T27" fmla="*/ 121 h 739"/>
                <a:gd name="T28" fmla="*/ 391 w 1119"/>
                <a:gd name="T29" fmla="*/ 242 h 739"/>
                <a:gd name="T30" fmla="*/ 424 w 1119"/>
                <a:gd name="T31" fmla="*/ 336 h 739"/>
                <a:gd name="T32" fmla="*/ 400 w 1119"/>
                <a:gd name="T33" fmla="*/ 399 h 739"/>
                <a:gd name="T34" fmla="*/ 378 w 1119"/>
                <a:gd name="T35" fmla="*/ 468 h 739"/>
                <a:gd name="T36" fmla="*/ 25 w 1119"/>
                <a:gd name="T37" fmla="*/ 629 h 739"/>
                <a:gd name="T38" fmla="*/ 0 w 1119"/>
                <a:gd name="T39" fmla="*/ 629 h 739"/>
                <a:gd name="T40" fmla="*/ 0 w 1119"/>
                <a:gd name="T41" fmla="*/ 641 h 739"/>
                <a:gd name="T42" fmla="*/ 961 w 1119"/>
                <a:gd name="T43" fmla="*/ 546 h 739"/>
                <a:gd name="T44" fmla="*/ 1119 w 1119"/>
                <a:gd name="T45" fmla="*/ 451 h 739"/>
                <a:gd name="T46" fmla="*/ 1119 w 1119"/>
                <a:gd name="T47" fmla="*/ 451 h 739"/>
                <a:gd name="T48" fmla="*/ 1119 w 1119"/>
                <a:gd name="T49" fmla="*/ 451 h 739"/>
                <a:gd name="T50" fmla="*/ 1119 w 1119"/>
                <a:gd name="T51" fmla="*/ 4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9" h="739">
                  <a:moveTo>
                    <a:pt x="1119" y="439"/>
                  </a:moveTo>
                  <a:cubicBezTo>
                    <a:pt x="1092" y="439"/>
                    <a:pt x="1092" y="439"/>
                    <a:pt x="1092" y="439"/>
                  </a:cubicBezTo>
                  <a:cubicBezTo>
                    <a:pt x="1080" y="432"/>
                    <a:pt x="1070" y="426"/>
                    <a:pt x="1065" y="419"/>
                  </a:cubicBezTo>
                  <a:cubicBezTo>
                    <a:pt x="1045" y="394"/>
                    <a:pt x="1021" y="351"/>
                    <a:pt x="1011" y="324"/>
                  </a:cubicBezTo>
                  <a:cubicBezTo>
                    <a:pt x="1000" y="296"/>
                    <a:pt x="980" y="297"/>
                    <a:pt x="975" y="262"/>
                  </a:cubicBezTo>
                  <a:cubicBezTo>
                    <a:pt x="975" y="262"/>
                    <a:pt x="974" y="261"/>
                    <a:pt x="974" y="261"/>
                  </a:cubicBezTo>
                  <a:cubicBezTo>
                    <a:pt x="974" y="258"/>
                    <a:pt x="974" y="255"/>
                    <a:pt x="973" y="252"/>
                  </a:cubicBezTo>
                  <a:cubicBezTo>
                    <a:pt x="973" y="251"/>
                    <a:pt x="973" y="250"/>
                    <a:pt x="973" y="249"/>
                  </a:cubicBezTo>
                  <a:cubicBezTo>
                    <a:pt x="972" y="246"/>
                    <a:pt x="972" y="243"/>
                    <a:pt x="972" y="240"/>
                  </a:cubicBezTo>
                  <a:cubicBezTo>
                    <a:pt x="972" y="240"/>
                    <a:pt x="972" y="240"/>
                    <a:pt x="972" y="239"/>
                  </a:cubicBezTo>
                  <a:cubicBezTo>
                    <a:pt x="670" y="187"/>
                    <a:pt x="407" y="87"/>
                    <a:pt x="246" y="17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54" y="73"/>
                    <a:pt x="275" y="134"/>
                    <a:pt x="348" y="121"/>
                  </a:cubicBezTo>
                  <a:cubicBezTo>
                    <a:pt x="348" y="121"/>
                    <a:pt x="378" y="210"/>
                    <a:pt x="391" y="242"/>
                  </a:cubicBezTo>
                  <a:cubicBezTo>
                    <a:pt x="404" y="273"/>
                    <a:pt x="424" y="336"/>
                    <a:pt x="424" y="336"/>
                  </a:cubicBezTo>
                  <a:cubicBezTo>
                    <a:pt x="424" y="336"/>
                    <a:pt x="409" y="341"/>
                    <a:pt x="400" y="399"/>
                  </a:cubicBezTo>
                  <a:cubicBezTo>
                    <a:pt x="391" y="458"/>
                    <a:pt x="378" y="468"/>
                    <a:pt x="378" y="468"/>
                  </a:cubicBezTo>
                  <a:cubicBezTo>
                    <a:pt x="378" y="468"/>
                    <a:pt x="169" y="560"/>
                    <a:pt x="25" y="629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438" y="739"/>
                    <a:pt x="760" y="648"/>
                    <a:pt x="961" y="546"/>
                  </a:cubicBezTo>
                  <a:cubicBezTo>
                    <a:pt x="1021" y="516"/>
                    <a:pt x="1074" y="483"/>
                    <a:pt x="1119" y="451"/>
                  </a:cubicBezTo>
                  <a:cubicBezTo>
                    <a:pt x="1119" y="451"/>
                    <a:pt x="1119" y="451"/>
                    <a:pt x="1119" y="451"/>
                  </a:cubicBezTo>
                  <a:cubicBezTo>
                    <a:pt x="1119" y="451"/>
                    <a:pt x="1119" y="451"/>
                    <a:pt x="1119" y="451"/>
                  </a:cubicBezTo>
                  <a:lnTo>
                    <a:pt x="1119" y="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9"/>
            <p:cNvSpPr/>
            <p:nvPr/>
          </p:nvSpPr>
          <p:spPr bwMode="auto">
            <a:xfrm>
              <a:off x="4765917" y="5247238"/>
              <a:ext cx="2639429" cy="1609281"/>
            </a:xfrm>
            <a:custGeom>
              <a:avLst/>
              <a:gdLst>
                <a:gd name="T0" fmla="*/ 1467 w 1507"/>
                <a:gd name="T1" fmla="*/ 47 h 919"/>
                <a:gd name="T2" fmla="*/ 1467 w 1507"/>
                <a:gd name="T3" fmla="*/ 49 h 919"/>
                <a:gd name="T4" fmla="*/ 1326 w 1507"/>
                <a:gd name="T5" fmla="*/ 26 h 919"/>
                <a:gd name="T6" fmla="*/ 1202 w 1507"/>
                <a:gd name="T7" fmla="*/ 0 h 919"/>
                <a:gd name="T8" fmla="*/ 1027 w 1507"/>
                <a:gd name="T9" fmla="*/ 107 h 919"/>
                <a:gd name="T10" fmla="*/ 548 w 1507"/>
                <a:gd name="T11" fmla="*/ 241 h 919"/>
                <a:gd name="T12" fmla="*/ 21 w 1507"/>
                <a:gd name="T13" fmla="*/ 197 h 919"/>
                <a:gd name="T14" fmla="*/ 16 w 1507"/>
                <a:gd name="T15" fmla="*/ 199 h 919"/>
                <a:gd name="T16" fmla="*/ 16 w 1507"/>
                <a:gd name="T17" fmla="*/ 196 h 919"/>
                <a:gd name="T18" fmla="*/ 0 w 1507"/>
                <a:gd name="T19" fmla="*/ 196 h 919"/>
                <a:gd name="T20" fmla="*/ 0 w 1507"/>
                <a:gd name="T21" fmla="*/ 208 h 919"/>
                <a:gd name="T22" fmla="*/ 0 w 1507"/>
                <a:gd name="T23" fmla="*/ 208 h 919"/>
                <a:gd name="T24" fmla="*/ 0 w 1507"/>
                <a:gd name="T25" fmla="*/ 208 h 919"/>
                <a:gd name="T26" fmla="*/ 1110 w 1507"/>
                <a:gd name="T27" fmla="*/ 919 h 919"/>
                <a:gd name="T28" fmla="*/ 1293 w 1507"/>
                <a:gd name="T29" fmla="*/ 919 h 919"/>
                <a:gd name="T30" fmla="*/ 1507 w 1507"/>
                <a:gd name="T31" fmla="*/ 61 h 919"/>
                <a:gd name="T32" fmla="*/ 1507 w 1507"/>
                <a:gd name="T33" fmla="*/ 61 h 919"/>
                <a:gd name="T34" fmla="*/ 1507 w 1507"/>
                <a:gd name="T35" fmla="*/ 47 h 919"/>
                <a:gd name="T36" fmla="*/ 1467 w 1507"/>
                <a:gd name="T37" fmla="*/ 4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7" h="919">
                  <a:moveTo>
                    <a:pt x="1467" y="47"/>
                  </a:moveTo>
                  <a:cubicBezTo>
                    <a:pt x="1467" y="49"/>
                    <a:pt x="1467" y="49"/>
                    <a:pt x="1467" y="49"/>
                  </a:cubicBezTo>
                  <a:cubicBezTo>
                    <a:pt x="1423" y="38"/>
                    <a:pt x="1373" y="32"/>
                    <a:pt x="1326" y="26"/>
                  </a:cubicBezTo>
                  <a:cubicBezTo>
                    <a:pt x="1282" y="21"/>
                    <a:pt x="1239" y="11"/>
                    <a:pt x="1202" y="0"/>
                  </a:cubicBezTo>
                  <a:cubicBezTo>
                    <a:pt x="1153" y="36"/>
                    <a:pt x="1095" y="73"/>
                    <a:pt x="1027" y="107"/>
                  </a:cubicBezTo>
                  <a:cubicBezTo>
                    <a:pt x="880" y="181"/>
                    <a:pt x="719" y="226"/>
                    <a:pt x="548" y="241"/>
                  </a:cubicBezTo>
                  <a:cubicBezTo>
                    <a:pt x="381" y="256"/>
                    <a:pt x="204" y="241"/>
                    <a:pt x="21" y="197"/>
                  </a:cubicBezTo>
                  <a:cubicBezTo>
                    <a:pt x="20" y="198"/>
                    <a:pt x="18" y="198"/>
                    <a:pt x="16" y="199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110" y="919"/>
                    <a:pt x="1110" y="919"/>
                    <a:pt x="1110" y="919"/>
                  </a:cubicBezTo>
                  <a:cubicBezTo>
                    <a:pt x="1293" y="919"/>
                    <a:pt x="1293" y="919"/>
                    <a:pt x="1293" y="919"/>
                  </a:cubicBezTo>
                  <a:cubicBezTo>
                    <a:pt x="1507" y="61"/>
                    <a:pt x="1507" y="61"/>
                    <a:pt x="1507" y="61"/>
                  </a:cubicBezTo>
                  <a:cubicBezTo>
                    <a:pt x="1507" y="61"/>
                    <a:pt x="1507" y="61"/>
                    <a:pt x="1507" y="61"/>
                  </a:cubicBezTo>
                  <a:cubicBezTo>
                    <a:pt x="1507" y="47"/>
                    <a:pt x="1507" y="47"/>
                    <a:pt x="1507" y="47"/>
                  </a:cubicBezTo>
                  <a:lnTo>
                    <a:pt x="1467" y="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11"/>
            <p:cNvSpPr/>
            <p:nvPr/>
          </p:nvSpPr>
          <p:spPr bwMode="auto">
            <a:xfrm>
              <a:off x="7074307" y="5365730"/>
              <a:ext cx="1033110" cy="1490788"/>
            </a:xfrm>
            <a:custGeom>
              <a:avLst/>
              <a:gdLst>
                <a:gd name="T0" fmla="*/ 589 w 590"/>
                <a:gd name="T1" fmla="*/ 839 h 851"/>
                <a:gd name="T2" fmla="*/ 551 w 590"/>
                <a:gd name="T3" fmla="*/ 335 h 851"/>
                <a:gd name="T4" fmla="*/ 509 w 590"/>
                <a:gd name="T5" fmla="*/ 245 h 851"/>
                <a:gd name="T6" fmla="*/ 333 w 590"/>
                <a:gd name="T7" fmla="*/ 103 h 851"/>
                <a:gd name="T8" fmla="*/ 300 w 590"/>
                <a:gd name="T9" fmla="*/ 79 h 851"/>
                <a:gd name="T10" fmla="*/ 249 w 590"/>
                <a:gd name="T11" fmla="*/ 20 h 851"/>
                <a:gd name="T12" fmla="*/ 212 w 590"/>
                <a:gd name="T13" fmla="*/ 0 h 851"/>
                <a:gd name="T14" fmla="*/ 3 w 590"/>
                <a:gd name="T15" fmla="*/ 839 h 851"/>
                <a:gd name="T16" fmla="*/ 0 w 590"/>
                <a:gd name="T17" fmla="*/ 839 h 851"/>
                <a:gd name="T18" fmla="*/ 0 w 590"/>
                <a:gd name="T19" fmla="*/ 851 h 851"/>
                <a:gd name="T20" fmla="*/ 590 w 590"/>
                <a:gd name="T21" fmla="*/ 851 h 851"/>
                <a:gd name="T22" fmla="*/ 590 w 590"/>
                <a:gd name="T23" fmla="*/ 839 h 851"/>
                <a:gd name="T24" fmla="*/ 589 w 590"/>
                <a:gd name="T25" fmla="*/ 839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0" h="851">
                  <a:moveTo>
                    <a:pt x="589" y="839"/>
                  </a:moveTo>
                  <a:cubicBezTo>
                    <a:pt x="584" y="763"/>
                    <a:pt x="559" y="363"/>
                    <a:pt x="551" y="335"/>
                  </a:cubicBezTo>
                  <a:cubicBezTo>
                    <a:pt x="541" y="303"/>
                    <a:pt x="535" y="269"/>
                    <a:pt x="509" y="245"/>
                  </a:cubicBezTo>
                  <a:cubicBezTo>
                    <a:pt x="484" y="221"/>
                    <a:pt x="340" y="123"/>
                    <a:pt x="333" y="103"/>
                  </a:cubicBezTo>
                  <a:cubicBezTo>
                    <a:pt x="326" y="83"/>
                    <a:pt x="300" y="79"/>
                    <a:pt x="300" y="79"/>
                  </a:cubicBezTo>
                  <a:cubicBezTo>
                    <a:pt x="300" y="79"/>
                    <a:pt x="298" y="56"/>
                    <a:pt x="249" y="20"/>
                  </a:cubicBezTo>
                  <a:cubicBezTo>
                    <a:pt x="238" y="12"/>
                    <a:pt x="226" y="6"/>
                    <a:pt x="212" y="0"/>
                  </a:cubicBezTo>
                  <a:cubicBezTo>
                    <a:pt x="3" y="839"/>
                    <a:pt x="3" y="839"/>
                    <a:pt x="3" y="839"/>
                  </a:cubicBezTo>
                  <a:cubicBezTo>
                    <a:pt x="0" y="839"/>
                    <a:pt x="0" y="839"/>
                    <a:pt x="0" y="839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590" y="851"/>
                    <a:pt x="590" y="851"/>
                    <a:pt x="590" y="851"/>
                  </a:cubicBezTo>
                  <a:cubicBezTo>
                    <a:pt x="590" y="839"/>
                    <a:pt x="590" y="839"/>
                    <a:pt x="590" y="839"/>
                  </a:cubicBezTo>
                  <a:lnTo>
                    <a:pt x="589" y="839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13"/>
            <p:cNvSpPr/>
            <p:nvPr/>
          </p:nvSpPr>
          <p:spPr bwMode="auto">
            <a:xfrm>
              <a:off x="4159382" y="5633821"/>
              <a:ext cx="2472058" cy="1222698"/>
            </a:xfrm>
            <a:custGeom>
              <a:avLst/>
              <a:gdLst>
                <a:gd name="T0" fmla="*/ 1392 w 1411"/>
                <a:gd name="T1" fmla="*/ 686 h 698"/>
                <a:gd name="T2" fmla="*/ 321 w 1411"/>
                <a:gd name="T3" fmla="*/ 0 h 698"/>
                <a:gd name="T4" fmla="*/ 298 w 1411"/>
                <a:gd name="T5" fmla="*/ 16 h 698"/>
                <a:gd name="T6" fmla="*/ 115 w 1411"/>
                <a:gd name="T7" fmla="*/ 311 h 698"/>
                <a:gd name="T8" fmla="*/ 4 w 1411"/>
                <a:gd name="T9" fmla="*/ 686 h 698"/>
                <a:gd name="T10" fmla="*/ 0 w 1411"/>
                <a:gd name="T11" fmla="*/ 686 h 698"/>
                <a:gd name="T12" fmla="*/ 0 w 1411"/>
                <a:gd name="T13" fmla="*/ 698 h 698"/>
                <a:gd name="T14" fmla="*/ 1411 w 1411"/>
                <a:gd name="T15" fmla="*/ 698 h 698"/>
                <a:gd name="T16" fmla="*/ 1411 w 1411"/>
                <a:gd name="T17" fmla="*/ 686 h 698"/>
                <a:gd name="T18" fmla="*/ 1392 w 1411"/>
                <a:gd name="T19" fmla="*/ 686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1" h="698">
                  <a:moveTo>
                    <a:pt x="1392" y="686"/>
                  </a:moveTo>
                  <a:cubicBezTo>
                    <a:pt x="321" y="0"/>
                    <a:pt x="321" y="0"/>
                    <a:pt x="321" y="0"/>
                  </a:cubicBezTo>
                  <a:cubicBezTo>
                    <a:pt x="310" y="7"/>
                    <a:pt x="302" y="12"/>
                    <a:pt x="298" y="16"/>
                  </a:cubicBezTo>
                  <a:cubicBezTo>
                    <a:pt x="252" y="55"/>
                    <a:pt x="140" y="169"/>
                    <a:pt x="115" y="311"/>
                  </a:cubicBezTo>
                  <a:cubicBezTo>
                    <a:pt x="103" y="380"/>
                    <a:pt x="53" y="531"/>
                    <a:pt x="4" y="686"/>
                  </a:cubicBezTo>
                  <a:cubicBezTo>
                    <a:pt x="0" y="686"/>
                    <a:pt x="0" y="686"/>
                    <a:pt x="0" y="686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1411" y="698"/>
                    <a:pt x="1411" y="698"/>
                    <a:pt x="1411" y="698"/>
                  </a:cubicBezTo>
                  <a:cubicBezTo>
                    <a:pt x="1411" y="686"/>
                    <a:pt x="1411" y="686"/>
                    <a:pt x="1411" y="686"/>
                  </a:cubicBezTo>
                  <a:lnTo>
                    <a:pt x="1392" y="68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5182864" y="3593522"/>
              <a:ext cx="1604097" cy="1201962"/>
            </a:xfrm>
            <a:custGeom>
              <a:avLst/>
              <a:gdLst>
                <a:gd name="T0" fmla="*/ 42 w 916"/>
                <a:gd name="T1" fmla="*/ 442 h 686"/>
                <a:gd name="T2" fmla="*/ 45 w 916"/>
                <a:gd name="T3" fmla="*/ 453 h 686"/>
                <a:gd name="T4" fmla="*/ 788 w 916"/>
                <a:gd name="T5" fmla="*/ 686 h 686"/>
                <a:gd name="T6" fmla="*/ 788 w 916"/>
                <a:gd name="T7" fmla="*/ 685 h 686"/>
                <a:gd name="T8" fmla="*/ 788 w 916"/>
                <a:gd name="T9" fmla="*/ 680 h 686"/>
                <a:gd name="T10" fmla="*/ 790 w 916"/>
                <a:gd name="T11" fmla="*/ 669 h 686"/>
                <a:gd name="T12" fmla="*/ 811 w 916"/>
                <a:gd name="T13" fmla="*/ 546 h 686"/>
                <a:gd name="T14" fmla="*/ 853 w 916"/>
                <a:gd name="T15" fmla="*/ 545 h 686"/>
                <a:gd name="T16" fmla="*/ 915 w 916"/>
                <a:gd name="T17" fmla="*/ 340 h 686"/>
                <a:gd name="T18" fmla="*/ 891 w 916"/>
                <a:gd name="T19" fmla="*/ 280 h 686"/>
                <a:gd name="T20" fmla="*/ 890 w 916"/>
                <a:gd name="T21" fmla="*/ 279 h 686"/>
                <a:gd name="T22" fmla="*/ 889 w 916"/>
                <a:gd name="T23" fmla="*/ 277 h 686"/>
                <a:gd name="T24" fmla="*/ 889 w 916"/>
                <a:gd name="T25" fmla="*/ 274 h 686"/>
                <a:gd name="T26" fmla="*/ 889 w 916"/>
                <a:gd name="T27" fmla="*/ 271 h 686"/>
                <a:gd name="T28" fmla="*/ 889 w 916"/>
                <a:gd name="T29" fmla="*/ 266 h 686"/>
                <a:gd name="T30" fmla="*/ 890 w 916"/>
                <a:gd name="T31" fmla="*/ 261 h 686"/>
                <a:gd name="T32" fmla="*/ 891 w 916"/>
                <a:gd name="T33" fmla="*/ 253 h 686"/>
                <a:gd name="T34" fmla="*/ 891 w 916"/>
                <a:gd name="T35" fmla="*/ 248 h 686"/>
                <a:gd name="T36" fmla="*/ 893 w 916"/>
                <a:gd name="T37" fmla="*/ 234 h 686"/>
                <a:gd name="T38" fmla="*/ 894 w 916"/>
                <a:gd name="T39" fmla="*/ 226 h 686"/>
                <a:gd name="T40" fmla="*/ 896 w 916"/>
                <a:gd name="T41" fmla="*/ 215 h 686"/>
                <a:gd name="T42" fmla="*/ 897 w 916"/>
                <a:gd name="T43" fmla="*/ 206 h 686"/>
                <a:gd name="T44" fmla="*/ 898 w 916"/>
                <a:gd name="T45" fmla="*/ 195 h 686"/>
                <a:gd name="T46" fmla="*/ 899 w 916"/>
                <a:gd name="T47" fmla="*/ 184 h 686"/>
                <a:gd name="T48" fmla="*/ 900 w 916"/>
                <a:gd name="T49" fmla="*/ 173 h 686"/>
                <a:gd name="T50" fmla="*/ 900 w 916"/>
                <a:gd name="T51" fmla="*/ 161 h 686"/>
                <a:gd name="T52" fmla="*/ 901 w 916"/>
                <a:gd name="T53" fmla="*/ 149 h 686"/>
                <a:gd name="T54" fmla="*/ 901 w 916"/>
                <a:gd name="T55" fmla="*/ 137 h 686"/>
                <a:gd name="T56" fmla="*/ 901 w 916"/>
                <a:gd name="T57" fmla="*/ 125 h 686"/>
                <a:gd name="T58" fmla="*/ 901 w 916"/>
                <a:gd name="T59" fmla="*/ 112 h 686"/>
                <a:gd name="T60" fmla="*/ 901 w 916"/>
                <a:gd name="T61" fmla="*/ 100 h 686"/>
                <a:gd name="T62" fmla="*/ 900 w 916"/>
                <a:gd name="T63" fmla="*/ 86 h 686"/>
                <a:gd name="T64" fmla="*/ 898 w 916"/>
                <a:gd name="T65" fmla="*/ 74 h 686"/>
                <a:gd name="T66" fmla="*/ 896 w 916"/>
                <a:gd name="T67" fmla="*/ 61 h 686"/>
                <a:gd name="T68" fmla="*/ 895 w 916"/>
                <a:gd name="T69" fmla="*/ 49 h 686"/>
                <a:gd name="T70" fmla="*/ 891 w 916"/>
                <a:gd name="T71" fmla="*/ 35 h 686"/>
                <a:gd name="T72" fmla="*/ 889 w 916"/>
                <a:gd name="T73" fmla="*/ 24 h 686"/>
                <a:gd name="T74" fmla="*/ 884 w 916"/>
                <a:gd name="T75" fmla="*/ 9 h 686"/>
                <a:gd name="T76" fmla="*/ 881 w 916"/>
                <a:gd name="T77" fmla="*/ 0 h 686"/>
                <a:gd name="T78" fmla="*/ 51 w 916"/>
                <a:gd name="T79" fmla="*/ 43 h 686"/>
                <a:gd name="T80" fmla="*/ 60 w 916"/>
                <a:gd name="T81" fmla="*/ 312 h 686"/>
                <a:gd name="T82" fmla="*/ 42 w 916"/>
                <a:gd name="T83" fmla="*/ 44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6" h="686">
                  <a:moveTo>
                    <a:pt x="42" y="442"/>
                  </a:moveTo>
                  <a:cubicBezTo>
                    <a:pt x="43" y="446"/>
                    <a:pt x="44" y="449"/>
                    <a:pt x="45" y="453"/>
                  </a:cubicBezTo>
                  <a:cubicBezTo>
                    <a:pt x="200" y="523"/>
                    <a:pt x="473" y="631"/>
                    <a:pt x="788" y="686"/>
                  </a:cubicBezTo>
                  <a:cubicBezTo>
                    <a:pt x="788" y="685"/>
                    <a:pt x="788" y="685"/>
                    <a:pt x="788" y="685"/>
                  </a:cubicBezTo>
                  <a:cubicBezTo>
                    <a:pt x="788" y="684"/>
                    <a:pt x="788" y="682"/>
                    <a:pt x="788" y="680"/>
                  </a:cubicBezTo>
                  <a:cubicBezTo>
                    <a:pt x="789" y="676"/>
                    <a:pt x="789" y="672"/>
                    <a:pt x="790" y="669"/>
                  </a:cubicBezTo>
                  <a:cubicBezTo>
                    <a:pt x="797" y="641"/>
                    <a:pt x="813" y="559"/>
                    <a:pt x="811" y="546"/>
                  </a:cubicBezTo>
                  <a:cubicBezTo>
                    <a:pt x="809" y="534"/>
                    <a:pt x="826" y="554"/>
                    <a:pt x="853" y="545"/>
                  </a:cubicBezTo>
                  <a:cubicBezTo>
                    <a:pt x="879" y="535"/>
                    <a:pt x="916" y="374"/>
                    <a:pt x="915" y="340"/>
                  </a:cubicBezTo>
                  <a:cubicBezTo>
                    <a:pt x="914" y="307"/>
                    <a:pt x="905" y="277"/>
                    <a:pt x="891" y="280"/>
                  </a:cubicBezTo>
                  <a:cubicBezTo>
                    <a:pt x="890" y="280"/>
                    <a:pt x="890" y="280"/>
                    <a:pt x="890" y="279"/>
                  </a:cubicBezTo>
                  <a:cubicBezTo>
                    <a:pt x="890" y="279"/>
                    <a:pt x="889" y="278"/>
                    <a:pt x="889" y="277"/>
                  </a:cubicBezTo>
                  <a:cubicBezTo>
                    <a:pt x="889" y="277"/>
                    <a:pt x="889" y="276"/>
                    <a:pt x="889" y="274"/>
                  </a:cubicBezTo>
                  <a:cubicBezTo>
                    <a:pt x="889" y="273"/>
                    <a:pt x="889" y="272"/>
                    <a:pt x="889" y="271"/>
                  </a:cubicBezTo>
                  <a:cubicBezTo>
                    <a:pt x="889" y="270"/>
                    <a:pt x="889" y="268"/>
                    <a:pt x="889" y="266"/>
                  </a:cubicBezTo>
                  <a:cubicBezTo>
                    <a:pt x="890" y="265"/>
                    <a:pt x="890" y="263"/>
                    <a:pt x="890" y="261"/>
                  </a:cubicBezTo>
                  <a:cubicBezTo>
                    <a:pt x="890" y="259"/>
                    <a:pt x="890" y="256"/>
                    <a:pt x="891" y="253"/>
                  </a:cubicBezTo>
                  <a:cubicBezTo>
                    <a:pt x="891" y="252"/>
                    <a:pt x="891" y="250"/>
                    <a:pt x="891" y="248"/>
                  </a:cubicBezTo>
                  <a:cubicBezTo>
                    <a:pt x="892" y="244"/>
                    <a:pt x="893" y="239"/>
                    <a:pt x="893" y="234"/>
                  </a:cubicBezTo>
                  <a:cubicBezTo>
                    <a:pt x="894" y="231"/>
                    <a:pt x="894" y="229"/>
                    <a:pt x="894" y="226"/>
                  </a:cubicBezTo>
                  <a:cubicBezTo>
                    <a:pt x="895" y="222"/>
                    <a:pt x="895" y="219"/>
                    <a:pt x="896" y="215"/>
                  </a:cubicBezTo>
                  <a:cubicBezTo>
                    <a:pt x="896" y="212"/>
                    <a:pt x="896" y="209"/>
                    <a:pt x="897" y="206"/>
                  </a:cubicBezTo>
                  <a:cubicBezTo>
                    <a:pt x="897" y="202"/>
                    <a:pt x="897" y="199"/>
                    <a:pt x="898" y="195"/>
                  </a:cubicBezTo>
                  <a:cubicBezTo>
                    <a:pt x="898" y="191"/>
                    <a:pt x="898" y="188"/>
                    <a:pt x="899" y="184"/>
                  </a:cubicBezTo>
                  <a:cubicBezTo>
                    <a:pt x="899" y="180"/>
                    <a:pt x="899" y="177"/>
                    <a:pt x="900" y="173"/>
                  </a:cubicBezTo>
                  <a:cubicBezTo>
                    <a:pt x="900" y="169"/>
                    <a:pt x="900" y="165"/>
                    <a:pt x="900" y="161"/>
                  </a:cubicBezTo>
                  <a:cubicBezTo>
                    <a:pt x="901" y="157"/>
                    <a:pt x="901" y="153"/>
                    <a:pt x="901" y="149"/>
                  </a:cubicBezTo>
                  <a:cubicBezTo>
                    <a:pt x="901" y="145"/>
                    <a:pt x="901" y="141"/>
                    <a:pt x="901" y="137"/>
                  </a:cubicBezTo>
                  <a:cubicBezTo>
                    <a:pt x="901" y="133"/>
                    <a:pt x="901" y="129"/>
                    <a:pt x="901" y="125"/>
                  </a:cubicBezTo>
                  <a:cubicBezTo>
                    <a:pt x="901" y="121"/>
                    <a:pt x="901" y="116"/>
                    <a:pt x="901" y="112"/>
                  </a:cubicBezTo>
                  <a:cubicBezTo>
                    <a:pt x="901" y="108"/>
                    <a:pt x="901" y="104"/>
                    <a:pt x="901" y="100"/>
                  </a:cubicBezTo>
                  <a:cubicBezTo>
                    <a:pt x="900" y="95"/>
                    <a:pt x="900" y="91"/>
                    <a:pt x="900" y="86"/>
                  </a:cubicBezTo>
                  <a:cubicBezTo>
                    <a:pt x="899" y="82"/>
                    <a:pt x="899" y="78"/>
                    <a:pt x="898" y="74"/>
                  </a:cubicBezTo>
                  <a:cubicBezTo>
                    <a:pt x="898" y="70"/>
                    <a:pt x="897" y="65"/>
                    <a:pt x="896" y="61"/>
                  </a:cubicBezTo>
                  <a:cubicBezTo>
                    <a:pt x="896" y="57"/>
                    <a:pt x="895" y="53"/>
                    <a:pt x="895" y="49"/>
                  </a:cubicBezTo>
                  <a:cubicBezTo>
                    <a:pt x="894" y="44"/>
                    <a:pt x="893" y="40"/>
                    <a:pt x="891" y="35"/>
                  </a:cubicBezTo>
                  <a:cubicBezTo>
                    <a:pt x="891" y="31"/>
                    <a:pt x="890" y="28"/>
                    <a:pt x="889" y="24"/>
                  </a:cubicBezTo>
                  <a:cubicBezTo>
                    <a:pt x="887" y="19"/>
                    <a:pt x="886" y="14"/>
                    <a:pt x="884" y="9"/>
                  </a:cubicBezTo>
                  <a:cubicBezTo>
                    <a:pt x="883" y="6"/>
                    <a:pt x="882" y="3"/>
                    <a:pt x="881" y="0"/>
                  </a:cubicBezTo>
                  <a:cubicBezTo>
                    <a:pt x="489" y="242"/>
                    <a:pt x="78" y="56"/>
                    <a:pt x="51" y="43"/>
                  </a:cubicBezTo>
                  <a:cubicBezTo>
                    <a:pt x="21" y="181"/>
                    <a:pt x="60" y="312"/>
                    <a:pt x="60" y="312"/>
                  </a:cubicBezTo>
                  <a:cubicBezTo>
                    <a:pt x="60" y="312"/>
                    <a:pt x="0" y="315"/>
                    <a:pt x="42" y="44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7"/>
            <p:cNvSpPr>
              <a:spLocks noEditPoints="1"/>
            </p:cNvSpPr>
            <p:nvPr/>
          </p:nvSpPr>
          <p:spPr bwMode="auto">
            <a:xfrm>
              <a:off x="7913384" y="2198268"/>
              <a:ext cx="509519" cy="379918"/>
            </a:xfrm>
            <a:custGeom>
              <a:avLst/>
              <a:gdLst>
                <a:gd name="T0" fmla="*/ 67 w 291"/>
                <a:gd name="T1" fmla="*/ 2 h 217"/>
                <a:gd name="T2" fmla="*/ 17 w 291"/>
                <a:gd name="T3" fmla="*/ 11 h 217"/>
                <a:gd name="T4" fmla="*/ 14 w 291"/>
                <a:gd name="T5" fmla="*/ 12 h 217"/>
                <a:gd name="T6" fmla="*/ 15 w 291"/>
                <a:gd name="T7" fmla="*/ 29 h 217"/>
                <a:gd name="T8" fmla="*/ 1 w 291"/>
                <a:gd name="T9" fmla="*/ 38 h 217"/>
                <a:gd name="T10" fmla="*/ 2 w 291"/>
                <a:gd name="T11" fmla="*/ 212 h 217"/>
                <a:gd name="T12" fmla="*/ 130 w 291"/>
                <a:gd name="T13" fmla="*/ 211 h 217"/>
                <a:gd name="T14" fmla="*/ 148 w 291"/>
                <a:gd name="T15" fmla="*/ 217 h 217"/>
                <a:gd name="T16" fmla="*/ 166 w 291"/>
                <a:gd name="T17" fmla="*/ 211 h 217"/>
                <a:gd name="T18" fmla="*/ 291 w 291"/>
                <a:gd name="T19" fmla="*/ 209 h 217"/>
                <a:gd name="T20" fmla="*/ 289 w 291"/>
                <a:gd name="T21" fmla="*/ 36 h 217"/>
                <a:gd name="T22" fmla="*/ 278 w 291"/>
                <a:gd name="T23" fmla="*/ 28 h 217"/>
                <a:gd name="T24" fmla="*/ 278 w 291"/>
                <a:gd name="T25" fmla="*/ 10 h 217"/>
                <a:gd name="T26" fmla="*/ 275 w 291"/>
                <a:gd name="T27" fmla="*/ 9 h 217"/>
                <a:gd name="T28" fmla="*/ 224 w 291"/>
                <a:gd name="T29" fmla="*/ 0 h 217"/>
                <a:gd name="T30" fmla="*/ 146 w 291"/>
                <a:gd name="T31" fmla="*/ 29 h 217"/>
                <a:gd name="T32" fmla="*/ 67 w 291"/>
                <a:gd name="T33" fmla="*/ 2 h 217"/>
                <a:gd name="T34" fmla="*/ 62 w 291"/>
                <a:gd name="T35" fmla="*/ 180 h 217"/>
                <a:gd name="T36" fmla="*/ 24 w 291"/>
                <a:gd name="T37" fmla="*/ 186 h 217"/>
                <a:gd name="T38" fmla="*/ 23 w 291"/>
                <a:gd name="T39" fmla="*/ 18 h 217"/>
                <a:gd name="T40" fmla="*/ 68 w 291"/>
                <a:gd name="T41" fmla="*/ 10 h 217"/>
                <a:gd name="T42" fmla="*/ 140 w 291"/>
                <a:gd name="T43" fmla="*/ 35 h 217"/>
                <a:gd name="T44" fmla="*/ 141 w 291"/>
                <a:gd name="T45" fmla="*/ 136 h 217"/>
                <a:gd name="T46" fmla="*/ 145 w 291"/>
                <a:gd name="T47" fmla="*/ 130 h 217"/>
                <a:gd name="T48" fmla="*/ 146 w 291"/>
                <a:gd name="T49" fmla="*/ 197 h 217"/>
                <a:gd name="T50" fmla="*/ 62 w 291"/>
                <a:gd name="T51" fmla="*/ 180 h 217"/>
                <a:gd name="T52" fmla="*/ 152 w 291"/>
                <a:gd name="T53" fmla="*/ 35 h 217"/>
                <a:gd name="T54" fmla="*/ 224 w 291"/>
                <a:gd name="T55" fmla="*/ 9 h 217"/>
                <a:gd name="T56" fmla="*/ 270 w 291"/>
                <a:gd name="T57" fmla="*/ 15 h 217"/>
                <a:gd name="T58" fmla="*/ 271 w 291"/>
                <a:gd name="T59" fmla="*/ 184 h 217"/>
                <a:gd name="T60" fmla="*/ 231 w 291"/>
                <a:gd name="T61" fmla="*/ 177 h 217"/>
                <a:gd name="T62" fmla="*/ 149 w 291"/>
                <a:gd name="T63" fmla="*/ 197 h 217"/>
                <a:gd name="T64" fmla="*/ 148 w 291"/>
                <a:gd name="T65" fmla="*/ 130 h 217"/>
                <a:gd name="T66" fmla="*/ 153 w 291"/>
                <a:gd name="T67" fmla="*/ 135 h 217"/>
                <a:gd name="T68" fmla="*/ 152 w 291"/>
                <a:gd name="T69" fmla="*/ 3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1" h="217">
                  <a:moveTo>
                    <a:pt x="67" y="2"/>
                  </a:moveTo>
                  <a:cubicBezTo>
                    <a:pt x="39" y="2"/>
                    <a:pt x="18" y="11"/>
                    <a:pt x="17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6" y="31"/>
                    <a:pt x="0" y="34"/>
                    <a:pt x="1" y="38"/>
                  </a:cubicBezTo>
                  <a:cubicBezTo>
                    <a:pt x="1" y="63"/>
                    <a:pt x="2" y="212"/>
                    <a:pt x="2" y="212"/>
                  </a:cubicBezTo>
                  <a:cubicBezTo>
                    <a:pt x="130" y="211"/>
                    <a:pt x="130" y="211"/>
                    <a:pt x="130" y="211"/>
                  </a:cubicBezTo>
                  <a:cubicBezTo>
                    <a:pt x="134" y="215"/>
                    <a:pt x="141" y="217"/>
                    <a:pt x="148" y="217"/>
                  </a:cubicBezTo>
                  <a:cubicBezTo>
                    <a:pt x="155" y="217"/>
                    <a:pt x="162" y="214"/>
                    <a:pt x="166" y="211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0" y="44"/>
                    <a:pt x="289" y="36"/>
                  </a:cubicBezTo>
                  <a:cubicBezTo>
                    <a:pt x="289" y="32"/>
                    <a:pt x="285" y="29"/>
                    <a:pt x="278" y="28"/>
                  </a:cubicBezTo>
                  <a:cubicBezTo>
                    <a:pt x="278" y="10"/>
                    <a:pt x="278" y="10"/>
                    <a:pt x="278" y="10"/>
                  </a:cubicBezTo>
                  <a:cubicBezTo>
                    <a:pt x="275" y="9"/>
                    <a:pt x="275" y="9"/>
                    <a:pt x="275" y="9"/>
                  </a:cubicBezTo>
                  <a:cubicBezTo>
                    <a:pt x="275" y="9"/>
                    <a:pt x="253" y="0"/>
                    <a:pt x="224" y="0"/>
                  </a:cubicBezTo>
                  <a:cubicBezTo>
                    <a:pt x="194" y="1"/>
                    <a:pt x="168" y="10"/>
                    <a:pt x="146" y="29"/>
                  </a:cubicBezTo>
                  <a:cubicBezTo>
                    <a:pt x="125" y="11"/>
                    <a:pt x="98" y="2"/>
                    <a:pt x="67" y="2"/>
                  </a:cubicBezTo>
                  <a:close/>
                  <a:moveTo>
                    <a:pt x="62" y="180"/>
                  </a:moveTo>
                  <a:cubicBezTo>
                    <a:pt x="48" y="180"/>
                    <a:pt x="35" y="182"/>
                    <a:pt x="24" y="18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5"/>
                    <a:pt x="46" y="11"/>
                    <a:pt x="68" y="10"/>
                  </a:cubicBezTo>
                  <a:cubicBezTo>
                    <a:pt x="96" y="10"/>
                    <a:pt x="120" y="18"/>
                    <a:pt x="140" y="35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36" y="193"/>
                    <a:pt x="99" y="179"/>
                    <a:pt x="62" y="180"/>
                  </a:cubicBezTo>
                  <a:close/>
                  <a:moveTo>
                    <a:pt x="152" y="35"/>
                  </a:moveTo>
                  <a:cubicBezTo>
                    <a:pt x="172" y="18"/>
                    <a:pt x="196" y="9"/>
                    <a:pt x="224" y="9"/>
                  </a:cubicBezTo>
                  <a:cubicBezTo>
                    <a:pt x="246" y="9"/>
                    <a:pt x="263" y="14"/>
                    <a:pt x="270" y="15"/>
                  </a:cubicBezTo>
                  <a:cubicBezTo>
                    <a:pt x="271" y="184"/>
                    <a:pt x="271" y="184"/>
                    <a:pt x="271" y="184"/>
                  </a:cubicBezTo>
                  <a:cubicBezTo>
                    <a:pt x="259" y="180"/>
                    <a:pt x="246" y="177"/>
                    <a:pt x="231" y="177"/>
                  </a:cubicBezTo>
                  <a:cubicBezTo>
                    <a:pt x="194" y="178"/>
                    <a:pt x="159" y="193"/>
                    <a:pt x="149" y="197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3" y="135"/>
                    <a:pt x="153" y="135"/>
                    <a:pt x="153" y="135"/>
                  </a:cubicBezTo>
                  <a:lnTo>
                    <a:pt x="152" y="35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7890426" y="3331356"/>
              <a:ext cx="556917" cy="502114"/>
            </a:xfrm>
            <a:custGeom>
              <a:avLst/>
              <a:gdLst>
                <a:gd name="T0" fmla="*/ 672 w 752"/>
                <a:gd name="T1" fmla="*/ 71 h 678"/>
                <a:gd name="T2" fmla="*/ 669 w 752"/>
                <a:gd name="T3" fmla="*/ 662 h 678"/>
                <a:gd name="T4" fmla="*/ 691 w 752"/>
                <a:gd name="T5" fmla="*/ 54 h 678"/>
                <a:gd name="T6" fmla="*/ 80 w 752"/>
                <a:gd name="T7" fmla="*/ 648 h 678"/>
                <a:gd name="T8" fmla="*/ 135 w 752"/>
                <a:gd name="T9" fmla="*/ 634 h 678"/>
                <a:gd name="T10" fmla="*/ 128 w 752"/>
                <a:gd name="T11" fmla="*/ 603 h 678"/>
                <a:gd name="T12" fmla="*/ 175 w 752"/>
                <a:gd name="T13" fmla="*/ 619 h 678"/>
                <a:gd name="T14" fmla="*/ 158 w 752"/>
                <a:gd name="T15" fmla="*/ 577 h 678"/>
                <a:gd name="T16" fmla="*/ 192 w 752"/>
                <a:gd name="T17" fmla="*/ 589 h 678"/>
                <a:gd name="T18" fmla="*/ 182 w 752"/>
                <a:gd name="T19" fmla="*/ 555 h 678"/>
                <a:gd name="T20" fmla="*/ 229 w 752"/>
                <a:gd name="T21" fmla="*/ 570 h 678"/>
                <a:gd name="T22" fmla="*/ 213 w 752"/>
                <a:gd name="T23" fmla="*/ 527 h 678"/>
                <a:gd name="T24" fmla="*/ 246 w 752"/>
                <a:gd name="T25" fmla="*/ 537 h 678"/>
                <a:gd name="T26" fmla="*/ 236 w 752"/>
                <a:gd name="T27" fmla="*/ 506 h 678"/>
                <a:gd name="T28" fmla="*/ 284 w 752"/>
                <a:gd name="T29" fmla="*/ 522 h 678"/>
                <a:gd name="T30" fmla="*/ 265 w 752"/>
                <a:gd name="T31" fmla="*/ 480 h 678"/>
                <a:gd name="T32" fmla="*/ 298 w 752"/>
                <a:gd name="T33" fmla="*/ 489 h 678"/>
                <a:gd name="T34" fmla="*/ 291 w 752"/>
                <a:gd name="T35" fmla="*/ 456 h 678"/>
                <a:gd name="T36" fmla="*/ 338 w 752"/>
                <a:gd name="T37" fmla="*/ 473 h 678"/>
                <a:gd name="T38" fmla="*/ 319 w 752"/>
                <a:gd name="T39" fmla="*/ 430 h 678"/>
                <a:gd name="T40" fmla="*/ 352 w 752"/>
                <a:gd name="T41" fmla="*/ 440 h 678"/>
                <a:gd name="T42" fmla="*/ 343 w 752"/>
                <a:gd name="T43" fmla="*/ 407 h 678"/>
                <a:gd name="T44" fmla="*/ 362 w 752"/>
                <a:gd name="T45" fmla="*/ 392 h 678"/>
                <a:gd name="T46" fmla="*/ 393 w 752"/>
                <a:gd name="T47" fmla="*/ 409 h 678"/>
                <a:gd name="T48" fmla="*/ 381 w 752"/>
                <a:gd name="T49" fmla="*/ 373 h 678"/>
                <a:gd name="T50" fmla="*/ 407 w 752"/>
                <a:gd name="T51" fmla="*/ 376 h 678"/>
                <a:gd name="T52" fmla="*/ 404 w 752"/>
                <a:gd name="T53" fmla="*/ 350 h 678"/>
                <a:gd name="T54" fmla="*/ 445 w 752"/>
                <a:gd name="T55" fmla="*/ 359 h 678"/>
                <a:gd name="T56" fmla="*/ 435 w 752"/>
                <a:gd name="T57" fmla="*/ 324 h 678"/>
                <a:gd name="T58" fmla="*/ 461 w 752"/>
                <a:gd name="T59" fmla="*/ 326 h 678"/>
                <a:gd name="T60" fmla="*/ 459 w 752"/>
                <a:gd name="T61" fmla="*/ 300 h 678"/>
                <a:gd name="T62" fmla="*/ 501 w 752"/>
                <a:gd name="T63" fmla="*/ 314 h 678"/>
                <a:gd name="T64" fmla="*/ 490 w 752"/>
                <a:gd name="T65" fmla="*/ 274 h 678"/>
                <a:gd name="T66" fmla="*/ 518 w 752"/>
                <a:gd name="T67" fmla="*/ 281 h 678"/>
                <a:gd name="T68" fmla="*/ 513 w 752"/>
                <a:gd name="T69" fmla="*/ 253 h 678"/>
                <a:gd name="T70" fmla="*/ 556 w 752"/>
                <a:gd name="T71" fmla="*/ 265 h 678"/>
                <a:gd name="T72" fmla="*/ 542 w 752"/>
                <a:gd name="T73" fmla="*/ 224 h 678"/>
                <a:gd name="T74" fmla="*/ 570 w 752"/>
                <a:gd name="T75" fmla="*/ 232 h 678"/>
                <a:gd name="T76" fmla="*/ 568 w 752"/>
                <a:gd name="T77" fmla="*/ 203 h 678"/>
                <a:gd name="T78" fmla="*/ 610 w 752"/>
                <a:gd name="T79" fmla="*/ 217 h 678"/>
                <a:gd name="T80" fmla="*/ 596 w 752"/>
                <a:gd name="T81" fmla="*/ 177 h 678"/>
                <a:gd name="T82" fmla="*/ 624 w 752"/>
                <a:gd name="T83" fmla="*/ 184 h 678"/>
                <a:gd name="T84" fmla="*/ 620 w 752"/>
                <a:gd name="T85" fmla="*/ 153 h 678"/>
                <a:gd name="T86" fmla="*/ 662 w 752"/>
                <a:gd name="T87" fmla="*/ 168 h 678"/>
                <a:gd name="T88" fmla="*/ 648 w 752"/>
                <a:gd name="T89" fmla="*/ 127 h 678"/>
                <a:gd name="T90" fmla="*/ 679 w 752"/>
                <a:gd name="T91" fmla="*/ 135 h 678"/>
                <a:gd name="T92" fmla="*/ 674 w 752"/>
                <a:gd name="T93" fmla="*/ 106 h 678"/>
                <a:gd name="T94" fmla="*/ 643 w 752"/>
                <a:gd name="T95" fmla="*/ 636 h 678"/>
                <a:gd name="T96" fmla="*/ 601 w 752"/>
                <a:gd name="T97" fmla="*/ 276 h 678"/>
                <a:gd name="T98" fmla="*/ 565 w 752"/>
                <a:gd name="T99" fmla="*/ 558 h 678"/>
                <a:gd name="T100" fmla="*/ 359 w 752"/>
                <a:gd name="T101" fmla="*/ 532 h 678"/>
                <a:gd name="T102" fmla="*/ 542 w 752"/>
                <a:gd name="T103" fmla="*/ 529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52" h="678">
                  <a:moveTo>
                    <a:pt x="691" y="54"/>
                  </a:moveTo>
                  <a:lnTo>
                    <a:pt x="672" y="71"/>
                  </a:lnTo>
                  <a:lnTo>
                    <a:pt x="0" y="678"/>
                  </a:lnTo>
                  <a:lnTo>
                    <a:pt x="669" y="662"/>
                  </a:lnTo>
                  <a:lnTo>
                    <a:pt x="752" y="0"/>
                  </a:lnTo>
                  <a:lnTo>
                    <a:pt x="691" y="54"/>
                  </a:lnTo>
                  <a:close/>
                  <a:moveTo>
                    <a:pt x="643" y="636"/>
                  </a:moveTo>
                  <a:lnTo>
                    <a:pt x="80" y="648"/>
                  </a:lnTo>
                  <a:lnTo>
                    <a:pt x="116" y="615"/>
                  </a:lnTo>
                  <a:lnTo>
                    <a:pt x="135" y="634"/>
                  </a:lnTo>
                  <a:lnTo>
                    <a:pt x="147" y="622"/>
                  </a:lnTo>
                  <a:lnTo>
                    <a:pt x="128" y="603"/>
                  </a:lnTo>
                  <a:lnTo>
                    <a:pt x="147" y="586"/>
                  </a:lnTo>
                  <a:lnTo>
                    <a:pt x="175" y="619"/>
                  </a:lnTo>
                  <a:lnTo>
                    <a:pt x="187" y="610"/>
                  </a:lnTo>
                  <a:lnTo>
                    <a:pt x="158" y="577"/>
                  </a:lnTo>
                  <a:lnTo>
                    <a:pt x="170" y="565"/>
                  </a:lnTo>
                  <a:lnTo>
                    <a:pt x="192" y="589"/>
                  </a:lnTo>
                  <a:lnTo>
                    <a:pt x="203" y="577"/>
                  </a:lnTo>
                  <a:lnTo>
                    <a:pt x="182" y="555"/>
                  </a:lnTo>
                  <a:lnTo>
                    <a:pt x="201" y="539"/>
                  </a:lnTo>
                  <a:lnTo>
                    <a:pt x="229" y="570"/>
                  </a:lnTo>
                  <a:lnTo>
                    <a:pt x="241" y="560"/>
                  </a:lnTo>
                  <a:lnTo>
                    <a:pt x="213" y="527"/>
                  </a:lnTo>
                  <a:lnTo>
                    <a:pt x="225" y="515"/>
                  </a:lnTo>
                  <a:lnTo>
                    <a:pt x="246" y="537"/>
                  </a:lnTo>
                  <a:lnTo>
                    <a:pt x="258" y="527"/>
                  </a:lnTo>
                  <a:lnTo>
                    <a:pt x="236" y="506"/>
                  </a:lnTo>
                  <a:lnTo>
                    <a:pt x="253" y="489"/>
                  </a:lnTo>
                  <a:lnTo>
                    <a:pt x="284" y="522"/>
                  </a:lnTo>
                  <a:lnTo>
                    <a:pt x="296" y="511"/>
                  </a:lnTo>
                  <a:lnTo>
                    <a:pt x="265" y="480"/>
                  </a:lnTo>
                  <a:lnTo>
                    <a:pt x="279" y="468"/>
                  </a:lnTo>
                  <a:lnTo>
                    <a:pt x="298" y="489"/>
                  </a:lnTo>
                  <a:lnTo>
                    <a:pt x="310" y="477"/>
                  </a:lnTo>
                  <a:lnTo>
                    <a:pt x="291" y="456"/>
                  </a:lnTo>
                  <a:lnTo>
                    <a:pt x="307" y="442"/>
                  </a:lnTo>
                  <a:lnTo>
                    <a:pt x="338" y="473"/>
                  </a:lnTo>
                  <a:lnTo>
                    <a:pt x="350" y="461"/>
                  </a:lnTo>
                  <a:lnTo>
                    <a:pt x="319" y="430"/>
                  </a:lnTo>
                  <a:lnTo>
                    <a:pt x="333" y="418"/>
                  </a:lnTo>
                  <a:lnTo>
                    <a:pt x="352" y="440"/>
                  </a:lnTo>
                  <a:lnTo>
                    <a:pt x="364" y="430"/>
                  </a:lnTo>
                  <a:lnTo>
                    <a:pt x="343" y="407"/>
                  </a:lnTo>
                  <a:lnTo>
                    <a:pt x="359" y="392"/>
                  </a:lnTo>
                  <a:lnTo>
                    <a:pt x="362" y="392"/>
                  </a:lnTo>
                  <a:lnTo>
                    <a:pt x="369" y="385"/>
                  </a:lnTo>
                  <a:lnTo>
                    <a:pt x="393" y="409"/>
                  </a:lnTo>
                  <a:lnTo>
                    <a:pt x="404" y="399"/>
                  </a:lnTo>
                  <a:lnTo>
                    <a:pt x="381" y="373"/>
                  </a:lnTo>
                  <a:lnTo>
                    <a:pt x="393" y="362"/>
                  </a:lnTo>
                  <a:lnTo>
                    <a:pt x="407" y="376"/>
                  </a:lnTo>
                  <a:lnTo>
                    <a:pt x="419" y="366"/>
                  </a:lnTo>
                  <a:lnTo>
                    <a:pt x="404" y="350"/>
                  </a:lnTo>
                  <a:lnTo>
                    <a:pt x="423" y="336"/>
                  </a:lnTo>
                  <a:lnTo>
                    <a:pt x="445" y="359"/>
                  </a:lnTo>
                  <a:lnTo>
                    <a:pt x="456" y="350"/>
                  </a:lnTo>
                  <a:lnTo>
                    <a:pt x="435" y="324"/>
                  </a:lnTo>
                  <a:lnTo>
                    <a:pt x="447" y="312"/>
                  </a:lnTo>
                  <a:lnTo>
                    <a:pt x="461" y="326"/>
                  </a:lnTo>
                  <a:lnTo>
                    <a:pt x="473" y="317"/>
                  </a:lnTo>
                  <a:lnTo>
                    <a:pt x="459" y="300"/>
                  </a:lnTo>
                  <a:lnTo>
                    <a:pt x="475" y="286"/>
                  </a:lnTo>
                  <a:lnTo>
                    <a:pt x="501" y="314"/>
                  </a:lnTo>
                  <a:lnTo>
                    <a:pt x="513" y="302"/>
                  </a:lnTo>
                  <a:lnTo>
                    <a:pt x="490" y="274"/>
                  </a:lnTo>
                  <a:lnTo>
                    <a:pt x="501" y="262"/>
                  </a:lnTo>
                  <a:lnTo>
                    <a:pt x="518" y="281"/>
                  </a:lnTo>
                  <a:lnTo>
                    <a:pt x="530" y="269"/>
                  </a:lnTo>
                  <a:lnTo>
                    <a:pt x="513" y="253"/>
                  </a:lnTo>
                  <a:lnTo>
                    <a:pt x="530" y="236"/>
                  </a:lnTo>
                  <a:lnTo>
                    <a:pt x="556" y="265"/>
                  </a:lnTo>
                  <a:lnTo>
                    <a:pt x="568" y="253"/>
                  </a:lnTo>
                  <a:lnTo>
                    <a:pt x="542" y="224"/>
                  </a:lnTo>
                  <a:lnTo>
                    <a:pt x="556" y="213"/>
                  </a:lnTo>
                  <a:lnTo>
                    <a:pt x="570" y="232"/>
                  </a:lnTo>
                  <a:lnTo>
                    <a:pt x="584" y="220"/>
                  </a:lnTo>
                  <a:lnTo>
                    <a:pt x="568" y="203"/>
                  </a:lnTo>
                  <a:lnTo>
                    <a:pt x="582" y="187"/>
                  </a:lnTo>
                  <a:lnTo>
                    <a:pt x="610" y="217"/>
                  </a:lnTo>
                  <a:lnTo>
                    <a:pt x="620" y="206"/>
                  </a:lnTo>
                  <a:lnTo>
                    <a:pt x="596" y="177"/>
                  </a:lnTo>
                  <a:lnTo>
                    <a:pt x="608" y="165"/>
                  </a:lnTo>
                  <a:lnTo>
                    <a:pt x="624" y="184"/>
                  </a:lnTo>
                  <a:lnTo>
                    <a:pt x="636" y="172"/>
                  </a:lnTo>
                  <a:lnTo>
                    <a:pt x="620" y="153"/>
                  </a:lnTo>
                  <a:lnTo>
                    <a:pt x="639" y="139"/>
                  </a:lnTo>
                  <a:lnTo>
                    <a:pt x="662" y="168"/>
                  </a:lnTo>
                  <a:lnTo>
                    <a:pt x="674" y="156"/>
                  </a:lnTo>
                  <a:lnTo>
                    <a:pt x="648" y="127"/>
                  </a:lnTo>
                  <a:lnTo>
                    <a:pt x="662" y="116"/>
                  </a:lnTo>
                  <a:lnTo>
                    <a:pt x="679" y="135"/>
                  </a:lnTo>
                  <a:lnTo>
                    <a:pt x="691" y="123"/>
                  </a:lnTo>
                  <a:lnTo>
                    <a:pt x="674" y="106"/>
                  </a:lnTo>
                  <a:lnTo>
                    <a:pt x="712" y="71"/>
                  </a:lnTo>
                  <a:lnTo>
                    <a:pt x="643" y="636"/>
                  </a:lnTo>
                  <a:close/>
                  <a:moveTo>
                    <a:pt x="565" y="558"/>
                  </a:moveTo>
                  <a:lnTo>
                    <a:pt x="601" y="276"/>
                  </a:lnTo>
                  <a:lnTo>
                    <a:pt x="281" y="563"/>
                  </a:lnTo>
                  <a:lnTo>
                    <a:pt x="565" y="558"/>
                  </a:lnTo>
                  <a:close/>
                  <a:moveTo>
                    <a:pt x="542" y="529"/>
                  </a:moveTo>
                  <a:lnTo>
                    <a:pt x="359" y="532"/>
                  </a:lnTo>
                  <a:lnTo>
                    <a:pt x="563" y="347"/>
                  </a:lnTo>
                  <a:lnTo>
                    <a:pt x="542" y="52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9"/>
            <p:cNvSpPr>
              <a:spLocks noEditPoints="1"/>
            </p:cNvSpPr>
            <p:nvPr/>
          </p:nvSpPr>
          <p:spPr bwMode="auto">
            <a:xfrm>
              <a:off x="7935602" y="4523691"/>
              <a:ext cx="466566" cy="464344"/>
            </a:xfrm>
            <a:custGeom>
              <a:avLst/>
              <a:gdLst>
                <a:gd name="T0" fmla="*/ 133 w 266"/>
                <a:gd name="T1" fmla="*/ 0 h 265"/>
                <a:gd name="T2" fmla="*/ 0 w 266"/>
                <a:gd name="T3" fmla="*/ 132 h 265"/>
                <a:gd name="T4" fmla="*/ 133 w 266"/>
                <a:gd name="T5" fmla="*/ 265 h 265"/>
                <a:gd name="T6" fmla="*/ 266 w 266"/>
                <a:gd name="T7" fmla="*/ 132 h 265"/>
                <a:gd name="T8" fmla="*/ 133 w 266"/>
                <a:gd name="T9" fmla="*/ 0 h 265"/>
                <a:gd name="T10" fmla="*/ 221 w 266"/>
                <a:gd name="T11" fmla="*/ 51 h 265"/>
                <a:gd name="T12" fmla="*/ 148 w 266"/>
                <a:gd name="T13" fmla="*/ 94 h 265"/>
                <a:gd name="T14" fmla="*/ 167 w 266"/>
                <a:gd name="T15" fmla="*/ 17 h 265"/>
                <a:gd name="T16" fmla="*/ 221 w 266"/>
                <a:gd name="T17" fmla="*/ 51 h 265"/>
                <a:gd name="T18" fmla="*/ 133 w 266"/>
                <a:gd name="T19" fmla="*/ 12 h 265"/>
                <a:gd name="T20" fmla="*/ 156 w 266"/>
                <a:gd name="T21" fmla="*/ 14 h 265"/>
                <a:gd name="T22" fmla="*/ 140 w 266"/>
                <a:gd name="T23" fmla="*/ 100 h 265"/>
                <a:gd name="T24" fmla="*/ 118 w 266"/>
                <a:gd name="T25" fmla="*/ 119 h 265"/>
                <a:gd name="T26" fmla="*/ 112 w 266"/>
                <a:gd name="T27" fmla="*/ 124 h 265"/>
                <a:gd name="T28" fmla="*/ 58 w 266"/>
                <a:gd name="T29" fmla="*/ 38 h 265"/>
                <a:gd name="T30" fmla="*/ 133 w 266"/>
                <a:gd name="T31" fmla="*/ 12 h 265"/>
                <a:gd name="T32" fmla="*/ 13 w 266"/>
                <a:gd name="T33" fmla="*/ 132 h 265"/>
                <a:gd name="T34" fmla="*/ 51 w 266"/>
                <a:gd name="T35" fmla="*/ 45 h 265"/>
                <a:gd name="T36" fmla="*/ 105 w 266"/>
                <a:gd name="T37" fmla="*/ 131 h 265"/>
                <a:gd name="T38" fmla="*/ 85 w 266"/>
                <a:gd name="T39" fmla="*/ 150 h 265"/>
                <a:gd name="T40" fmla="*/ 13 w 266"/>
                <a:gd name="T41" fmla="*/ 135 h 265"/>
                <a:gd name="T42" fmla="*/ 13 w 266"/>
                <a:gd name="T43" fmla="*/ 132 h 265"/>
                <a:gd name="T44" fmla="*/ 37 w 266"/>
                <a:gd name="T45" fmla="*/ 204 h 265"/>
                <a:gd name="T46" fmla="*/ 14 w 266"/>
                <a:gd name="T47" fmla="*/ 145 h 265"/>
                <a:gd name="T48" fmla="*/ 79 w 266"/>
                <a:gd name="T49" fmla="*/ 157 h 265"/>
                <a:gd name="T50" fmla="*/ 37 w 266"/>
                <a:gd name="T51" fmla="*/ 204 h 265"/>
                <a:gd name="T52" fmla="*/ 96 w 266"/>
                <a:gd name="T53" fmla="*/ 246 h 265"/>
                <a:gd name="T54" fmla="*/ 43 w 266"/>
                <a:gd name="T55" fmla="*/ 211 h 265"/>
                <a:gd name="T56" fmla="*/ 84 w 266"/>
                <a:gd name="T57" fmla="*/ 165 h 265"/>
                <a:gd name="T58" fmla="*/ 96 w 266"/>
                <a:gd name="T59" fmla="*/ 246 h 265"/>
                <a:gd name="T60" fmla="*/ 133 w 266"/>
                <a:gd name="T61" fmla="*/ 252 h 265"/>
                <a:gd name="T62" fmla="*/ 105 w 266"/>
                <a:gd name="T63" fmla="*/ 249 h 265"/>
                <a:gd name="T64" fmla="*/ 91 w 266"/>
                <a:gd name="T65" fmla="*/ 158 h 265"/>
                <a:gd name="T66" fmla="*/ 111 w 266"/>
                <a:gd name="T67" fmla="*/ 138 h 265"/>
                <a:gd name="T68" fmla="*/ 119 w 266"/>
                <a:gd name="T69" fmla="*/ 147 h 265"/>
                <a:gd name="T70" fmla="*/ 204 w 266"/>
                <a:gd name="T71" fmla="*/ 229 h 265"/>
                <a:gd name="T72" fmla="*/ 133 w 266"/>
                <a:gd name="T73" fmla="*/ 252 h 265"/>
                <a:gd name="T74" fmla="*/ 253 w 266"/>
                <a:gd name="T75" fmla="*/ 132 h 265"/>
                <a:gd name="T76" fmla="*/ 212 w 266"/>
                <a:gd name="T77" fmla="*/ 223 h 265"/>
                <a:gd name="T78" fmla="*/ 126 w 266"/>
                <a:gd name="T79" fmla="*/ 141 h 265"/>
                <a:gd name="T80" fmla="*/ 118 w 266"/>
                <a:gd name="T81" fmla="*/ 132 h 265"/>
                <a:gd name="T82" fmla="*/ 124 w 266"/>
                <a:gd name="T83" fmla="*/ 127 h 265"/>
                <a:gd name="T84" fmla="*/ 146 w 266"/>
                <a:gd name="T85" fmla="*/ 108 h 265"/>
                <a:gd name="T86" fmla="*/ 218 w 266"/>
                <a:gd name="T87" fmla="*/ 131 h 265"/>
                <a:gd name="T88" fmla="*/ 252 w 266"/>
                <a:gd name="T89" fmla="*/ 129 h 265"/>
                <a:gd name="T90" fmla="*/ 253 w 266"/>
                <a:gd name="T91" fmla="*/ 132 h 265"/>
                <a:gd name="T92" fmla="*/ 252 w 266"/>
                <a:gd name="T93" fmla="*/ 119 h 265"/>
                <a:gd name="T94" fmla="*/ 154 w 266"/>
                <a:gd name="T95" fmla="*/ 102 h 265"/>
                <a:gd name="T96" fmla="*/ 227 w 266"/>
                <a:gd name="T97" fmla="*/ 58 h 265"/>
                <a:gd name="T98" fmla="*/ 252 w 266"/>
                <a:gd name="T99" fmla="*/ 1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265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5"/>
                    <a:pt x="60" y="265"/>
                    <a:pt x="133" y="265"/>
                  </a:cubicBezTo>
                  <a:cubicBezTo>
                    <a:pt x="206" y="265"/>
                    <a:pt x="266" y="205"/>
                    <a:pt x="266" y="132"/>
                  </a:cubicBezTo>
                  <a:cubicBezTo>
                    <a:pt x="266" y="59"/>
                    <a:pt x="206" y="0"/>
                    <a:pt x="133" y="0"/>
                  </a:cubicBezTo>
                  <a:close/>
                  <a:moveTo>
                    <a:pt x="221" y="51"/>
                  </a:moveTo>
                  <a:cubicBezTo>
                    <a:pt x="208" y="57"/>
                    <a:pt x="179" y="71"/>
                    <a:pt x="148" y="94"/>
                  </a:cubicBezTo>
                  <a:cubicBezTo>
                    <a:pt x="129" y="66"/>
                    <a:pt x="157" y="28"/>
                    <a:pt x="167" y="17"/>
                  </a:cubicBezTo>
                  <a:cubicBezTo>
                    <a:pt x="188" y="23"/>
                    <a:pt x="206" y="35"/>
                    <a:pt x="221" y="51"/>
                  </a:cubicBezTo>
                  <a:close/>
                  <a:moveTo>
                    <a:pt x="133" y="12"/>
                  </a:moveTo>
                  <a:cubicBezTo>
                    <a:pt x="141" y="12"/>
                    <a:pt x="148" y="13"/>
                    <a:pt x="156" y="14"/>
                  </a:cubicBezTo>
                  <a:cubicBezTo>
                    <a:pt x="144" y="30"/>
                    <a:pt x="118" y="69"/>
                    <a:pt x="140" y="100"/>
                  </a:cubicBezTo>
                  <a:cubicBezTo>
                    <a:pt x="132" y="106"/>
                    <a:pt x="125" y="113"/>
                    <a:pt x="118" y="119"/>
                  </a:cubicBezTo>
                  <a:cubicBezTo>
                    <a:pt x="116" y="121"/>
                    <a:pt x="114" y="123"/>
                    <a:pt x="112" y="124"/>
                  </a:cubicBezTo>
                  <a:cubicBezTo>
                    <a:pt x="82" y="87"/>
                    <a:pt x="64" y="51"/>
                    <a:pt x="58" y="38"/>
                  </a:cubicBezTo>
                  <a:cubicBezTo>
                    <a:pt x="79" y="22"/>
                    <a:pt x="105" y="12"/>
                    <a:pt x="133" y="12"/>
                  </a:cubicBezTo>
                  <a:close/>
                  <a:moveTo>
                    <a:pt x="13" y="132"/>
                  </a:moveTo>
                  <a:cubicBezTo>
                    <a:pt x="13" y="98"/>
                    <a:pt x="27" y="67"/>
                    <a:pt x="51" y="45"/>
                  </a:cubicBezTo>
                  <a:cubicBezTo>
                    <a:pt x="58" y="60"/>
                    <a:pt x="76" y="95"/>
                    <a:pt x="105" y="131"/>
                  </a:cubicBezTo>
                  <a:cubicBezTo>
                    <a:pt x="98" y="138"/>
                    <a:pt x="91" y="144"/>
                    <a:pt x="85" y="150"/>
                  </a:cubicBezTo>
                  <a:cubicBezTo>
                    <a:pt x="61" y="124"/>
                    <a:pt x="28" y="130"/>
                    <a:pt x="13" y="135"/>
                  </a:cubicBezTo>
                  <a:cubicBezTo>
                    <a:pt x="13" y="134"/>
                    <a:pt x="13" y="134"/>
                    <a:pt x="13" y="132"/>
                  </a:cubicBezTo>
                  <a:close/>
                  <a:moveTo>
                    <a:pt x="37" y="204"/>
                  </a:moveTo>
                  <a:cubicBezTo>
                    <a:pt x="24" y="187"/>
                    <a:pt x="16" y="167"/>
                    <a:pt x="14" y="145"/>
                  </a:cubicBezTo>
                  <a:cubicBezTo>
                    <a:pt x="26" y="141"/>
                    <a:pt x="56" y="133"/>
                    <a:pt x="79" y="157"/>
                  </a:cubicBezTo>
                  <a:cubicBezTo>
                    <a:pt x="58" y="178"/>
                    <a:pt x="44" y="195"/>
                    <a:pt x="37" y="204"/>
                  </a:cubicBezTo>
                  <a:close/>
                  <a:moveTo>
                    <a:pt x="96" y="246"/>
                  </a:moveTo>
                  <a:cubicBezTo>
                    <a:pt x="75" y="240"/>
                    <a:pt x="57" y="227"/>
                    <a:pt x="43" y="211"/>
                  </a:cubicBezTo>
                  <a:cubicBezTo>
                    <a:pt x="49" y="203"/>
                    <a:pt x="64" y="186"/>
                    <a:pt x="84" y="165"/>
                  </a:cubicBezTo>
                  <a:cubicBezTo>
                    <a:pt x="104" y="193"/>
                    <a:pt x="99" y="231"/>
                    <a:pt x="96" y="246"/>
                  </a:cubicBezTo>
                  <a:close/>
                  <a:moveTo>
                    <a:pt x="133" y="252"/>
                  </a:moveTo>
                  <a:cubicBezTo>
                    <a:pt x="123" y="252"/>
                    <a:pt x="114" y="251"/>
                    <a:pt x="105" y="249"/>
                  </a:cubicBezTo>
                  <a:cubicBezTo>
                    <a:pt x="109" y="232"/>
                    <a:pt x="115" y="190"/>
                    <a:pt x="91" y="158"/>
                  </a:cubicBezTo>
                  <a:cubicBezTo>
                    <a:pt x="98" y="152"/>
                    <a:pt x="104" y="145"/>
                    <a:pt x="111" y="138"/>
                  </a:cubicBezTo>
                  <a:cubicBezTo>
                    <a:pt x="114" y="141"/>
                    <a:pt x="116" y="144"/>
                    <a:pt x="119" y="147"/>
                  </a:cubicBezTo>
                  <a:cubicBezTo>
                    <a:pt x="156" y="188"/>
                    <a:pt x="190" y="217"/>
                    <a:pt x="204" y="229"/>
                  </a:cubicBezTo>
                  <a:cubicBezTo>
                    <a:pt x="184" y="243"/>
                    <a:pt x="160" y="252"/>
                    <a:pt x="133" y="252"/>
                  </a:cubicBezTo>
                  <a:close/>
                  <a:moveTo>
                    <a:pt x="253" y="132"/>
                  </a:moveTo>
                  <a:cubicBezTo>
                    <a:pt x="253" y="168"/>
                    <a:pt x="237" y="201"/>
                    <a:pt x="212" y="223"/>
                  </a:cubicBezTo>
                  <a:cubicBezTo>
                    <a:pt x="199" y="212"/>
                    <a:pt x="164" y="182"/>
                    <a:pt x="126" y="141"/>
                  </a:cubicBezTo>
                  <a:cubicBezTo>
                    <a:pt x="123" y="138"/>
                    <a:pt x="121" y="135"/>
                    <a:pt x="118" y="132"/>
                  </a:cubicBezTo>
                  <a:cubicBezTo>
                    <a:pt x="120" y="130"/>
                    <a:pt x="122" y="128"/>
                    <a:pt x="124" y="127"/>
                  </a:cubicBezTo>
                  <a:cubicBezTo>
                    <a:pt x="131" y="120"/>
                    <a:pt x="139" y="114"/>
                    <a:pt x="146" y="108"/>
                  </a:cubicBezTo>
                  <a:cubicBezTo>
                    <a:pt x="165" y="127"/>
                    <a:pt x="194" y="131"/>
                    <a:pt x="218" y="131"/>
                  </a:cubicBezTo>
                  <a:cubicBezTo>
                    <a:pt x="232" y="131"/>
                    <a:pt x="245" y="130"/>
                    <a:pt x="252" y="129"/>
                  </a:cubicBezTo>
                  <a:cubicBezTo>
                    <a:pt x="252" y="130"/>
                    <a:pt x="253" y="131"/>
                    <a:pt x="253" y="132"/>
                  </a:cubicBezTo>
                  <a:close/>
                  <a:moveTo>
                    <a:pt x="252" y="119"/>
                  </a:moveTo>
                  <a:cubicBezTo>
                    <a:pt x="234" y="122"/>
                    <a:pt x="180" y="128"/>
                    <a:pt x="154" y="102"/>
                  </a:cubicBezTo>
                  <a:cubicBezTo>
                    <a:pt x="186" y="78"/>
                    <a:pt x="216" y="63"/>
                    <a:pt x="227" y="58"/>
                  </a:cubicBezTo>
                  <a:cubicBezTo>
                    <a:pt x="241" y="76"/>
                    <a:pt x="250" y="96"/>
                    <a:pt x="252" y="119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20"/>
            <p:cNvSpPr>
              <a:spLocks noEditPoints="1"/>
            </p:cNvSpPr>
            <p:nvPr/>
          </p:nvSpPr>
          <p:spPr bwMode="auto">
            <a:xfrm>
              <a:off x="3825380" y="4903608"/>
              <a:ext cx="488783" cy="502854"/>
            </a:xfrm>
            <a:custGeom>
              <a:avLst/>
              <a:gdLst>
                <a:gd name="T0" fmla="*/ 107 w 279"/>
                <a:gd name="T1" fmla="*/ 16 h 287"/>
                <a:gd name="T2" fmla="*/ 105 w 279"/>
                <a:gd name="T3" fmla="*/ 34 h 287"/>
                <a:gd name="T4" fmla="*/ 105 w 279"/>
                <a:gd name="T5" fmla="*/ 35 h 287"/>
                <a:gd name="T6" fmla="*/ 89 w 279"/>
                <a:gd name="T7" fmla="*/ 202 h 287"/>
                <a:gd name="T8" fmla="*/ 57 w 279"/>
                <a:gd name="T9" fmla="*/ 186 h 287"/>
                <a:gd name="T10" fmla="*/ 3 w 279"/>
                <a:gd name="T11" fmla="*/ 231 h 287"/>
                <a:gd name="T12" fmla="*/ 47 w 279"/>
                <a:gd name="T13" fmla="*/ 285 h 287"/>
                <a:gd name="T14" fmla="*/ 100 w 279"/>
                <a:gd name="T15" fmla="*/ 247 h 287"/>
                <a:gd name="T16" fmla="*/ 101 w 279"/>
                <a:gd name="T17" fmla="*/ 247 h 287"/>
                <a:gd name="T18" fmla="*/ 117 w 279"/>
                <a:gd name="T19" fmla="*/ 73 h 287"/>
                <a:gd name="T20" fmla="*/ 257 w 279"/>
                <a:gd name="T21" fmla="*/ 61 h 287"/>
                <a:gd name="T22" fmla="*/ 246 w 279"/>
                <a:gd name="T23" fmla="*/ 184 h 287"/>
                <a:gd name="T24" fmla="*/ 213 w 279"/>
                <a:gd name="T25" fmla="*/ 168 h 287"/>
                <a:gd name="T26" fmla="*/ 159 w 279"/>
                <a:gd name="T27" fmla="*/ 213 h 287"/>
                <a:gd name="T28" fmla="*/ 204 w 279"/>
                <a:gd name="T29" fmla="*/ 267 h 287"/>
                <a:gd name="T30" fmla="*/ 257 w 279"/>
                <a:gd name="T31" fmla="*/ 229 h 287"/>
                <a:gd name="T32" fmla="*/ 258 w 279"/>
                <a:gd name="T33" fmla="*/ 229 h 287"/>
                <a:gd name="T34" fmla="*/ 275 w 279"/>
                <a:gd name="T35" fmla="*/ 34 h 287"/>
                <a:gd name="T36" fmla="*/ 276 w 279"/>
                <a:gd name="T37" fmla="*/ 34 h 287"/>
                <a:gd name="T38" fmla="*/ 279 w 279"/>
                <a:gd name="T39" fmla="*/ 0 h 287"/>
                <a:gd name="T40" fmla="*/ 107 w 279"/>
                <a:gd name="T41" fmla="*/ 16 h 287"/>
                <a:gd name="T42" fmla="*/ 258 w 279"/>
                <a:gd name="T43" fmla="*/ 52 h 287"/>
                <a:gd name="T44" fmla="*/ 118 w 279"/>
                <a:gd name="T45" fmla="*/ 64 h 287"/>
                <a:gd name="T46" fmla="*/ 120 w 279"/>
                <a:gd name="T47" fmla="*/ 48 h 287"/>
                <a:gd name="T48" fmla="*/ 260 w 279"/>
                <a:gd name="T49" fmla="*/ 35 h 287"/>
                <a:gd name="T50" fmla="*/ 258 w 279"/>
                <a:gd name="T51" fmla="*/ 5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9" h="287">
                  <a:moveTo>
                    <a:pt x="107" y="16"/>
                  </a:moveTo>
                  <a:cubicBezTo>
                    <a:pt x="105" y="34"/>
                    <a:pt x="105" y="34"/>
                    <a:pt x="105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81" y="193"/>
                    <a:pt x="70" y="187"/>
                    <a:pt x="57" y="186"/>
                  </a:cubicBezTo>
                  <a:cubicBezTo>
                    <a:pt x="29" y="183"/>
                    <a:pt x="5" y="203"/>
                    <a:pt x="3" y="231"/>
                  </a:cubicBezTo>
                  <a:cubicBezTo>
                    <a:pt x="0" y="258"/>
                    <a:pt x="20" y="282"/>
                    <a:pt x="47" y="285"/>
                  </a:cubicBezTo>
                  <a:cubicBezTo>
                    <a:pt x="72" y="287"/>
                    <a:pt x="95" y="270"/>
                    <a:pt x="100" y="247"/>
                  </a:cubicBezTo>
                  <a:cubicBezTo>
                    <a:pt x="101" y="247"/>
                    <a:pt x="101" y="247"/>
                    <a:pt x="101" y="247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46" y="184"/>
                    <a:pt x="246" y="184"/>
                    <a:pt x="246" y="184"/>
                  </a:cubicBezTo>
                  <a:cubicBezTo>
                    <a:pt x="238" y="175"/>
                    <a:pt x="226" y="169"/>
                    <a:pt x="213" y="168"/>
                  </a:cubicBezTo>
                  <a:cubicBezTo>
                    <a:pt x="186" y="165"/>
                    <a:pt x="161" y="186"/>
                    <a:pt x="159" y="213"/>
                  </a:cubicBezTo>
                  <a:cubicBezTo>
                    <a:pt x="156" y="240"/>
                    <a:pt x="177" y="265"/>
                    <a:pt x="204" y="267"/>
                  </a:cubicBezTo>
                  <a:cubicBezTo>
                    <a:pt x="229" y="269"/>
                    <a:pt x="251" y="253"/>
                    <a:pt x="257" y="229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6" y="34"/>
                    <a:pt x="276" y="34"/>
                    <a:pt x="276" y="34"/>
                  </a:cubicBezTo>
                  <a:cubicBezTo>
                    <a:pt x="279" y="0"/>
                    <a:pt x="279" y="0"/>
                    <a:pt x="279" y="0"/>
                  </a:cubicBezTo>
                  <a:lnTo>
                    <a:pt x="107" y="16"/>
                  </a:lnTo>
                  <a:close/>
                  <a:moveTo>
                    <a:pt x="258" y="52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260" y="35"/>
                    <a:pt x="260" y="35"/>
                    <a:pt x="260" y="35"/>
                  </a:cubicBezTo>
                  <a:lnTo>
                    <a:pt x="258" y="52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1"/>
            <p:cNvSpPr>
              <a:spLocks noEditPoints="1"/>
            </p:cNvSpPr>
            <p:nvPr/>
          </p:nvSpPr>
          <p:spPr bwMode="auto">
            <a:xfrm>
              <a:off x="3716515" y="3660174"/>
              <a:ext cx="682815" cy="542845"/>
            </a:xfrm>
            <a:custGeom>
              <a:avLst/>
              <a:gdLst>
                <a:gd name="T0" fmla="*/ 390 w 390"/>
                <a:gd name="T1" fmla="*/ 266 h 310"/>
                <a:gd name="T2" fmla="*/ 280 w 390"/>
                <a:gd name="T3" fmla="*/ 195 h 310"/>
                <a:gd name="T4" fmla="*/ 289 w 390"/>
                <a:gd name="T5" fmla="*/ 181 h 310"/>
                <a:gd name="T6" fmla="*/ 266 w 390"/>
                <a:gd name="T7" fmla="*/ 167 h 310"/>
                <a:gd name="T8" fmla="*/ 262 w 390"/>
                <a:gd name="T9" fmla="*/ 104 h 310"/>
                <a:gd name="T10" fmla="*/ 104 w 390"/>
                <a:gd name="T11" fmla="*/ 21 h 310"/>
                <a:gd name="T12" fmla="*/ 21 w 390"/>
                <a:gd name="T13" fmla="*/ 180 h 310"/>
                <a:gd name="T14" fmla="*/ 180 w 390"/>
                <a:gd name="T15" fmla="*/ 263 h 310"/>
                <a:gd name="T16" fmla="*/ 218 w 390"/>
                <a:gd name="T17" fmla="*/ 243 h 310"/>
                <a:gd name="T18" fmla="*/ 241 w 390"/>
                <a:gd name="T19" fmla="*/ 257 h 310"/>
                <a:gd name="T20" fmla="*/ 252 w 390"/>
                <a:gd name="T21" fmla="*/ 239 h 310"/>
                <a:gd name="T22" fmla="*/ 363 w 390"/>
                <a:gd name="T23" fmla="*/ 310 h 310"/>
                <a:gd name="T24" fmla="*/ 390 w 390"/>
                <a:gd name="T25" fmla="*/ 266 h 310"/>
                <a:gd name="T26" fmla="*/ 72 w 390"/>
                <a:gd name="T27" fmla="*/ 164 h 310"/>
                <a:gd name="T28" fmla="*/ 120 w 390"/>
                <a:gd name="T29" fmla="*/ 72 h 310"/>
                <a:gd name="T30" fmla="*/ 212 w 390"/>
                <a:gd name="T31" fmla="*/ 120 h 310"/>
                <a:gd name="T32" fmla="*/ 164 w 390"/>
                <a:gd name="T33" fmla="*/ 213 h 310"/>
                <a:gd name="T34" fmla="*/ 72 w 390"/>
                <a:gd name="T35" fmla="*/ 16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10">
                  <a:moveTo>
                    <a:pt x="390" y="266"/>
                  </a:moveTo>
                  <a:cubicBezTo>
                    <a:pt x="280" y="195"/>
                    <a:pt x="280" y="195"/>
                    <a:pt x="280" y="195"/>
                  </a:cubicBezTo>
                  <a:cubicBezTo>
                    <a:pt x="289" y="181"/>
                    <a:pt x="289" y="181"/>
                    <a:pt x="289" y="181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70" y="147"/>
                    <a:pt x="269" y="125"/>
                    <a:pt x="262" y="104"/>
                  </a:cubicBezTo>
                  <a:cubicBezTo>
                    <a:pt x="241" y="37"/>
                    <a:pt x="170" y="0"/>
                    <a:pt x="104" y="21"/>
                  </a:cubicBezTo>
                  <a:cubicBezTo>
                    <a:pt x="37" y="42"/>
                    <a:pt x="0" y="114"/>
                    <a:pt x="21" y="180"/>
                  </a:cubicBezTo>
                  <a:cubicBezTo>
                    <a:pt x="42" y="247"/>
                    <a:pt x="113" y="284"/>
                    <a:pt x="180" y="263"/>
                  </a:cubicBezTo>
                  <a:cubicBezTo>
                    <a:pt x="194" y="258"/>
                    <a:pt x="207" y="251"/>
                    <a:pt x="218" y="243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52" y="239"/>
                    <a:pt x="252" y="239"/>
                    <a:pt x="252" y="239"/>
                  </a:cubicBezTo>
                  <a:cubicBezTo>
                    <a:pt x="363" y="310"/>
                    <a:pt x="363" y="310"/>
                    <a:pt x="363" y="310"/>
                  </a:cubicBezTo>
                  <a:lnTo>
                    <a:pt x="390" y="266"/>
                  </a:lnTo>
                  <a:close/>
                  <a:moveTo>
                    <a:pt x="72" y="164"/>
                  </a:moveTo>
                  <a:cubicBezTo>
                    <a:pt x="59" y="125"/>
                    <a:pt x="81" y="84"/>
                    <a:pt x="120" y="72"/>
                  </a:cubicBezTo>
                  <a:cubicBezTo>
                    <a:pt x="158" y="59"/>
                    <a:pt x="200" y="81"/>
                    <a:pt x="212" y="120"/>
                  </a:cubicBezTo>
                  <a:cubicBezTo>
                    <a:pt x="224" y="159"/>
                    <a:pt x="203" y="200"/>
                    <a:pt x="164" y="213"/>
                  </a:cubicBezTo>
                  <a:cubicBezTo>
                    <a:pt x="125" y="224"/>
                    <a:pt x="84" y="203"/>
                    <a:pt x="72" y="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3777983" y="2467839"/>
              <a:ext cx="572469" cy="588761"/>
            </a:xfrm>
            <a:custGeom>
              <a:avLst/>
              <a:gdLst>
                <a:gd name="T0" fmla="*/ 224 w 327"/>
                <a:gd name="T1" fmla="*/ 118 h 336"/>
                <a:gd name="T2" fmla="*/ 238 w 327"/>
                <a:gd name="T3" fmla="*/ 26 h 336"/>
                <a:gd name="T4" fmla="*/ 188 w 327"/>
                <a:gd name="T5" fmla="*/ 10 h 336"/>
                <a:gd name="T6" fmla="*/ 11 w 327"/>
                <a:gd name="T7" fmla="*/ 148 h 336"/>
                <a:gd name="T8" fmla="*/ 148 w 327"/>
                <a:gd name="T9" fmla="*/ 325 h 336"/>
                <a:gd name="T10" fmla="*/ 325 w 327"/>
                <a:gd name="T11" fmla="*/ 188 h 336"/>
                <a:gd name="T12" fmla="*/ 323 w 327"/>
                <a:gd name="T13" fmla="*/ 138 h 336"/>
                <a:gd name="T14" fmla="*/ 224 w 327"/>
                <a:gd name="T15" fmla="*/ 118 h 336"/>
                <a:gd name="T16" fmla="*/ 25 w 327"/>
                <a:gd name="T17" fmla="*/ 159 h 336"/>
                <a:gd name="T18" fmla="*/ 61 w 327"/>
                <a:gd name="T19" fmla="*/ 136 h 336"/>
                <a:gd name="T20" fmla="*/ 90 w 327"/>
                <a:gd name="T21" fmla="*/ 167 h 336"/>
                <a:gd name="T22" fmla="*/ 54 w 327"/>
                <a:gd name="T23" fmla="*/ 191 h 336"/>
                <a:gd name="T24" fmla="*/ 25 w 327"/>
                <a:gd name="T25" fmla="*/ 159 h 336"/>
                <a:gd name="T26" fmla="*/ 78 w 327"/>
                <a:gd name="T27" fmla="*/ 262 h 336"/>
                <a:gd name="T28" fmla="*/ 48 w 327"/>
                <a:gd name="T29" fmla="*/ 231 h 336"/>
                <a:gd name="T30" fmla="*/ 85 w 327"/>
                <a:gd name="T31" fmla="*/ 207 h 336"/>
                <a:gd name="T32" fmla="*/ 114 w 327"/>
                <a:gd name="T33" fmla="*/ 239 h 336"/>
                <a:gd name="T34" fmla="*/ 78 w 327"/>
                <a:gd name="T35" fmla="*/ 262 h 336"/>
                <a:gd name="T36" fmla="*/ 80 w 327"/>
                <a:gd name="T37" fmla="*/ 124 h 336"/>
                <a:gd name="T38" fmla="*/ 51 w 327"/>
                <a:gd name="T39" fmla="*/ 92 h 336"/>
                <a:gd name="T40" fmla="*/ 88 w 327"/>
                <a:gd name="T41" fmla="*/ 69 h 336"/>
                <a:gd name="T42" fmla="*/ 117 w 327"/>
                <a:gd name="T43" fmla="*/ 100 h 336"/>
                <a:gd name="T44" fmla="*/ 80 w 327"/>
                <a:gd name="T45" fmla="*/ 124 h 336"/>
                <a:gd name="T46" fmla="*/ 146 w 327"/>
                <a:gd name="T47" fmla="*/ 308 h 336"/>
                <a:gd name="T48" fmla="*/ 117 w 327"/>
                <a:gd name="T49" fmla="*/ 276 h 336"/>
                <a:gd name="T50" fmla="*/ 153 w 327"/>
                <a:gd name="T51" fmla="*/ 252 h 336"/>
                <a:gd name="T52" fmla="*/ 182 w 327"/>
                <a:gd name="T53" fmla="*/ 284 h 336"/>
                <a:gd name="T54" fmla="*/ 146 w 327"/>
                <a:gd name="T55" fmla="*/ 308 h 336"/>
                <a:gd name="T56" fmla="*/ 151 w 327"/>
                <a:gd name="T57" fmla="*/ 85 h 336"/>
                <a:gd name="T58" fmla="*/ 122 w 327"/>
                <a:gd name="T59" fmla="*/ 52 h 336"/>
                <a:gd name="T60" fmla="*/ 158 w 327"/>
                <a:gd name="T61" fmla="*/ 29 h 336"/>
                <a:gd name="T62" fmla="*/ 187 w 327"/>
                <a:gd name="T63" fmla="*/ 61 h 336"/>
                <a:gd name="T64" fmla="*/ 151 w 327"/>
                <a:gd name="T65" fmla="*/ 85 h 336"/>
                <a:gd name="T66" fmla="*/ 223 w 327"/>
                <a:gd name="T67" fmla="*/ 285 h 336"/>
                <a:gd name="T68" fmla="*/ 194 w 327"/>
                <a:gd name="T69" fmla="*/ 253 h 336"/>
                <a:gd name="T70" fmla="*/ 230 w 327"/>
                <a:gd name="T71" fmla="*/ 230 h 336"/>
                <a:gd name="T72" fmla="*/ 259 w 327"/>
                <a:gd name="T73" fmla="*/ 262 h 336"/>
                <a:gd name="T74" fmla="*/ 223 w 327"/>
                <a:gd name="T75" fmla="*/ 285 h 336"/>
                <a:gd name="T76" fmla="*/ 269 w 327"/>
                <a:gd name="T77" fmla="*/ 226 h 336"/>
                <a:gd name="T78" fmla="*/ 240 w 327"/>
                <a:gd name="T79" fmla="*/ 195 h 336"/>
                <a:gd name="T80" fmla="*/ 276 w 327"/>
                <a:gd name="T81" fmla="*/ 171 h 336"/>
                <a:gd name="T82" fmla="*/ 304 w 327"/>
                <a:gd name="T83" fmla="*/ 203 h 336"/>
                <a:gd name="T84" fmla="*/ 269 w 327"/>
                <a:gd name="T85" fmla="*/ 226 h 336"/>
                <a:gd name="T86" fmla="*/ 269 w 327"/>
                <a:gd name="T87" fmla="*/ 226 h 336"/>
                <a:gd name="T88" fmla="*/ 269 w 327"/>
                <a:gd name="T89" fmla="*/ 22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7" h="336">
                  <a:moveTo>
                    <a:pt x="224" y="118"/>
                  </a:moveTo>
                  <a:cubicBezTo>
                    <a:pt x="203" y="77"/>
                    <a:pt x="292" y="56"/>
                    <a:pt x="238" y="26"/>
                  </a:cubicBezTo>
                  <a:cubicBezTo>
                    <a:pt x="212" y="16"/>
                    <a:pt x="206" y="13"/>
                    <a:pt x="188" y="10"/>
                  </a:cubicBezTo>
                  <a:cubicBezTo>
                    <a:pt x="101" y="0"/>
                    <a:pt x="22" y="61"/>
                    <a:pt x="11" y="148"/>
                  </a:cubicBezTo>
                  <a:cubicBezTo>
                    <a:pt x="0" y="235"/>
                    <a:pt x="61" y="313"/>
                    <a:pt x="148" y="325"/>
                  </a:cubicBezTo>
                  <a:cubicBezTo>
                    <a:pt x="235" y="336"/>
                    <a:pt x="314" y="275"/>
                    <a:pt x="325" y="188"/>
                  </a:cubicBezTo>
                  <a:cubicBezTo>
                    <a:pt x="327" y="169"/>
                    <a:pt x="327" y="157"/>
                    <a:pt x="323" y="138"/>
                  </a:cubicBezTo>
                  <a:cubicBezTo>
                    <a:pt x="315" y="103"/>
                    <a:pt x="246" y="159"/>
                    <a:pt x="224" y="118"/>
                  </a:cubicBezTo>
                  <a:close/>
                  <a:moveTo>
                    <a:pt x="25" y="159"/>
                  </a:moveTo>
                  <a:cubicBezTo>
                    <a:pt x="27" y="144"/>
                    <a:pt x="43" y="133"/>
                    <a:pt x="61" y="136"/>
                  </a:cubicBezTo>
                  <a:cubicBezTo>
                    <a:pt x="79" y="138"/>
                    <a:pt x="92" y="151"/>
                    <a:pt x="90" y="167"/>
                  </a:cubicBezTo>
                  <a:cubicBezTo>
                    <a:pt x="88" y="182"/>
                    <a:pt x="72" y="194"/>
                    <a:pt x="54" y="191"/>
                  </a:cubicBezTo>
                  <a:cubicBezTo>
                    <a:pt x="36" y="188"/>
                    <a:pt x="23" y="174"/>
                    <a:pt x="25" y="159"/>
                  </a:cubicBezTo>
                  <a:close/>
                  <a:moveTo>
                    <a:pt x="78" y="262"/>
                  </a:moveTo>
                  <a:cubicBezTo>
                    <a:pt x="60" y="260"/>
                    <a:pt x="47" y="246"/>
                    <a:pt x="48" y="231"/>
                  </a:cubicBezTo>
                  <a:cubicBezTo>
                    <a:pt x="51" y="216"/>
                    <a:pt x="67" y="205"/>
                    <a:pt x="85" y="207"/>
                  </a:cubicBezTo>
                  <a:cubicBezTo>
                    <a:pt x="103" y="209"/>
                    <a:pt x="116" y="224"/>
                    <a:pt x="114" y="239"/>
                  </a:cubicBezTo>
                  <a:cubicBezTo>
                    <a:pt x="112" y="254"/>
                    <a:pt x="96" y="265"/>
                    <a:pt x="78" y="262"/>
                  </a:cubicBezTo>
                  <a:close/>
                  <a:moveTo>
                    <a:pt x="80" y="124"/>
                  </a:moveTo>
                  <a:cubicBezTo>
                    <a:pt x="62" y="121"/>
                    <a:pt x="49" y="107"/>
                    <a:pt x="51" y="92"/>
                  </a:cubicBezTo>
                  <a:cubicBezTo>
                    <a:pt x="53" y="77"/>
                    <a:pt x="70" y="66"/>
                    <a:pt x="88" y="69"/>
                  </a:cubicBezTo>
                  <a:cubicBezTo>
                    <a:pt x="106" y="71"/>
                    <a:pt x="119" y="85"/>
                    <a:pt x="117" y="100"/>
                  </a:cubicBezTo>
                  <a:cubicBezTo>
                    <a:pt x="114" y="116"/>
                    <a:pt x="98" y="126"/>
                    <a:pt x="80" y="124"/>
                  </a:cubicBezTo>
                  <a:close/>
                  <a:moveTo>
                    <a:pt x="146" y="308"/>
                  </a:moveTo>
                  <a:cubicBezTo>
                    <a:pt x="128" y="305"/>
                    <a:pt x="115" y="291"/>
                    <a:pt x="117" y="276"/>
                  </a:cubicBezTo>
                  <a:cubicBezTo>
                    <a:pt x="119" y="260"/>
                    <a:pt x="135" y="250"/>
                    <a:pt x="153" y="252"/>
                  </a:cubicBezTo>
                  <a:cubicBezTo>
                    <a:pt x="171" y="255"/>
                    <a:pt x="184" y="269"/>
                    <a:pt x="182" y="284"/>
                  </a:cubicBezTo>
                  <a:cubicBezTo>
                    <a:pt x="181" y="300"/>
                    <a:pt x="164" y="310"/>
                    <a:pt x="146" y="308"/>
                  </a:cubicBezTo>
                  <a:close/>
                  <a:moveTo>
                    <a:pt x="151" y="85"/>
                  </a:moveTo>
                  <a:cubicBezTo>
                    <a:pt x="133" y="83"/>
                    <a:pt x="120" y="68"/>
                    <a:pt x="122" y="52"/>
                  </a:cubicBezTo>
                  <a:cubicBezTo>
                    <a:pt x="124" y="38"/>
                    <a:pt x="141" y="27"/>
                    <a:pt x="158" y="29"/>
                  </a:cubicBezTo>
                  <a:cubicBezTo>
                    <a:pt x="176" y="32"/>
                    <a:pt x="189" y="45"/>
                    <a:pt x="187" y="61"/>
                  </a:cubicBezTo>
                  <a:cubicBezTo>
                    <a:pt x="185" y="76"/>
                    <a:pt x="169" y="87"/>
                    <a:pt x="151" y="85"/>
                  </a:cubicBezTo>
                  <a:close/>
                  <a:moveTo>
                    <a:pt x="223" y="285"/>
                  </a:moveTo>
                  <a:cubicBezTo>
                    <a:pt x="204" y="283"/>
                    <a:pt x="192" y="269"/>
                    <a:pt x="194" y="253"/>
                  </a:cubicBezTo>
                  <a:cubicBezTo>
                    <a:pt x="196" y="238"/>
                    <a:pt x="212" y="227"/>
                    <a:pt x="230" y="230"/>
                  </a:cubicBezTo>
                  <a:cubicBezTo>
                    <a:pt x="248" y="232"/>
                    <a:pt x="260" y="247"/>
                    <a:pt x="259" y="262"/>
                  </a:cubicBezTo>
                  <a:cubicBezTo>
                    <a:pt x="257" y="277"/>
                    <a:pt x="240" y="287"/>
                    <a:pt x="223" y="285"/>
                  </a:cubicBezTo>
                  <a:close/>
                  <a:moveTo>
                    <a:pt x="269" y="226"/>
                  </a:moveTo>
                  <a:cubicBezTo>
                    <a:pt x="250" y="225"/>
                    <a:pt x="237" y="210"/>
                    <a:pt x="240" y="195"/>
                  </a:cubicBezTo>
                  <a:cubicBezTo>
                    <a:pt x="241" y="180"/>
                    <a:pt x="258" y="169"/>
                    <a:pt x="276" y="171"/>
                  </a:cubicBezTo>
                  <a:cubicBezTo>
                    <a:pt x="294" y="174"/>
                    <a:pt x="307" y="187"/>
                    <a:pt x="304" y="203"/>
                  </a:cubicBezTo>
                  <a:cubicBezTo>
                    <a:pt x="303" y="218"/>
                    <a:pt x="286" y="229"/>
                    <a:pt x="269" y="226"/>
                  </a:cubicBezTo>
                  <a:close/>
                  <a:moveTo>
                    <a:pt x="269" y="226"/>
                  </a:moveTo>
                  <a:cubicBezTo>
                    <a:pt x="269" y="226"/>
                    <a:pt x="269" y="226"/>
                    <a:pt x="269" y="226"/>
                  </a:cubicBezTo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7841548" y="5334626"/>
              <a:ext cx="345111" cy="793162"/>
            </a:xfrm>
            <a:custGeom>
              <a:avLst/>
              <a:gdLst>
                <a:gd name="T0" fmla="*/ 466 w 466"/>
                <a:gd name="T1" fmla="*/ 1071 h 1071"/>
                <a:gd name="T2" fmla="*/ 0 w 466"/>
                <a:gd name="T3" fmla="*/ 1071 h 1071"/>
                <a:gd name="T4" fmla="*/ 0 w 466"/>
                <a:gd name="T5" fmla="*/ 1024 h 1071"/>
                <a:gd name="T6" fmla="*/ 418 w 466"/>
                <a:gd name="T7" fmla="*/ 1024 h 1071"/>
                <a:gd name="T8" fmla="*/ 418 w 466"/>
                <a:gd name="T9" fmla="*/ 0 h 1071"/>
                <a:gd name="T10" fmla="*/ 466 w 466"/>
                <a:gd name="T11" fmla="*/ 0 h 1071"/>
                <a:gd name="T12" fmla="*/ 466 w 466"/>
                <a:gd name="T13" fmla="*/ 1071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" h="1071">
                  <a:moveTo>
                    <a:pt x="466" y="1071"/>
                  </a:moveTo>
                  <a:lnTo>
                    <a:pt x="0" y="1071"/>
                  </a:lnTo>
                  <a:lnTo>
                    <a:pt x="0" y="1024"/>
                  </a:lnTo>
                  <a:lnTo>
                    <a:pt x="418" y="1024"/>
                  </a:lnTo>
                  <a:lnTo>
                    <a:pt x="418" y="0"/>
                  </a:lnTo>
                  <a:lnTo>
                    <a:pt x="466" y="0"/>
                  </a:lnTo>
                  <a:lnTo>
                    <a:pt x="466" y="10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>
              <a:off x="8107417" y="5247238"/>
              <a:ext cx="122936" cy="105162"/>
            </a:xfrm>
            <a:custGeom>
              <a:avLst/>
              <a:gdLst>
                <a:gd name="T0" fmla="*/ 166 w 166"/>
                <a:gd name="T1" fmla="*/ 142 h 142"/>
                <a:gd name="T2" fmla="*/ 83 w 166"/>
                <a:gd name="T3" fmla="*/ 0 h 142"/>
                <a:gd name="T4" fmla="*/ 0 w 166"/>
                <a:gd name="T5" fmla="*/ 142 h 142"/>
                <a:gd name="T6" fmla="*/ 166 w 166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2">
                  <a:moveTo>
                    <a:pt x="166" y="142"/>
                  </a:moveTo>
                  <a:lnTo>
                    <a:pt x="83" y="0"/>
                  </a:lnTo>
                  <a:lnTo>
                    <a:pt x="0" y="142"/>
                  </a:lnTo>
                  <a:lnTo>
                    <a:pt x="166" y="142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25"/>
            <p:cNvSpPr/>
            <p:nvPr/>
          </p:nvSpPr>
          <p:spPr bwMode="auto">
            <a:xfrm>
              <a:off x="7056533" y="3879386"/>
              <a:ext cx="664301" cy="1581139"/>
            </a:xfrm>
            <a:custGeom>
              <a:avLst/>
              <a:gdLst>
                <a:gd name="T0" fmla="*/ 48 w 897"/>
                <a:gd name="T1" fmla="*/ 2135 h 2135"/>
                <a:gd name="T2" fmla="*/ 0 w 897"/>
                <a:gd name="T3" fmla="*/ 2135 h 2135"/>
                <a:gd name="T4" fmla="*/ 0 w 897"/>
                <a:gd name="T5" fmla="*/ 0 h 2135"/>
                <a:gd name="T6" fmla="*/ 897 w 897"/>
                <a:gd name="T7" fmla="*/ 0 h 2135"/>
                <a:gd name="T8" fmla="*/ 897 w 897"/>
                <a:gd name="T9" fmla="*/ 47 h 2135"/>
                <a:gd name="T10" fmla="*/ 48 w 897"/>
                <a:gd name="T11" fmla="*/ 47 h 2135"/>
                <a:gd name="T12" fmla="*/ 48 w 897"/>
                <a:gd name="T13" fmla="*/ 2135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7" h="2135">
                  <a:moveTo>
                    <a:pt x="48" y="2135"/>
                  </a:moveTo>
                  <a:lnTo>
                    <a:pt x="0" y="213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897" y="47"/>
                  </a:lnTo>
                  <a:lnTo>
                    <a:pt x="48" y="47"/>
                  </a:lnTo>
                  <a:lnTo>
                    <a:pt x="48" y="21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26"/>
            <p:cNvSpPr/>
            <p:nvPr/>
          </p:nvSpPr>
          <p:spPr bwMode="auto">
            <a:xfrm>
              <a:off x="7703060" y="3835691"/>
              <a:ext cx="106644" cy="122196"/>
            </a:xfrm>
            <a:custGeom>
              <a:avLst/>
              <a:gdLst>
                <a:gd name="T0" fmla="*/ 0 w 144"/>
                <a:gd name="T1" fmla="*/ 165 h 165"/>
                <a:gd name="T2" fmla="*/ 144 w 144"/>
                <a:gd name="T3" fmla="*/ 83 h 165"/>
                <a:gd name="T4" fmla="*/ 0 w 144"/>
                <a:gd name="T5" fmla="*/ 0 h 165"/>
                <a:gd name="T6" fmla="*/ 0 w 144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5">
                  <a:moveTo>
                    <a:pt x="0" y="165"/>
                  </a:moveTo>
                  <a:lnTo>
                    <a:pt x="144" y="83"/>
                  </a:lnTo>
                  <a:lnTo>
                    <a:pt x="0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594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7"/>
            <p:cNvSpPr/>
            <p:nvPr/>
          </p:nvSpPr>
          <p:spPr bwMode="auto">
            <a:xfrm>
              <a:off x="6210790" y="2247146"/>
              <a:ext cx="1510044" cy="514703"/>
            </a:xfrm>
            <a:custGeom>
              <a:avLst/>
              <a:gdLst>
                <a:gd name="T0" fmla="*/ 47 w 2039"/>
                <a:gd name="T1" fmla="*/ 695 h 695"/>
                <a:gd name="T2" fmla="*/ 0 w 2039"/>
                <a:gd name="T3" fmla="*/ 695 h 695"/>
                <a:gd name="T4" fmla="*/ 0 w 2039"/>
                <a:gd name="T5" fmla="*/ 0 h 695"/>
                <a:gd name="T6" fmla="*/ 2039 w 2039"/>
                <a:gd name="T7" fmla="*/ 0 h 695"/>
                <a:gd name="T8" fmla="*/ 2039 w 2039"/>
                <a:gd name="T9" fmla="*/ 47 h 695"/>
                <a:gd name="T10" fmla="*/ 47 w 2039"/>
                <a:gd name="T11" fmla="*/ 47 h 695"/>
                <a:gd name="T12" fmla="*/ 47 w 2039"/>
                <a:gd name="T13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9" h="695">
                  <a:moveTo>
                    <a:pt x="47" y="695"/>
                  </a:moveTo>
                  <a:lnTo>
                    <a:pt x="0" y="695"/>
                  </a:lnTo>
                  <a:lnTo>
                    <a:pt x="0" y="0"/>
                  </a:lnTo>
                  <a:lnTo>
                    <a:pt x="2039" y="0"/>
                  </a:lnTo>
                  <a:lnTo>
                    <a:pt x="2039" y="47"/>
                  </a:lnTo>
                  <a:lnTo>
                    <a:pt x="47" y="47"/>
                  </a:lnTo>
                  <a:lnTo>
                    <a:pt x="47" y="695"/>
                  </a:lnTo>
                  <a:close/>
                </a:path>
              </a:pathLst>
            </a:custGeom>
            <a:solidFill>
              <a:srgbClr val="71BFEC"/>
            </a:solidFill>
            <a:ln>
              <a:solidFill>
                <a:srgbClr val="71BFEC"/>
              </a:solidFill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7703060" y="2203452"/>
              <a:ext cx="106644" cy="122936"/>
            </a:xfrm>
            <a:custGeom>
              <a:avLst/>
              <a:gdLst>
                <a:gd name="T0" fmla="*/ 0 w 144"/>
                <a:gd name="T1" fmla="*/ 166 h 166"/>
                <a:gd name="T2" fmla="*/ 144 w 144"/>
                <a:gd name="T3" fmla="*/ 83 h 166"/>
                <a:gd name="T4" fmla="*/ 0 w 144"/>
                <a:gd name="T5" fmla="*/ 0 h 166"/>
                <a:gd name="T6" fmla="*/ 0 w 144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6">
                  <a:moveTo>
                    <a:pt x="0" y="166"/>
                  </a:moveTo>
                  <a:lnTo>
                    <a:pt x="144" y="83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4488940" y="3136583"/>
              <a:ext cx="907211" cy="858333"/>
            </a:xfrm>
            <a:custGeom>
              <a:avLst/>
              <a:gdLst>
                <a:gd name="T0" fmla="*/ 1225 w 1225"/>
                <a:gd name="T1" fmla="*/ 1159 h 1159"/>
                <a:gd name="T2" fmla="*/ 88 w 1225"/>
                <a:gd name="T3" fmla="*/ 1159 h 1159"/>
                <a:gd name="T4" fmla="*/ 88 w 1225"/>
                <a:gd name="T5" fmla="*/ 48 h 1159"/>
                <a:gd name="T6" fmla="*/ 0 w 1225"/>
                <a:gd name="T7" fmla="*/ 48 h 1159"/>
                <a:gd name="T8" fmla="*/ 0 w 1225"/>
                <a:gd name="T9" fmla="*/ 0 h 1159"/>
                <a:gd name="T10" fmla="*/ 135 w 1225"/>
                <a:gd name="T11" fmla="*/ 0 h 1159"/>
                <a:gd name="T12" fmla="*/ 135 w 1225"/>
                <a:gd name="T13" fmla="*/ 1112 h 1159"/>
                <a:gd name="T14" fmla="*/ 1225 w 1225"/>
                <a:gd name="T15" fmla="*/ 1112 h 1159"/>
                <a:gd name="T16" fmla="*/ 1225 w 1225"/>
                <a:gd name="T17" fmla="*/ 115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5" h="1159">
                  <a:moveTo>
                    <a:pt x="1225" y="1159"/>
                  </a:moveTo>
                  <a:lnTo>
                    <a:pt x="88" y="1159"/>
                  </a:lnTo>
                  <a:lnTo>
                    <a:pt x="88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112"/>
                  </a:lnTo>
                  <a:lnTo>
                    <a:pt x="1225" y="1112"/>
                  </a:lnTo>
                  <a:lnTo>
                    <a:pt x="1225" y="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4399330" y="3092889"/>
              <a:ext cx="107384" cy="122936"/>
            </a:xfrm>
            <a:custGeom>
              <a:avLst/>
              <a:gdLst>
                <a:gd name="T0" fmla="*/ 145 w 145"/>
                <a:gd name="T1" fmla="*/ 0 h 166"/>
                <a:gd name="T2" fmla="*/ 0 w 145"/>
                <a:gd name="T3" fmla="*/ 83 h 166"/>
                <a:gd name="T4" fmla="*/ 145 w 145"/>
                <a:gd name="T5" fmla="*/ 166 h 166"/>
                <a:gd name="T6" fmla="*/ 145 w 14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66">
                  <a:moveTo>
                    <a:pt x="145" y="0"/>
                  </a:moveTo>
                  <a:lnTo>
                    <a:pt x="0" y="83"/>
                  </a:lnTo>
                  <a:lnTo>
                    <a:pt x="145" y="16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/>
            <p:nvPr/>
          </p:nvSpPr>
          <p:spPr bwMode="auto">
            <a:xfrm>
              <a:off x="4551890" y="4225977"/>
              <a:ext cx="1267874" cy="830191"/>
            </a:xfrm>
            <a:custGeom>
              <a:avLst/>
              <a:gdLst>
                <a:gd name="T0" fmla="*/ 1712 w 1712"/>
                <a:gd name="T1" fmla="*/ 1121 h 1121"/>
                <a:gd name="T2" fmla="*/ 178 w 1712"/>
                <a:gd name="T3" fmla="*/ 1121 h 1121"/>
                <a:gd name="T4" fmla="*/ 178 w 1712"/>
                <a:gd name="T5" fmla="*/ 47 h 1121"/>
                <a:gd name="T6" fmla="*/ 0 w 1712"/>
                <a:gd name="T7" fmla="*/ 47 h 1121"/>
                <a:gd name="T8" fmla="*/ 0 w 1712"/>
                <a:gd name="T9" fmla="*/ 0 h 1121"/>
                <a:gd name="T10" fmla="*/ 225 w 1712"/>
                <a:gd name="T11" fmla="*/ 0 h 1121"/>
                <a:gd name="T12" fmla="*/ 225 w 1712"/>
                <a:gd name="T13" fmla="*/ 1074 h 1121"/>
                <a:gd name="T14" fmla="*/ 1712 w 1712"/>
                <a:gd name="T15" fmla="*/ 1074 h 1121"/>
                <a:gd name="T16" fmla="*/ 1712 w 1712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2" h="1121">
                  <a:moveTo>
                    <a:pt x="1712" y="1121"/>
                  </a:moveTo>
                  <a:lnTo>
                    <a:pt x="178" y="1121"/>
                  </a:lnTo>
                  <a:lnTo>
                    <a:pt x="178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25" y="0"/>
                  </a:lnTo>
                  <a:lnTo>
                    <a:pt x="225" y="1074"/>
                  </a:lnTo>
                  <a:lnTo>
                    <a:pt x="1712" y="1074"/>
                  </a:lnTo>
                  <a:lnTo>
                    <a:pt x="1712" y="1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32"/>
            <p:cNvSpPr/>
            <p:nvPr/>
          </p:nvSpPr>
          <p:spPr bwMode="auto">
            <a:xfrm>
              <a:off x="4464501" y="4182283"/>
              <a:ext cx="105162" cy="122936"/>
            </a:xfrm>
            <a:custGeom>
              <a:avLst/>
              <a:gdLst>
                <a:gd name="T0" fmla="*/ 142 w 142"/>
                <a:gd name="T1" fmla="*/ 0 h 166"/>
                <a:gd name="T2" fmla="*/ 0 w 142"/>
                <a:gd name="T3" fmla="*/ 83 h 166"/>
                <a:gd name="T4" fmla="*/ 142 w 142"/>
                <a:gd name="T5" fmla="*/ 166 h 166"/>
                <a:gd name="T6" fmla="*/ 142 w 142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66">
                  <a:moveTo>
                    <a:pt x="142" y="0"/>
                  </a:moveTo>
                  <a:lnTo>
                    <a:pt x="0" y="83"/>
                  </a:lnTo>
                  <a:lnTo>
                    <a:pt x="142" y="16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4054960" y="5723431"/>
              <a:ext cx="645786" cy="404357"/>
            </a:xfrm>
            <a:custGeom>
              <a:avLst/>
              <a:gdLst>
                <a:gd name="T0" fmla="*/ 872 w 872"/>
                <a:gd name="T1" fmla="*/ 546 h 546"/>
                <a:gd name="T2" fmla="*/ 0 w 872"/>
                <a:gd name="T3" fmla="*/ 546 h 546"/>
                <a:gd name="T4" fmla="*/ 0 w 872"/>
                <a:gd name="T5" fmla="*/ 0 h 546"/>
                <a:gd name="T6" fmla="*/ 47 w 872"/>
                <a:gd name="T7" fmla="*/ 0 h 546"/>
                <a:gd name="T8" fmla="*/ 47 w 872"/>
                <a:gd name="T9" fmla="*/ 499 h 546"/>
                <a:gd name="T10" fmla="*/ 872 w 872"/>
                <a:gd name="T11" fmla="*/ 499 h 546"/>
                <a:gd name="T12" fmla="*/ 872 w 872"/>
                <a:gd name="T13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2" h="546">
                  <a:moveTo>
                    <a:pt x="872" y="546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99"/>
                  </a:lnTo>
                  <a:lnTo>
                    <a:pt x="872" y="499"/>
                  </a:lnTo>
                  <a:lnTo>
                    <a:pt x="872" y="54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34"/>
            <p:cNvSpPr/>
            <p:nvPr/>
          </p:nvSpPr>
          <p:spPr bwMode="auto">
            <a:xfrm>
              <a:off x="4010525" y="5636042"/>
              <a:ext cx="122936" cy="104422"/>
            </a:xfrm>
            <a:custGeom>
              <a:avLst/>
              <a:gdLst>
                <a:gd name="T0" fmla="*/ 166 w 166"/>
                <a:gd name="T1" fmla="*/ 141 h 141"/>
                <a:gd name="T2" fmla="*/ 83 w 166"/>
                <a:gd name="T3" fmla="*/ 0 h 141"/>
                <a:gd name="T4" fmla="*/ 0 w 166"/>
                <a:gd name="T5" fmla="*/ 141 h 141"/>
                <a:gd name="T6" fmla="*/ 166 w 166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1">
                  <a:moveTo>
                    <a:pt x="166" y="141"/>
                  </a:moveTo>
                  <a:lnTo>
                    <a:pt x="83" y="0"/>
                  </a:lnTo>
                  <a:lnTo>
                    <a:pt x="0" y="141"/>
                  </a:lnTo>
                  <a:lnTo>
                    <a:pt x="166" y="141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7"/>
          <p:cNvGrpSpPr/>
          <p:nvPr/>
        </p:nvGrpSpPr>
        <p:grpSpPr>
          <a:xfrm>
            <a:off x="8373895" y="2189312"/>
            <a:ext cx="2085109" cy="702873"/>
            <a:chOff x="9720774" y="2761849"/>
            <a:chExt cx="2511867" cy="767479"/>
          </a:xfrm>
        </p:grpSpPr>
        <p:sp>
          <p:nvSpPr>
            <p:cNvPr id="28" name="TextBox 35"/>
            <p:cNvSpPr txBox="1"/>
            <p:nvPr/>
          </p:nvSpPr>
          <p:spPr>
            <a:xfrm>
              <a:off x="9726738" y="2761849"/>
              <a:ext cx="1513973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36"/>
            <p:cNvSpPr/>
            <p:nvPr/>
          </p:nvSpPr>
          <p:spPr>
            <a:xfrm>
              <a:off x="9720774" y="3060235"/>
              <a:ext cx="2511867" cy="4690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38"/>
          <p:cNvGrpSpPr/>
          <p:nvPr/>
        </p:nvGrpSpPr>
        <p:grpSpPr>
          <a:xfrm>
            <a:off x="8373894" y="3306464"/>
            <a:ext cx="2085111" cy="716466"/>
            <a:chOff x="9720773" y="2761849"/>
            <a:chExt cx="2511870" cy="782321"/>
          </a:xfrm>
        </p:grpSpPr>
        <p:sp>
          <p:nvSpPr>
            <p:cNvPr id="31" name="TextBox 39"/>
            <p:cNvSpPr txBox="1"/>
            <p:nvPr/>
          </p:nvSpPr>
          <p:spPr>
            <a:xfrm>
              <a:off x="9720773" y="2761849"/>
              <a:ext cx="151397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ectangle 40"/>
            <p:cNvSpPr/>
            <p:nvPr/>
          </p:nvSpPr>
          <p:spPr>
            <a:xfrm>
              <a:off x="9720775" y="3060235"/>
              <a:ext cx="2511868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41"/>
          <p:cNvGrpSpPr/>
          <p:nvPr/>
        </p:nvGrpSpPr>
        <p:grpSpPr>
          <a:xfrm>
            <a:off x="8373894" y="4425341"/>
            <a:ext cx="2085111" cy="716466"/>
            <a:chOff x="9720772" y="2761849"/>
            <a:chExt cx="2511870" cy="782321"/>
          </a:xfrm>
        </p:grpSpPr>
        <p:sp>
          <p:nvSpPr>
            <p:cNvPr id="34" name="TextBox 42"/>
            <p:cNvSpPr txBox="1"/>
            <p:nvPr/>
          </p:nvSpPr>
          <p:spPr>
            <a:xfrm>
              <a:off x="9720772" y="2761849"/>
              <a:ext cx="1513973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43"/>
            <p:cNvSpPr/>
            <p:nvPr/>
          </p:nvSpPr>
          <p:spPr>
            <a:xfrm>
              <a:off x="9720773" y="3060235"/>
              <a:ext cx="2511869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44"/>
          <p:cNvGrpSpPr/>
          <p:nvPr/>
        </p:nvGrpSpPr>
        <p:grpSpPr>
          <a:xfrm flipH="1">
            <a:off x="1698171" y="2189315"/>
            <a:ext cx="2107425" cy="716464"/>
            <a:chOff x="9720775" y="2761849"/>
            <a:chExt cx="2343012" cy="782319"/>
          </a:xfrm>
        </p:grpSpPr>
        <p:sp>
          <p:nvSpPr>
            <p:cNvPr id="37" name="TextBox 45"/>
            <p:cNvSpPr txBox="1"/>
            <p:nvPr/>
          </p:nvSpPr>
          <p:spPr>
            <a:xfrm>
              <a:off x="9747983" y="2761849"/>
              <a:ext cx="152791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46"/>
            <p:cNvSpPr/>
            <p:nvPr/>
          </p:nvSpPr>
          <p:spPr>
            <a:xfrm>
              <a:off x="9720775" y="3060233"/>
              <a:ext cx="2343012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47"/>
          <p:cNvGrpSpPr/>
          <p:nvPr/>
        </p:nvGrpSpPr>
        <p:grpSpPr>
          <a:xfrm flipH="1">
            <a:off x="1695008" y="3306465"/>
            <a:ext cx="2124855" cy="716464"/>
            <a:chOff x="9701397" y="2761849"/>
            <a:chExt cx="2362390" cy="782319"/>
          </a:xfrm>
        </p:grpSpPr>
        <p:sp>
          <p:nvSpPr>
            <p:cNvPr id="40" name="TextBox 48"/>
            <p:cNvSpPr txBox="1"/>
            <p:nvPr/>
          </p:nvSpPr>
          <p:spPr>
            <a:xfrm>
              <a:off x="9701397" y="2761849"/>
              <a:ext cx="1527914" cy="2579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9"/>
            <p:cNvSpPr/>
            <p:nvPr/>
          </p:nvSpPr>
          <p:spPr>
            <a:xfrm>
              <a:off x="9720775" y="3060233"/>
              <a:ext cx="2343012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50"/>
          <p:cNvGrpSpPr/>
          <p:nvPr/>
        </p:nvGrpSpPr>
        <p:grpSpPr>
          <a:xfrm flipH="1">
            <a:off x="1698171" y="4425341"/>
            <a:ext cx="2107425" cy="702871"/>
            <a:chOff x="9720775" y="2761849"/>
            <a:chExt cx="2343012" cy="767477"/>
          </a:xfrm>
        </p:grpSpPr>
        <p:sp>
          <p:nvSpPr>
            <p:cNvPr id="43" name="TextBox 51"/>
            <p:cNvSpPr txBox="1"/>
            <p:nvPr/>
          </p:nvSpPr>
          <p:spPr>
            <a:xfrm>
              <a:off x="9768598" y="2761849"/>
              <a:ext cx="152791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Rectangle 52"/>
            <p:cNvSpPr/>
            <p:nvPr/>
          </p:nvSpPr>
          <p:spPr>
            <a:xfrm>
              <a:off x="9720775" y="3060233"/>
              <a:ext cx="2343012" cy="4690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 flipH="1">
            <a:off x="4642297" y="4361514"/>
            <a:ext cx="1613003" cy="1227831"/>
            <a:chOff x="4250639" y="3537480"/>
            <a:chExt cx="1529450" cy="1164230"/>
          </a:xfrm>
        </p:grpSpPr>
        <p:sp>
          <p:nvSpPr>
            <p:cNvPr id="3" name="Freeform 21"/>
            <p:cNvSpPr/>
            <p:nvPr/>
          </p:nvSpPr>
          <p:spPr bwMode="auto">
            <a:xfrm>
              <a:off x="4250639" y="3537480"/>
              <a:ext cx="1529450" cy="1164230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Oval 22"/>
            <p:cNvSpPr/>
            <p:nvPr/>
          </p:nvSpPr>
          <p:spPr>
            <a:xfrm>
              <a:off x="4946647" y="3804569"/>
              <a:ext cx="551192" cy="55119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Shape 1849"/>
            <p:cNvSpPr/>
            <p:nvPr/>
          </p:nvSpPr>
          <p:spPr>
            <a:xfrm flipH="1">
              <a:off x="5071935" y="3959885"/>
              <a:ext cx="329565" cy="2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43"/>
          <p:cNvGrpSpPr/>
          <p:nvPr/>
        </p:nvGrpSpPr>
        <p:grpSpPr>
          <a:xfrm>
            <a:off x="6072931" y="4009357"/>
            <a:ext cx="1476228" cy="1403910"/>
            <a:chOff x="6254758" y="3535584"/>
            <a:chExt cx="1399760" cy="1331188"/>
          </a:xfrm>
        </p:grpSpPr>
        <p:grpSp>
          <p:nvGrpSpPr>
            <p:cNvPr id="7" name="Group 15"/>
            <p:cNvGrpSpPr/>
            <p:nvPr/>
          </p:nvGrpSpPr>
          <p:grpSpPr>
            <a:xfrm flipH="1">
              <a:off x="6254758" y="3535584"/>
              <a:ext cx="1399760" cy="1331188"/>
              <a:chOff x="3023802" y="3203565"/>
              <a:chExt cx="1399760" cy="1331188"/>
            </a:xfrm>
          </p:grpSpPr>
          <p:sp>
            <p:nvSpPr>
              <p:cNvPr id="9" name="Freeform 20"/>
              <p:cNvSpPr/>
              <p:nvPr/>
            </p:nvSpPr>
            <p:spPr bwMode="auto">
              <a:xfrm>
                <a:off x="3023802" y="3203565"/>
                <a:ext cx="1399760" cy="1331188"/>
              </a:xfrm>
              <a:custGeom>
                <a:avLst/>
                <a:gdLst>
                  <a:gd name="T0" fmla="*/ 66 w 745"/>
                  <a:gd name="T1" fmla="*/ 251 h 708"/>
                  <a:gd name="T2" fmla="*/ 284 w 745"/>
                  <a:gd name="T3" fmla="*/ 640 h 708"/>
                  <a:gd name="T4" fmla="*/ 284 w 745"/>
                  <a:gd name="T5" fmla="*/ 640 h 708"/>
                  <a:gd name="T6" fmla="*/ 517 w 745"/>
                  <a:gd name="T7" fmla="*/ 686 h 708"/>
                  <a:gd name="T8" fmla="*/ 707 w 745"/>
                  <a:gd name="T9" fmla="*/ 358 h 708"/>
                  <a:gd name="T10" fmla="*/ 379 w 745"/>
                  <a:gd name="T11" fmla="*/ 167 h 708"/>
                  <a:gd name="T12" fmla="*/ 189 w 745"/>
                  <a:gd name="T13" fmla="*/ 357 h 708"/>
                  <a:gd name="T14" fmla="*/ 154 w 745"/>
                  <a:gd name="T15" fmla="*/ 239 h 708"/>
                  <a:gd name="T16" fmla="*/ 220 w 745"/>
                  <a:gd name="T17" fmla="*/ 229 h 708"/>
                  <a:gd name="T18" fmla="*/ 138 w 745"/>
                  <a:gd name="T19" fmla="*/ 0 h 708"/>
                  <a:gd name="T20" fmla="*/ 0 w 745"/>
                  <a:gd name="T21" fmla="*/ 261 h 708"/>
                  <a:gd name="T22" fmla="*/ 66 w 745"/>
                  <a:gd name="T23" fmla="*/ 251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08">
                    <a:moveTo>
                      <a:pt x="66" y="251"/>
                    </a:moveTo>
                    <a:cubicBezTo>
                      <a:pt x="85" y="383"/>
                      <a:pt x="172" y="554"/>
                      <a:pt x="284" y="640"/>
                    </a:cubicBezTo>
                    <a:cubicBezTo>
                      <a:pt x="284" y="639"/>
                      <a:pt x="283" y="640"/>
                      <a:pt x="284" y="640"/>
                    </a:cubicBezTo>
                    <a:cubicBezTo>
                      <a:pt x="347" y="689"/>
                      <a:pt x="433" y="708"/>
                      <a:pt x="517" y="686"/>
                    </a:cubicBezTo>
                    <a:cubicBezTo>
                      <a:pt x="660" y="648"/>
                      <a:pt x="745" y="501"/>
                      <a:pt x="707" y="358"/>
                    </a:cubicBezTo>
                    <a:cubicBezTo>
                      <a:pt x="669" y="215"/>
                      <a:pt x="522" y="129"/>
                      <a:pt x="379" y="167"/>
                    </a:cubicBezTo>
                    <a:cubicBezTo>
                      <a:pt x="283" y="193"/>
                      <a:pt x="213" y="268"/>
                      <a:pt x="189" y="357"/>
                    </a:cubicBezTo>
                    <a:cubicBezTo>
                      <a:pt x="171" y="320"/>
                      <a:pt x="160" y="280"/>
                      <a:pt x="154" y="239"/>
                    </a:cubicBezTo>
                    <a:cubicBezTo>
                      <a:pt x="176" y="235"/>
                      <a:pt x="198" y="232"/>
                      <a:pt x="220" y="229"/>
                    </a:cubicBezTo>
                    <a:cubicBezTo>
                      <a:pt x="174" y="172"/>
                      <a:pt x="141" y="94"/>
                      <a:pt x="138" y="0"/>
                    </a:cubicBezTo>
                    <a:cubicBezTo>
                      <a:pt x="72" y="66"/>
                      <a:pt x="22" y="156"/>
                      <a:pt x="0" y="261"/>
                    </a:cubicBezTo>
                    <a:cubicBezTo>
                      <a:pt x="22" y="258"/>
                      <a:pt x="44" y="254"/>
                      <a:pt x="66" y="251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19"/>
              <p:cNvSpPr/>
              <p:nvPr/>
            </p:nvSpPr>
            <p:spPr>
              <a:xfrm>
                <a:off x="3596074" y="3732211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" name="Shape 2671"/>
            <p:cNvSpPr/>
            <p:nvPr/>
          </p:nvSpPr>
          <p:spPr>
            <a:xfrm>
              <a:off x="6705147" y="4201178"/>
              <a:ext cx="203005" cy="28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4255553" y="2967036"/>
            <a:ext cx="1183812" cy="1649162"/>
            <a:chOff x="4531519" y="2547255"/>
            <a:chExt cx="1122491" cy="1563736"/>
          </a:xfrm>
        </p:grpSpPr>
        <p:grpSp>
          <p:nvGrpSpPr>
            <p:cNvPr id="12" name="Group 24"/>
            <p:cNvGrpSpPr/>
            <p:nvPr/>
          </p:nvGrpSpPr>
          <p:grpSpPr>
            <a:xfrm flipH="1">
              <a:off x="4531519" y="2547255"/>
              <a:ext cx="1122491" cy="1563736"/>
              <a:chOff x="5024310" y="2215236"/>
              <a:chExt cx="1122491" cy="1563736"/>
            </a:xfrm>
          </p:grpSpPr>
          <p:sp>
            <p:nvSpPr>
              <p:cNvPr id="14" name="Freeform 22"/>
              <p:cNvSpPr/>
              <p:nvPr/>
            </p:nvSpPr>
            <p:spPr bwMode="auto">
              <a:xfrm>
                <a:off x="5024310" y="2215236"/>
                <a:ext cx="1122491" cy="1563736"/>
              </a:xfrm>
              <a:custGeom>
                <a:avLst/>
                <a:gdLst>
                  <a:gd name="T0" fmla="*/ 477 w 597"/>
                  <a:gd name="T1" fmla="*/ 690 h 831"/>
                  <a:gd name="T2" fmla="*/ 570 w 597"/>
                  <a:gd name="T3" fmla="*/ 255 h 831"/>
                  <a:gd name="T4" fmla="*/ 570 w 597"/>
                  <a:gd name="T5" fmla="*/ 255 h 831"/>
                  <a:gd name="T6" fmla="*/ 426 w 597"/>
                  <a:gd name="T7" fmla="*/ 66 h 831"/>
                  <a:gd name="T8" fmla="*/ 66 w 597"/>
                  <a:gd name="T9" fmla="*/ 186 h 831"/>
                  <a:gd name="T10" fmla="*/ 186 w 597"/>
                  <a:gd name="T11" fmla="*/ 546 h 831"/>
                  <a:gd name="T12" fmla="*/ 454 w 597"/>
                  <a:gd name="T13" fmla="*/ 529 h 831"/>
                  <a:gd name="T14" fmla="*/ 402 w 597"/>
                  <a:gd name="T15" fmla="*/ 642 h 831"/>
                  <a:gd name="T16" fmla="*/ 346 w 597"/>
                  <a:gd name="T17" fmla="*/ 605 h 831"/>
                  <a:gd name="T18" fmla="*/ 256 w 597"/>
                  <a:gd name="T19" fmla="*/ 831 h 831"/>
                  <a:gd name="T20" fmla="*/ 532 w 597"/>
                  <a:gd name="T21" fmla="*/ 727 h 831"/>
                  <a:gd name="T22" fmla="*/ 477 w 597"/>
                  <a:gd name="T23" fmla="*/ 69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7" h="831">
                    <a:moveTo>
                      <a:pt x="477" y="690"/>
                    </a:moveTo>
                    <a:cubicBezTo>
                      <a:pt x="550" y="578"/>
                      <a:pt x="597" y="392"/>
                      <a:pt x="570" y="255"/>
                    </a:cubicBezTo>
                    <a:cubicBezTo>
                      <a:pt x="569" y="255"/>
                      <a:pt x="571" y="254"/>
                      <a:pt x="570" y="255"/>
                    </a:cubicBezTo>
                    <a:cubicBezTo>
                      <a:pt x="554" y="176"/>
                      <a:pt x="503" y="105"/>
                      <a:pt x="426" y="66"/>
                    </a:cubicBezTo>
                    <a:cubicBezTo>
                      <a:pt x="293" y="0"/>
                      <a:pt x="132" y="54"/>
                      <a:pt x="66" y="186"/>
                    </a:cubicBezTo>
                    <a:cubicBezTo>
                      <a:pt x="0" y="319"/>
                      <a:pt x="54" y="480"/>
                      <a:pt x="186" y="546"/>
                    </a:cubicBezTo>
                    <a:cubicBezTo>
                      <a:pt x="275" y="590"/>
                      <a:pt x="377" y="581"/>
                      <a:pt x="454" y="529"/>
                    </a:cubicBezTo>
                    <a:cubicBezTo>
                      <a:pt x="442" y="569"/>
                      <a:pt x="425" y="607"/>
                      <a:pt x="402" y="642"/>
                    </a:cubicBezTo>
                    <a:cubicBezTo>
                      <a:pt x="383" y="630"/>
                      <a:pt x="365" y="617"/>
                      <a:pt x="346" y="605"/>
                    </a:cubicBezTo>
                    <a:cubicBezTo>
                      <a:pt x="343" y="678"/>
                      <a:pt x="316" y="759"/>
                      <a:pt x="256" y="831"/>
                    </a:cubicBezTo>
                    <a:cubicBezTo>
                      <a:pt x="350" y="825"/>
                      <a:pt x="446" y="791"/>
                      <a:pt x="532" y="727"/>
                    </a:cubicBezTo>
                    <a:cubicBezTo>
                      <a:pt x="514" y="715"/>
                      <a:pt x="495" y="702"/>
                      <a:pt x="477" y="690"/>
                    </a:cubicBez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Oval 26"/>
              <p:cNvSpPr/>
              <p:nvPr/>
            </p:nvSpPr>
            <p:spPr>
              <a:xfrm>
                <a:off x="5318921" y="2519887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AutoShape 24"/>
            <p:cNvSpPr/>
            <p:nvPr/>
          </p:nvSpPr>
          <p:spPr bwMode="auto">
            <a:xfrm>
              <a:off x="4943243" y="2987043"/>
              <a:ext cx="281119" cy="280917"/>
            </a:xfrm>
            <a:custGeom>
              <a:avLst/>
              <a:gdLst>
                <a:gd name="T0" fmla="*/ 16823 w 19689"/>
                <a:gd name="T1" fmla="*/ 2867 h 19689"/>
                <a:gd name="T2" fmla="*/ 2867 w 19689"/>
                <a:gd name="T3" fmla="*/ 2867 h 19689"/>
                <a:gd name="T4" fmla="*/ 2867 w 19689"/>
                <a:gd name="T5" fmla="*/ 16823 h 19689"/>
                <a:gd name="T6" fmla="*/ 16823 w 19689"/>
                <a:gd name="T7" fmla="*/ 16823 h 19689"/>
                <a:gd name="T8" fmla="*/ 16823 w 19689"/>
                <a:gd name="T9" fmla="*/ 2867 h 19689"/>
                <a:gd name="T10" fmla="*/ 11507 w 19689"/>
                <a:gd name="T11" fmla="*/ 12670 h 19689"/>
                <a:gd name="T12" fmla="*/ 6522 w 19689"/>
                <a:gd name="T13" fmla="*/ 15494 h 19689"/>
                <a:gd name="T14" fmla="*/ 6522 w 19689"/>
                <a:gd name="T15" fmla="*/ 9845 h 19689"/>
                <a:gd name="T16" fmla="*/ 6522 w 19689"/>
                <a:gd name="T17" fmla="*/ 4030 h 19689"/>
                <a:gd name="T18" fmla="*/ 11507 w 19689"/>
                <a:gd name="T19" fmla="*/ 7020 h 19689"/>
                <a:gd name="T20" fmla="*/ 16325 w 19689"/>
                <a:gd name="T21" fmla="*/ 9845 h 19689"/>
                <a:gd name="T22" fmla="*/ 11507 w 19689"/>
                <a:gd name="T23" fmla="*/ 12670 h 19689"/>
                <a:gd name="T24" fmla="*/ 11507 w 19689"/>
                <a:gd name="T25" fmla="*/ 12670 h 19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89" h="19689">
                  <a:moveTo>
                    <a:pt x="16823" y="2867"/>
                  </a:moveTo>
                  <a:cubicBezTo>
                    <a:pt x="12836" y="-955"/>
                    <a:pt x="6688" y="-955"/>
                    <a:pt x="2867" y="2867"/>
                  </a:cubicBezTo>
                  <a:cubicBezTo>
                    <a:pt x="-955" y="6688"/>
                    <a:pt x="-955" y="13002"/>
                    <a:pt x="2867" y="16823"/>
                  </a:cubicBezTo>
                  <a:cubicBezTo>
                    <a:pt x="6688" y="20645"/>
                    <a:pt x="12836" y="20645"/>
                    <a:pt x="16823" y="16823"/>
                  </a:cubicBezTo>
                  <a:cubicBezTo>
                    <a:pt x="20645" y="13002"/>
                    <a:pt x="20645" y="6688"/>
                    <a:pt x="16823" y="2867"/>
                  </a:cubicBezTo>
                  <a:close/>
                  <a:moveTo>
                    <a:pt x="11507" y="12670"/>
                  </a:moveTo>
                  <a:cubicBezTo>
                    <a:pt x="6522" y="15494"/>
                    <a:pt x="6522" y="15494"/>
                    <a:pt x="6522" y="15494"/>
                  </a:cubicBezTo>
                  <a:cubicBezTo>
                    <a:pt x="6522" y="9845"/>
                    <a:pt x="6522" y="9845"/>
                    <a:pt x="6522" y="9845"/>
                  </a:cubicBezTo>
                  <a:cubicBezTo>
                    <a:pt x="6522" y="4030"/>
                    <a:pt x="6522" y="4030"/>
                    <a:pt x="6522" y="4030"/>
                  </a:cubicBezTo>
                  <a:cubicBezTo>
                    <a:pt x="11507" y="7020"/>
                    <a:pt x="11507" y="7020"/>
                    <a:pt x="11507" y="7020"/>
                  </a:cubicBezTo>
                  <a:cubicBezTo>
                    <a:pt x="16325" y="9845"/>
                    <a:pt x="16325" y="9845"/>
                    <a:pt x="16325" y="9845"/>
                  </a:cubicBezTo>
                  <a:lnTo>
                    <a:pt x="11507" y="12670"/>
                  </a:lnTo>
                  <a:close/>
                  <a:moveTo>
                    <a:pt x="11507" y="1267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4821518" y="2204555"/>
            <a:ext cx="1608287" cy="1135076"/>
            <a:chOff x="5068168" y="1824270"/>
            <a:chExt cx="1524978" cy="1076279"/>
          </a:xfrm>
        </p:grpSpPr>
        <p:grpSp>
          <p:nvGrpSpPr>
            <p:cNvPr id="17" name="Group 28"/>
            <p:cNvGrpSpPr/>
            <p:nvPr/>
          </p:nvGrpSpPr>
          <p:grpSpPr>
            <a:xfrm flipH="1">
              <a:off x="5068168" y="1824270"/>
              <a:ext cx="1524978" cy="1076279"/>
              <a:chOff x="4085174" y="1492251"/>
              <a:chExt cx="1524978" cy="1076279"/>
            </a:xfrm>
          </p:grpSpPr>
          <p:sp>
            <p:nvSpPr>
              <p:cNvPr id="19" name="Freeform 23"/>
              <p:cNvSpPr/>
              <p:nvPr/>
            </p:nvSpPr>
            <p:spPr bwMode="auto">
              <a:xfrm>
                <a:off x="4085174" y="1492251"/>
                <a:ext cx="1524978" cy="1076279"/>
              </a:xfrm>
              <a:custGeom>
                <a:avLst/>
                <a:gdLst>
                  <a:gd name="T0" fmla="*/ 714 w 811"/>
                  <a:gd name="T1" fmla="*/ 209 h 573"/>
                  <a:gd name="T2" fmla="*/ 318 w 811"/>
                  <a:gd name="T3" fmla="*/ 6 h 573"/>
                  <a:gd name="T4" fmla="*/ 318 w 811"/>
                  <a:gd name="T5" fmla="*/ 6 h 573"/>
                  <a:gd name="T6" fmla="*/ 98 w 811"/>
                  <a:gd name="T7" fmla="*/ 97 h 573"/>
                  <a:gd name="T8" fmla="*/ 121 w 811"/>
                  <a:gd name="T9" fmla="*/ 475 h 573"/>
                  <a:gd name="T10" fmla="*/ 500 w 811"/>
                  <a:gd name="T11" fmla="*/ 452 h 573"/>
                  <a:gd name="T12" fmla="*/ 553 w 811"/>
                  <a:gd name="T13" fmla="*/ 189 h 573"/>
                  <a:gd name="T14" fmla="*/ 648 w 811"/>
                  <a:gd name="T15" fmla="*/ 268 h 573"/>
                  <a:gd name="T16" fmla="*/ 598 w 811"/>
                  <a:gd name="T17" fmla="*/ 313 h 573"/>
                  <a:gd name="T18" fmla="*/ 793 w 811"/>
                  <a:gd name="T19" fmla="*/ 458 h 573"/>
                  <a:gd name="T20" fmla="*/ 764 w 811"/>
                  <a:gd name="T21" fmla="*/ 164 h 573"/>
                  <a:gd name="T22" fmla="*/ 714 w 811"/>
                  <a:gd name="T23" fmla="*/ 209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1" h="573">
                    <a:moveTo>
                      <a:pt x="714" y="209"/>
                    </a:moveTo>
                    <a:cubicBezTo>
                      <a:pt x="625" y="109"/>
                      <a:pt x="458" y="16"/>
                      <a:pt x="318" y="6"/>
                    </a:cubicBezTo>
                    <a:cubicBezTo>
                      <a:pt x="317" y="7"/>
                      <a:pt x="318" y="5"/>
                      <a:pt x="318" y="6"/>
                    </a:cubicBezTo>
                    <a:cubicBezTo>
                      <a:pt x="237" y="0"/>
                      <a:pt x="156" y="32"/>
                      <a:pt x="98" y="97"/>
                    </a:cubicBezTo>
                    <a:cubicBezTo>
                      <a:pt x="0" y="207"/>
                      <a:pt x="10" y="377"/>
                      <a:pt x="121" y="475"/>
                    </a:cubicBezTo>
                    <a:cubicBezTo>
                      <a:pt x="232" y="573"/>
                      <a:pt x="401" y="563"/>
                      <a:pt x="500" y="452"/>
                    </a:cubicBezTo>
                    <a:cubicBezTo>
                      <a:pt x="566" y="378"/>
                      <a:pt x="583" y="277"/>
                      <a:pt x="553" y="189"/>
                    </a:cubicBezTo>
                    <a:cubicBezTo>
                      <a:pt x="588" y="211"/>
                      <a:pt x="620" y="237"/>
                      <a:pt x="648" y="268"/>
                    </a:cubicBezTo>
                    <a:cubicBezTo>
                      <a:pt x="631" y="283"/>
                      <a:pt x="615" y="298"/>
                      <a:pt x="598" y="313"/>
                    </a:cubicBezTo>
                    <a:cubicBezTo>
                      <a:pt x="668" y="335"/>
                      <a:pt x="738" y="382"/>
                      <a:pt x="793" y="458"/>
                    </a:cubicBezTo>
                    <a:cubicBezTo>
                      <a:pt x="811" y="367"/>
                      <a:pt x="803" y="264"/>
                      <a:pt x="764" y="164"/>
                    </a:cubicBezTo>
                    <a:cubicBezTo>
                      <a:pt x="747" y="179"/>
                      <a:pt x="731" y="194"/>
                      <a:pt x="714" y="209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Oval 30"/>
              <p:cNvSpPr/>
              <p:nvPr/>
            </p:nvSpPr>
            <p:spPr>
              <a:xfrm>
                <a:off x="4366880" y="1741826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Shape 819"/>
            <p:cNvSpPr/>
            <p:nvPr/>
          </p:nvSpPr>
          <p:spPr>
            <a:xfrm>
              <a:off x="5903979" y="2201089"/>
              <a:ext cx="263729" cy="29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49"/>
          <p:cNvGrpSpPr/>
          <p:nvPr/>
        </p:nvGrpSpPr>
        <p:grpSpPr>
          <a:xfrm>
            <a:off x="6313468" y="2695058"/>
            <a:ext cx="1241980" cy="1550118"/>
            <a:chOff x="6482835" y="2289366"/>
            <a:chExt cx="1177646" cy="1469822"/>
          </a:xfrm>
        </p:grpSpPr>
        <p:grpSp>
          <p:nvGrpSpPr>
            <p:cNvPr id="22" name="Group 35"/>
            <p:cNvGrpSpPr/>
            <p:nvPr/>
          </p:nvGrpSpPr>
          <p:grpSpPr>
            <a:xfrm flipH="1">
              <a:off x="6482835" y="2289366"/>
              <a:ext cx="1177646" cy="1469822"/>
              <a:chOff x="3017839" y="1957347"/>
              <a:chExt cx="1177646" cy="1469822"/>
            </a:xfrm>
          </p:grpSpPr>
          <p:sp>
            <p:nvSpPr>
              <p:cNvPr id="24" name="Freeform 19"/>
              <p:cNvSpPr/>
              <p:nvPr/>
            </p:nvSpPr>
            <p:spPr bwMode="auto">
              <a:xfrm>
                <a:off x="3017839" y="1957347"/>
                <a:ext cx="1177646" cy="1469822"/>
              </a:xfrm>
              <a:custGeom>
                <a:avLst/>
                <a:gdLst>
                  <a:gd name="T0" fmla="*/ 365 w 626"/>
                  <a:gd name="T1" fmla="*/ 64 h 781"/>
                  <a:gd name="T2" fmla="*/ 34 w 626"/>
                  <a:gd name="T3" fmla="*/ 362 h 781"/>
                  <a:gd name="T4" fmla="*/ 34 w 626"/>
                  <a:gd name="T5" fmla="*/ 362 h 781"/>
                  <a:gd name="T6" fmla="*/ 40 w 626"/>
                  <a:gd name="T7" fmla="*/ 599 h 781"/>
                  <a:gd name="T8" fmla="*/ 401 w 626"/>
                  <a:gd name="T9" fmla="*/ 713 h 781"/>
                  <a:gd name="T10" fmla="*/ 515 w 626"/>
                  <a:gd name="T11" fmla="*/ 351 h 781"/>
                  <a:gd name="T12" fmla="*/ 288 w 626"/>
                  <a:gd name="T13" fmla="*/ 207 h 781"/>
                  <a:gd name="T14" fmla="*/ 397 w 626"/>
                  <a:gd name="T15" fmla="*/ 147 h 781"/>
                  <a:gd name="T16" fmla="*/ 421 w 626"/>
                  <a:gd name="T17" fmla="*/ 209 h 781"/>
                  <a:gd name="T18" fmla="*/ 626 w 626"/>
                  <a:gd name="T19" fmla="*/ 79 h 781"/>
                  <a:gd name="T20" fmla="*/ 341 w 626"/>
                  <a:gd name="T21" fmla="*/ 2 h 781"/>
                  <a:gd name="T22" fmla="*/ 365 w 626"/>
                  <a:gd name="T23" fmla="*/ 64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6" h="781">
                    <a:moveTo>
                      <a:pt x="365" y="64"/>
                    </a:moveTo>
                    <a:cubicBezTo>
                      <a:pt x="240" y="112"/>
                      <a:pt x="93" y="235"/>
                      <a:pt x="34" y="362"/>
                    </a:cubicBezTo>
                    <a:cubicBezTo>
                      <a:pt x="34" y="362"/>
                      <a:pt x="33" y="362"/>
                      <a:pt x="34" y="362"/>
                    </a:cubicBezTo>
                    <a:cubicBezTo>
                      <a:pt x="0" y="435"/>
                      <a:pt x="0" y="522"/>
                      <a:pt x="40" y="599"/>
                    </a:cubicBezTo>
                    <a:cubicBezTo>
                      <a:pt x="108" y="730"/>
                      <a:pt x="270" y="781"/>
                      <a:pt x="401" y="713"/>
                    </a:cubicBezTo>
                    <a:cubicBezTo>
                      <a:pt x="533" y="645"/>
                      <a:pt x="584" y="483"/>
                      <a:pt x="515" y="351"/>
                    </a:cubicBezTo>
                    <a:cubicBezTo>
                      <a:pt x="469" y="263"/>
                      <a:pt x="381" y="211"/>
                      <a:pt x="288" y="207"/>
                    </a:cubicBezTo>
                    <a:cubicBezTo>
                      <a:pt x="321" y="182"/>
                      <a:pt x="358" y="162"/>
                      <a:pt x="397" y="147"/>
                    </a:cubicBezTo>
                    <a:cubicBezTo>
                      <a:pt x="405" y="168"/>
                      <a:pt x="413" y="189"/>
                      <a:pt x="421" y="209"/>
                    </a:cubicBezTo>
                    <a:cubicBezTo>
                      <a:pt x="466" y="152"/>
                      <a:pt x="535" y="103"/>
                      <a:pt x="626" y="79"/>
                    </a:cubicBezTo>
                    <a:cubicBezTo>
                      <a:pt x="547" y="30"/>
                      <a:pt x="448" y="0"/>
                      <a:pt x="341" y="2"/>
                    </a:cubicBezTo>
                    <a:cubicBezTo>
                      <a:pt x="349" y="22"/>
                      <a:pt x="357" y="43"/>
                      <a:pt x="365" y="64"/>
                    </a:cubicBez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Oval 37"/>
              <p:cNvSpPr/>
              <p:nvPr/>
            </p:nvSpPr>
            <p:spPr>
              <a:xfrm>
                <a:off x="3262699" y="2568530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3" name="Shape 617"/>
            <p:cNvSpPr/>
            <p:nvPr/>
          </p:nvSpPr>
          <p:spPr>
            <a:xfrm>
              <a:off x="7049343" y="3024277"/>
              <a:ext cx="181363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67" y="10800"/>
                  </a:moveTo>
                  <a:cubicBezTo>
                    <a:pt x="11767" y="12089"/>
                    <a:pt x="13688" y="12918"/>
                    <a:pt x="15722" y="14025"/>
                  </a:cubicBezTo>
                  <a:cubicBezTo>
                    <a:pt x="17208" y="14834"/>
                    <a:pt x="19243" y="15942"/>
                    <a:pt x="19243" y="16656"/>
                  </a:cubicBezTo>
                  <a:lnTo>
                    <a:pt x="19243" y="18090"/>
                  </a:lnTo>
                  <a:cubicBezTo>
                    <a:pt x="17373" y="17569"/>
                    <a:pt x="11777" y="17058"/>
                    <a:pt x="11777" y="15387"/>
                  </a:cubicBezTo>
                  <a:cubicBezTo>
                    <a:pt x="11777" y="14540"/>
                    <a:pt x="9823" y="14540"/>
                    <a:pt x="9823" y="15387"/>
                  </a:cubicBezTo>
                  <a:cubicBezTo>
                    <a:pt x="9823" y="17058"/>
                    <a:pt x="4224" y="17569"/>
                    <a:pt x="2357" y="18090"/>
                  </a:cubicBezTo>
                  <a:lnTo>
                    <a:pt x="2357" y="16656"/>
                  </a:lnTo>
                  <a:cubicBezTo>
                    <a:pt x="2357" y="15942"/>
                    <a:pt x="4392" y="14834"/>
                    <a:pt x="5878" y="14025"/>
                  </a:cubicBezTo>
                  <a:cubicBezTo>
                    <a:pt x="7912" y="12918"/>
                    <a:pt x="9833" y="12089"/>
                    <a:pt x="9833" y="10800"/>
                  </a:cubicBezTo>
                  <a:cubicBezTo>
                    <a:pt x="9833" y="9511"/>
                    <a:pt x="7912" y="8682"/>
                    <a:pt x="5878" y="7575"/>
                  </a:cubicBezTo>
                  <a:cubicBezTo>
                    <a:pt x="4392" y="6766"/>
                    <a:pt x="2357" y="5658"/>
                    <a:pt x="2357" y="4944"/>
                  </a:cubicBezTo>
                  <a:lnTo>
                    <a:pt x="2264" y="3865"/>
                  </a:lnTo>
                  <a:cubicBezTo>
                    <a:pt x="4243" y="4462"/>
                    <a:pt x="7380" y="5030"/>
                    <a:pt x="10799" y="5030"/>
                  </a:cubicBezTo>
                  <a:cubicBezTo>
                    <a:pt x="14220" y="5030"/>
                    <a:pt x="17371" y="4462"/>
                    <a:pt x="19350" y="3865"/>
                  </a:cubicBezTo>
                  <a:lnTo>
                    <a:pt x="19243" y="4944"/>
                  </a:lnTo>
                  <a:cubicBezTo>
                    <a:pt x="19243" y="5658"/>
                    <a:pt x="17208" y="6766"/>
                    <a:pt x="15722" y="7575"/>
                  </a:cubicBezTo>
                  <a:cubicBezTo>
                    <a:pt x="13688" y="8682"/>
                    <a:pt x="11767" y="9511"/>
                    <a:pt x="11767" y="10800"/>
                  </a:cubicBezTo>
                  <a:close/>
                  <a:moveTo>
                    <a:pt x="2970" y="2515"/>
                  </a:moveTo>
                  <a:cubicBezTo>
                    <a:pt x="4313" y="2042"/>
                    <a:pt x="6830" y="1346"/>
                    <a:pt x="10906" y="1346"/>
                  </a:cubicBezTo>
                  <a:cubicBezTo>
                    <a:pt x="14981" y="1346"/>
                    <a:pt x="18632" y="2515"/>
                    <a:pt x="18632" y="2515"/>
                  </a:cubicBezTo>
                  <a:cubicBezTo>
                    <a:pt x="18904" y="2609"/>
                    <a:pt x="19979" y="2930"/>
                    <a:pt x="19243" y="3173"/>
                  </a:cubicBezTo>
                  <a:cubicBezTo>
                    <a:pt x="17626" y="3709"/>
                    <a:pt x="14463" y="4274"/>
                    <a:pt x="10799" y="4274"/>
                  </a:cubicBezTo>
                  <a:cubicBezTo>
                    <a:pt x="7137" y="4274"/>
                    <a:pt x="4080" y="3652"/>
                    <a:pt x="2462" y="3115"/>
                  </a:cubicBezTo>
                  <a:cubicBezTo>
                    <a:pt x="1728" y="2871"/>
                    <a:pt x="2970" y="2515"/>
                    <a:pt x="2970" y="2515"/>
                  </a:cubicBezTo>
                  <a:close/>
                  <a:moveTo>
                    <a:pt x="21600" y="4944"/>
                  </a:moveTo>
                  <a:cubicBezTo>
                    <a:pt x="21600" y="2633"/>
                    <a:pt x="21600" y="2407"/>
                    <a:pt x="21600" y="2407"/>
                  </a:cubicBezTo>
                  <a:cubicBezTo>
                    <a:pt x="21600" y="1555"/>
                    <a:pt x="16765" y="0"/>
                    <a:pt x="10799" y="0"/>
                  </a:cubicBezTo>
                  <a:cubicBezTo>
                    <a:pt x="4835" y="0"/>
                    <a:pt x="0" y="1555"/>
                    <a:pt x="0" y="2407"/>
                  </a:cubicBezTo>
                  <a:cubicBezTo>
                    <a:pt x="0" y="2407"/>
                    <a:pt x="0" y="2633"/>
                    <a:pt x="0" y="4944"/>
                  </a:cubicBezTo>
                  <a:cubicBezTo>
                    <a:pt x="0" y="7255"/>
                    <a:pt x="7476" y="9164"/>
                    <a:pt x="7476" y="10800"/>
                  </a:cubicBezTo>
                  <a:cubicBezTo>
                    <a:pt x="7476" y="12436"/>
                    <a:pt x="0" y="14345"/>
                    <a:pt x="0" y="16656"/>
                  </a:cubicBezTo>
                  <a:cubicBezTo>
                    <a:pt x="0" y="18967"/>
                    <a:pt x="0" y="19193"/>
                    <a:pt x="0" y="19193"/>
                  </a:cubicBezTo>
                  <a:cubicBezTo>
                    <a:pt x="0" y="20045"/>
                    <a:pt x="4835" y="21600"/>
                    <a:pt x="10799" y="21600"/>
                  </a:cubicBezTo>
                  <a:cubicBezTo>
                    <a:pt x="16765" y="21600"/>
                    <a:pt x="21600" y="20045"/>
                    <a:pt x="21600" y="19193"/>
                  </a:cubicBezTo>
                  <a:cubicBezTo>
                    <a:pt x="21600" y="19193"/>
                    <a:pt x="21600" y="18967"/>
                    <a:pt x="21600" y="16656"/>
                  </a:cubicBezTo>
                  <a:cubicBezTo>
                    <a:pt x="21600" y="14345"/>
                    <a:pt x="14122" y="12436"/>
                    <a:pt x="14122" y="10800"/>
                  </a:cubicBezTo>
                  <a:cubicBezTo>
                    <a:pt x="14122" y="9164"/>
                    <a:pt x="21600" y="7255"/>
                    <a:pt x="21600" y="49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8"/>
          <p:cNvSpPr txBox="1"/>
          <p:nvPr/>
        </p:nvSpPr>
        <p:spPr>
          <a:xfrm>
            <a:off x="1547034" y="2259223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9"/>
          <p:cNvSpPr txBox="1"/>
          <p:nvPr/>
        </p:nvSpPr>
        <p:spPr>
          <a:xfrm>
            <a:off x="1547034" y="2555378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Placeholder 8"/>
          <p:cNvSpPr txBox="1"/>
          <p:nvPr/>
        </p:nvSpPr>
        <p:spPr>
          <a:xfrm>
            <a:off x="1547034" y="3486361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9"/>
          <p:cNvSpPr txBox="1"/>
          <p:nvPr/>
        </p:nvSpPr>
        <p:spPr>
          <a:xfrm>
            <a:off x="1547034" y="3784103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8"/>
          <p:cNvSpPr txBox="1"/>
          <p:nvPr/>
        </p:nvSpPr>
        <p:spPr>
          <a:xfrm>
            <a:off x="1547034" y="4653173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 Placeholder 9"/>
          <p:cNvSpPr txBox="1"/>
          <p:nvPr/>
        </p:nvSpPr>
        <p:spPr>
          <a:xfrm>
            <a:off x="1547034" y="4950916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 Placeholder 8"/>
          <p:cNvSpPr txBox="1"/>
          <p:nvPr/>
        </p:nvSpPr>
        <p:spPr>
          <a:xfrm>
            <a:off x="7951599" y="2238586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9"/>
          <p:cNvSpPr txBox="1"/>
          <p:nvPr/>
        </p:nvSpPr>
        <p:spPr>
          <a:xfrm>
            <a:off x="7951598" y="2536327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8"/>
          <p:cNvSpPr txBox="1"/>
          <p:nvPr/>
        </p:nvSpPr>
        <p:spPr>
          <a:xfrm>
            <a:off x="7951599" y="3465723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9"/>
          <p:cNvSpPr txBox="1"/>
          <p:nvPr/>
        </p:nvSpPr>
        <p:spPr>
          <a:xfrm>
            <a:off x="7951598" y="3763465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  <p:bldP spid="32" grpId="0" build="p"/>
      <p:bldP spid="33" grpId="0" build="p"/>
      <p:bldP spid="34" grpId="0" build="p"/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9"/>
          <p:cNvSpPr/>
          <p:nvPr/>
        </p:nvSpPr>
        <p:spPr>
          <a:xfrm>
            <a:off x="4679337" y="4550710"/>
            <a:ext cx="1110118" cy="1110118"/>
          </a:xfrm>
          <a:prstGeom prst="ellipse">
            <a:avLst/>
          </a:prstGeom>
          <a:solidFill>
            <a:srgbClr val="71BFE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57"/>
          <p:cNvSpPr/>
          <p:nvPr/>
        </p:nvSpPr>
        <p:spPr>
          <a:xfrm>
            <a:off x="6063886" y="4049462"/>
            <a:ext cx="1110118" cy="1110118"/>
          </a:xfrm>
          <a:prstGeom prst="ellipse">
            <a:avLst/>
          </a:prstGeom>
          <a:solidFill>
            <a:srgbClr val="FFB90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Oval 58"/>
          <p:cNvSpPr/>
          <p:nvPr/>
        </p:nvSpPr>
        <p:spPr>
          <a:xfrm>
            <a:off x="3603501" y="3626444"/>
            <a:ext cx="1110118" cy="1110118"/>
          </a:xfrm>
          <a:prstGeom prst="ellipse">
            <a:avLst/>
          </a:prstGeom>
          <a:solidFill>
            <a:srgbClr val="FFB90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54"/>
          <p:cNvSpPr/>
          <p:nvPr/>
        </p:nvSpPr>
        <p:spPr>
          <a:xfrm>
            <a:off x="6370632" y="2762601"/>
            <a:ext cx="1110118" cy="1110118"/>
          </a:xfrm>
          <a:prstGeom prst="ellipse">
            <a:avLst/>
          </a:prstGeom>
          <a:solidFill>
            <a:srgbClr val="71BFE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Oval 53"/>
          <p:cNvSpPr/>
          <p:nvPr/>
        </p:nvSpPr>
        <p:spPr>
          <a:xfrm>
            <a:off x="5258882" y="1841014"/>
            <a:ext cx="1110118" cy="1110118"/>
          </a:xfrm>
          <a:prstGeom prst="ellipse">
            <a:avLst/>
          </a:prstGeom>
          <a:solidFill>
            <a:srgbClr val="FFB90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44"/>
          <p:cNvSpPr/>
          <p:nvPr/>
        </p:nvSpPr>
        <p:spPr>
          <a:xfrm>
            <a:off x="3936536" y="2233663"/>
            <a:ext cx="1110118" cy="1110118"/>
          </a:xfrm>
          <a:prstGeom prst="ellipse">
            <a:avLst/>
          </a:prstGeom>
          <a:solidFill>
            <a:srgbClr val="71BFE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Hexagon 43"/>
          <p:cNvSpPr/>
          <p:nvPr/>
        </p:nvSpPr>
        <p:spPr>
          <a:xfrm>
            <a:off x="4385483" y="2985074"/>
            <a:ext cx="791332" cy="682183"/>
          </a:xfrm>
          <a:prstGeom prst="hexagon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Hexagon 45"/>
          <p:cNvSpPr/>
          <p:nvPr/>
        </p:nvSpPr>
        <p:spPr>
          <a:xfrm>
            <a:off x="5879686" y="2985074"/>
            <a:ext cx="791332" cy="682183"/>
          </a:xfrm>
          <a:prstGeom prst="hexagon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Hexagon 46"/>
          <p:cNvSpPr/>
          <p:nvPr/>
        </p:nvSpPr>
        <p:spPr>
          <a:xfrm>
            <a:off x="5139046" y="2591390"/>
            <a:ext cx="791332" cy="682183"/>
          </a:xfrm>
          <a:prstGeom prst="hexagon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Hexagon 47"/>
          <p:cNvSpPr/>
          <p:nvPr/>
        </p:nvSpPr>
        <p:spPr>
          <a:xfrm>
            <a:off x="4385483" y="3811388"/>
            <a:ext cx="791332" cy="682183"/>
          </a:xfrm>
          <a:prstGeom prst="hexagon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Hexagon 49"/>
          <p:cNvSpPr/>
          <p:nvPr/>
        </p:nvSpPr>
        <p:spPr>
          <a:xfrm>
            <a:off x="5851659" y="3786626"/>
            <a:ext cx="791332" cy="682183"/>
          </a:xfrm>
          <a:prstGeom prst="hexagon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Hexagon 51"/>
          <p:cNvSpPr/>
          <p:nvPr/>
        </p:nvSpPr>
        <p:spPr>
          <a:xfrm>
            <a:off x="5139046" y="4235341"/>
            <a:ext cx="791332" cy="682183"/>
          </a:xfrm>
          <a:prstGeom prst="hexagon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62"/>
          <p:cNvSpPr>
            <a:spLocks noEditPoints="1"/>
          </p:cNvSpPr>
          <p:nvPr/>
        </p:nvSpPr>
        <p:spPr bwMode="auto">
          <a:xfrm>
            <a:off x="4320385" y="2500281"/>
            <a:ext cx="321686" cy="46996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69"/>
          <p:cNvSpPr/>
          <p:nvPr/>
        </p:nvSpPr>
        <p:spPr bwMode="auto">
          <a:xfrm>
            <a:off x="5724463" y="2153174"/>
            <a:ext cx="196692" cy="369464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6781418" y="3160895"/>
            <a:ext cx="309645" cy="292792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57"/>
          <p:cNvSpPr>
            <a:spLocks noEditPoints="1"/>
          </p:cNvSpPr>
          <p:nvPr/>
        </p:nvSpPr>
        <p:spPr bwMode="auto">
          <a:xfrm>
            <a:off x="6473926" y="4538493"/>
            <a:ext cx="290038" cy="257127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83"/>
          <p:cNvSpPr>
            <a:spLocks noEditPoints="1"/>
          </p:cNvSpPr>
          <p:nvPr/>
        </p:nvSpPr>
        <p:spPr bwMode="auto">
          <a:xfrm>
            <a:off x="5080835" y="4977815"/>
            <a:ext cx="286388" cy="429578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40"/>
          <p:cNvSpPr>
            <a:spLocks noEditPoints="1"/>
          </p:cNvSpPr>
          <p:nvPr/>
        </p:nvSpPr>
        <p:spPr bwMode="auto">
          <a:xfrm>
            <a:off x="3914900" y="3977979"/>
            <a:ext cx="405485" cy="408468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Group 22"/>
          <p:cNvGrpSpPr/>
          <p:nvPr/>
        </p:nvGrpSpPr>
        <p:grpSpPr>
          <a:xfrm>
            <a:off x="726358" y="3718888"/>
            <a:ext cx="2418755" cy="731755"/>
            <a:chOff x="844734" y="1912933"/>
            <a:chExt cx="2287091" cy="672299"/>
          </a:xfrm>
        </p:grpSpPr>
        <p:sp>
          <p:nvSpPr>
            <p:cNvPr id="21" name="Footer Text"/>
            <p:cNvSpPr txBox="1"/>
            <p:nvPr/>
          </p:nvSpPr>
          <p:spPr>
            <a:xfrm>
              <a:off x="844734" y="2190533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71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5"/>
          <p:cNvGrpSpPr/>
          <p:nvPr/>
        </p:nvGrpSpPr>
        <p:grpSpPr>
          <a:xfrm>
            <a:off x="1925200" y="5122075"/>
            <a:ext cx="2418755" cy="849463"/>
            <a:chOff x="844734" y="1912933"/>
            <a:chExt cx="2287091" cy="780443"/>
          </a:xfrm>
        </p:grpSpPr>
        <p:sp>
          <p:nvSpPr>
            <p:cNvPr id="24" name="Footer Text"/>
            <p:cNvSpPr txBox="1"/>
            <p:nvPr/>
          </p:nvSpPr>
          <p:spPr>
            <a:xfrm>
              <a:off x="844734" y="2150459"/>
              <a:ext cx="2287091" cy="54291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，修改文字内容，也可以直接复制你的内容到此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74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32"/>
          <p:cNvGrpSpPr/>
          <p:nvPr/>
        </p:nvGrpSpPr>
        <p:grpSpPr>
          <a:xfrm>
            <a:off x="6792861" y="1889349"/>
            <a:ext cx="2437956" cy="727167"/>
            <a:chOff x="844734" y="1912933"/>
            <a:chExt cx="2287091" cy="668084"/>
          </a:xfrm>
        </p:grpSpPr>
        <p:sp>
          <p:nvSpPr>
            <p:cNvPr id="27" name="Footer Text"/>
            <p:cNvSpPr txBox="1"/>
            <p:nvPr/>
          </p:nvSpPr>
          <p:spPr>
            <a:xfrm>
              <a:off x="844734" y="2186318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83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7867891" y="2884617"/>
            <a:ext cx="2437956" cy="725939"/>
            <a:chOff x="844734" y="1912933"/>
            <a:chExt cx="2287091" cy="666956"/>
          </a:xfrm>
        </p:grpSpPr>
        <p:sp>
          <p:nvSpPr>
            <p:cNvPr id="30" name="Footer Text"/>
            <p:cNvSpPr txBox="1"/>
            <p:nvPr/>
          </p:nvSpPr>
          <p:spPr>
            <a:xfrm>
              <a:off x="844734" y="2185190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86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22"/>
          <p:cNvGrpSpPr/>
          <p:nvPr/>
        </p:nvGrpSpPr>
        <p:grpSpPr>
          <a:xfrm>
            <a:off x="1330570" y="2403669"/>
            <a:ext cx="2418755" cy="708575"/>
            <a:chOff x="844734" y="1912933"/>
            <a:chExt cx="2287091" cy="651003"/>
          </a:xfrm>
        </p:grpSpPr>
        <p:sp>
          <p:nvSpPr>
            <p:cNvPr id="33" name="Footer Text"/>
            <p:cNvSpPr txBox="1"/>
            <p:nvPr/>
          </p:nvSpPr>
          <p:spPr>
            <a:xfrm>
              <a:off x="844734" y="2169237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89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590720" y="4247540"/>
            <a:ext cx="2437956" cy="675637"/>
            <a:chOff x="844734" y="1912933"/>
            <a:chExt cx="2287091" cy="620741"/>
          </a:xfrm>
        </p:grpSpPr>
        <p:sp>
          <p:nvSpPr>
            <p:cNvPr id="36" name="Footer Text"/>
            <p:cNvSpPr txBox="1"/>
            <p:nvPr/>
          </p:nvSpPr>
          <p:spPr>
            <a:xfrm>
              <a:off x="844734" y="2138975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92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/>
          <p:cNvSpPr/>
          <p:nvPr/>
        </p:nvSpPr>
        <p:spPr>
          <a:xfrm>
            <a:off x="7399299" y="1651928"/>
            <a:ext cx="2144681" cy="4550541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33"/>
          <p:cNvSpPr/>
          <p:nvPr/>
        </p:nvSpPr>
        <p:spPr>
          <a:xfrm>
            <a:off x="762000" y="1651928"/>
            <a:ext cx="2144681" cy="2244027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4"/>
          <p:cNvSpPr/>
          <p:nvPr/>
        </p:nvSpPr>
        <p:spPr>
          <a:xfrm>
            <a:off x="2974434" y="1651928"/>
            <a:ext cx="2144681" cy="2244027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35"/>
          <p:cNvSpPr/>
          <p:nvPr/>
        </p:nvSpPr>
        <p:spPr>
          <a:xfrm>
            <a:off x="5186868" y="1651928"/>
            <a:ext cx="2144681" cy="2244027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41"/>
          <p:cNvSpPr/>
          <p:nvPr/>
        </p:nvSpPr>
        <p:spPr>
          <a:xfrm>
            <a:off x="762002" y="3958442"/>
            <a:ext cx="4357113" cy="2244027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43"/>
          <p:cNvSpPr/>
          <p:nvPr/>
        </p:nvSpPr>
        <p:spPr>
          <a:xfrm>
            <a:off x="5186868" y="3958441"/>
            <a:ext cx="2144681" cy="2244027"/>
          </a:xfrm>
          <a:prstGeom prst="rect">
            <a:avLst/>
          </a:prstGeom>
          <a:blipFill dpi="0"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5463785" y="225273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Placeholder 32"/>
          <p:cNvSpPr txBox="1"/>
          <p:nvPr/>
        </p:nvSpPr>
        <p:spPr>
          <a:xfrm>
            <a:off x="5463785" y="258168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32"/>
          <p:cNvSpPr txBox="1"/>
          <p:nvPr/>
        </p:nvSpPr>
        <p:spPr>
          <a:xfrm>
            <a:off x="1278964" y="4423864"/>
            <a:ext cx="3275291" cy="1313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32"/>
          <p:cNvSpPr txBox="1"/>
          <p:nvPr/>
        </p:nvSpPr>
        <p:spPr>
          <a:xfrm>
            <a:off x="7636842" y="2773941"/>
            <a:ext cx="1697976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85288" y="1560415"/>
            <a:ext cx="10601230" cy="4639424"/>
            <a:chOff x="1100786" y="1551735"/>
            <a:chExt cx="10052640" cy="4399344"/>
          </a:xfrm>
        </p:grpSpPr>
        <p:sp>
          <p:nvSpPr>
            <p:cNvPr id="3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Straight Arrow Connector 37"/>
          <p:cNvCxnSpPr/>
          <p:nvPr/>
        </p:nvCxnSpPr>
        <p:spPr>
          <a:xfrm>
            <a:off x="2798304" y="38801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0"/>
          <p:cNvCxnSpPr/>
          <p:nvPr/>
        </p:nvCxnSpPr>
        <p:spPr>
          <a:xfrm>
            <a:off x="6777960" y="38801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/>
          <p:nvPr/>
        </p:nvCxnSpPr>
        <p:spPr>
          <a:xfrm flipV="1">
            <a:off x="8764484" y="28672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2"/>
          <p:cNvCxnSpPr/>
          <p:nvPr/>
        </p:nvCxnSpPr>
        <p:spPr>
          <a:xfrm flipV="1">
            <a:off x="4800295" y="28672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5"/>
          <p:cNvGrpSpPr/>
          <p:nvPr/>
        </p:nvGrpSpPr>
        <p:grpSpPr>
          <a:xfrm>
            <a:off x="1529454" y="5100148"/>
            <a:ext cx="2537702" cy="824682"/>
            <a:chOff x="1929542" y="4908274"/>
            <a:chExt cx="2729132" cy="782003"/>
          </a:xfrm>
        </p:grpSpPr>
        <p:sp>
          <p:nvSpPr>
            <p:cNvPr id="19" name="TextBox 43"/>
            <p:cNvSpPr txBox="1"/>
            <p:nvPr/>
          </p:nvSpPr>
          <p:spPr>
            <a:xfrm>
              <a:off x="2519031" y="4908274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44"/>
            <p:cNvSpPr/>
            <p:nvPr/>
          </p:nvSpPr>
          <p:spPr>
            <a:xfrm>
              <a:off x="1929542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8"/>
          <p:cNvGrpSpPr/>
          <p:nvPr/>
        </p:nvGrpSpPr>
        <p:grpSpPr>
          <a:xfrm>
            <a:off x="5509110" y="5125174"/>
            <a:ext cx="2537702" cy="799656"/>
            <a:chOff x="5703260" y="4932005"/>
            <a:chExt cx="2729132" cy="758272"/>
          </a:xfrm>
        </p:grpSpPr>
        <p:sp>
          <p:nvSpPr>
            <p:cNvPr id="22" name="TextBox 47"/>
            <p:cNvSpPr txBox="1"/>
            <p:nvPr/>
          </p:nvSpPr>
          <p:spPr>
            <a:xfrm>
              <a:off x="6292750" y="4932005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ectangle 48"/>
            <p:cNvSpPr/>
            <p:nvPr/>
          </p:nvSpPr>
          <p:spPr>
            <a:xfrm>
              <a:off x="5703260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6"/>
          <p:cNvGrpSpPr/>
          <p:nvPr/>
        </p:nvGrpSpPr>
        <p:grpSpPr>
          <a:xfrm>
            <a:off x="3492448" y="1633595"/>
            <a:ext cx="2611174" cy="815016"/>
            <a:chOff x="4038291" y="1621125"/>
            <a:chExt cx="2304129" cy="772840"/>
          </a:xfrm>
        </p:grpSpPr>
        <p:sp>
          <p:nvSpPr>
            <p:cNvPr id="25" name="TextBox 49"/>
            <p:cNvSpPr txBox="1"/>
            <p:nvPr/>
          </p:nvSpPr>
          <p:spPr>
            <a:xfrm>
              <a:off x="4554393" y="1621125"/>
              <a:ext cx="127192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50"/>
            <p:cNvSpPr/>
            <p:nvPr/>
          </p:nvSpPr>
          <p:spPr>
            <a:xfrm>
              <a:off x="4038291" y="1899037"/>
              <a:ext cx="2304129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7"/>
          <p:cNvGrpSpPr/>
          <p:nvPr/>
        </p:nvGrpSpPr>
        <p:grpSpPr>
          <a:xfrm>
            <a:off x="7438608" y="1645494"/>
            <a:ext cx="2611174" cy="803111"/>
            <a:chOff x="7780247" y="1632414"/>
            <a:chExt cx="2304129" cy="761553"/>
          </a:xfrm>
        </p:grpSpPr>
        <p:sp>
          <p:nvSpPr>
            <p:cNvPr id="28" name="TextBox 51"/>
            <p:cNvSpPr txBox="1"/>
            <p:nvPr/>
          </p:nvSpPr>
          <p:spPr>
            <a:xfrm>
              <a:off x="8296348" y="1632414"/>
              <a:ext cx="1271925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52"/>
            <p:cNvSpPr/>
            <p:nvPr/>
          </p:nvSpPr>
          <p:spPr>
            <a:xfrm>
              <a:off x="7780247" y="1899037"/>
              <a:ext cx="23041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/>
          <p:cNvSpPr/>
          <p:nvPr/>
        </p:nvSpPr>
        <p:spPr>
          <a:xfrm>
            <a:off x="298553" y="4546741"/>
            <a:ext cx="3750263" cy="10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635453" y="2189435"/>
            <a:ext cx="301358" cy="2317121"/>
            <a:chOff x="1074408" y="1485901"/>
            <a:chExt cx="214311" cy="1647821"/>
          </a:xfrm>
        </p:grpSpPr>
        <p:cxnSp>
          <p:nvCxnSpPr>
            <p:cNvPr id="4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38"/>
          <p:cNvGrpSpPr/>
          <p:nvPr/>
        </p:nvGrpSpPr>
        <p:grpSpPr>
          <a:xfrm>
            <a:off x="1169064" y="2189435"/>
            <a:ext cx="301358" cy="2317121"/>
            <a:chOff x="1447800" y="1485901"/>
            <a:chExt cx="214311" cy="1647821"/>
          </a:xfrm>
        </p:grpSpPr>
        <p:cxnSp>
          <p:nvCxnSpPr>
            <p:cNvPr id="7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39"/>
          <p:cNvGrpSpPr/>
          <p:nvPr/>
        </p:nvGrpSpPr>
        <p:grpSpPr>
          <a:xfrm>
            <a:off x="1702676" y="2189435"/>
            <a:ext cx="301358" cy="2317121"/>
            <a:chOff x="1828800" y="1485901"/>
            <a:chExt cx="214311" cy="1647821"/>
          </a:xfrm>
        </p:grpSpPr>
        <p:cxnSp>
          <p:nvCxnSpPr>
            <p:cNvPr id="10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0"/>
          <p:cNvGrpSpPr/>
          <p:nvPr/>
        </p:nvGrpSpPr>
        <p:grpSpPr>
          <a:xfrm>
            <a:off x="2236288" y="2189435"/>
            <a:ext cx="301358" cy="2317121"/>
            <a:chOff x="2209800" y="1485901"/>
            <a:chExt cx="214311" cy="1647821"/>
          </a:xfrm>
        </p:grpSpPr>
        <p:cxnSp>
          <p:nvCxnSpPr>
            <p:cNvPr id="13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1"/>
          <p:cNvGrpSpPr/>
          <p:nvPr/>
        </p:nvGrpSpPr>
        <p:grpSpPr>
          <a:xfrm>
            <a:off x="2769899" y="2189435"/>
            <a:ext cx="301358" cy="2317121"/>
            <a:chOff x="2667000" y="1485901"/>
            <a:chExt cx="214311" cy="1647821"/>
          </a:xfrm>
        </p:grpSpPr>
        <p:cxnSp>
          <p:nvCxnSpPr>
            <p:cNvPr id="16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42"/>
          <p:cNvGrpSpPr/>
          <p:nvPr/>
        </p:nvGrpSpPr>
        <p:grpSpPr>
          <a:xfrm>
            <a:off x="3303514" y="2189435"/>
            <a:ext cx="301358" cy="2317121"/>
            <a:chOff x="2971800" y="1485901"/>
            <a:chExt cx="214311" cy="1647821"/>
          </a:xfrm>
        </p:grpSpPr>
        <p:cxnSp>
          <p:nvCxnSpPr>
            <p:cNvPr id="19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Rectangle 143"/>
          <p:cNvSpPr/>
          <p:nvPr/>
        </p:nvSpPr>
        <p:spPr>
          <a:xfrm>
            <a:off x="666056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144"/>
          <p:cNvSpPr/>
          <p:nvPr/>
        </p:nvSpPr>
        <p:spPr>
          <a:xfrm>
            <a:off x="1204327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Rectangle 145"/>
          <p:cNvSpPr/>
          <p:nvPr/>
        </p:nvSpPr>
        <p:spPr>
          <a:xfrm>
            <a:off x="1742598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ectangle 146"/>
          <p:cNvSpPr/>
          <p:nvPr/>
        </p:nvSpPr>
        <p:spPr>
          <a:xfrm>
            <a:off x="2280869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147"/>
          <p:cNvSpPr/>
          <p:nvPr/>
        </p:nvSpPr>
        <p:spPr>
          <a:xfrm>
            <a:off x="2819140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148"/>
          <p:cNvSpPr/>
          <p:nvPr/>
        </p:nvSpPr>
        <p:spPr>
          <a:xfrm>
            <a:off x="3357411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7" name="Group 149"/>
          <p:cNvGrpSpPr/>
          <p:nvPr/>
        </p:nvGrpSpPr>
        <p:grpSpPr>
          <a:xfrm>
            <a:off x="5522659" y="2191118"/>
            <a:ext cx="2090836" cy="701095"/>
            <a:chOff x="4597686" y="3155872"/>
            <a:chExt cx="1583966" cy="498584"/>
          </a:xfrm>
        </p:grpSpPr>
        <p:sp>
          <p:nvSpPr>
            <p:cNvPr id="28" name="TextBox 150"/>
            <p:cNvSpPr txBox="1"/>
            <p:nvPr/>
          </p:nvSpPr>
          <p:spPr>
            <a:xfrm>
              <a:off x="4597686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151"/>
            <p:cNvSpPr txBox="1"/>
            <p:nvPr/>
          </p:nvSpPr>
          <p:spPr>
            <a:xfrm>
              <a:off x="4597686" y="3348942"/>
              <a:ext cx="1583966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152"/>
          <p:cNvGrpSpPr/>
          <p:nvPr/>
        </p:nvGrpSpPr>
        <p:grpSpPr>
          <a:xfrm>
            <a:off x="8519859" y="2191118"/>
            <a:ext cx="2036110" cy="701095"/>
            <a:chOff x="6978976" y="3155872"/>
            <a:chExt cx="1542507" cy="498584"/>
          </a:xfrm>
        </p:grpSpPr>
        <p:sp>
          <p:nvSpPr>
            <p:cNvPr id="31" name="TextBox 153"/>
            <p:cNvSpPr txBox="1"/>
            <p:nvPr/>
          </p:nvSpPr>
          <p:spPr>
            <a:xfrm>
              <a:off x="6978977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TextBox 154"/>
            <p:cNvSpPr txBox="1"/>
            <p:nvPr/>
          </p:nvSpPr>
          <p:spPr>
            <a:xfrm>
              <a:off x="6978976" y="3348942"/>
              <a:ext cx="1542507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155"/>
          <p:cNvGrpSpPr/>
          <p:nvPr/>
        </p:nvGrpSpPr>
        <p:grpSpPr>
          <a:xfrm>
            <a:off x="5522659" y="3099149"/>
            <a:ext cx="2036110" cy="701095"/>
            <a:chOff x="4597685" y="3914331"/>
            <a:chExt cx="1542507" cy="498583"/>
          </a:xfrm>
        </p:grpSpPr>
        <p:sp>
          <p:nvSpPr>
            <p:cNvPr id="34" name="TextBox 156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157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158"/>
          <p:cNvGrpSpPr/>
          <p:nvPr/>
        </p:nvGrpSpPr>
        <p:grpSpPr>
          <a:xfrm>
            <a:off x="8519859" y="3099149"/>
            <a:ext cx="2036110" cy="701095"/>
            <a:chOff x="6978976" y="3914331"/>
            <a:chExt cx="1542507" cy="498583"/>
          </a:xfrm>
        </p:grpSpPr>
        <p:sp>
          <p:nvSpPr>
            <p:cNvPr id="37" name="TextBox 159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160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161"/>
          <p:cNvGrpSpPr/>
          <p:nvPr/>
        </p:nvGrpSpPr>
        <p:grpSpPr>
          <a:xfrm>
            <a:off x="5522659" y="4124872"/>
            <a:ext cx="2036110" cy="701095"/>
            <a:chOff x="4597685" y="3914331"/>
            <a:chExt cx="1542507" cy="498583"/>
          </a:xfrm>
        </p:grpSpPr>
        <p:sp>
          <p:nvSpPr>
            <p:cNvPr id="40" name="TextBox 162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163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164"/>
          <p:cNvGrpSpPr/>
          <p:nvPr/>
        </p:nvGrpSpPr>
        <p:grpSpPr>
          <a:xfrm>
            <a:off x="8519859" y="4124872"/>
            <a:ext cx="2036110" cy="701095"/>
            <a:chOff x="6978976" y="3914331"/>
            <a:chExt cx="1542507" cy="498583"/>
          </a:xfrm>
        </p:grpSpPr>
        <p:sp>
          <p:nvSpPr>
            <p:cNvPr id="43" name="TextBox 165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166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167"/>
          <p:cNvGrpSpPr/>
          <p:nvPr/>
        </p:nvGrpSpPr>
        <p:grpSpPr>
          <a:xfrm>
            <a:off x="7808046" y="4101407"/>
            <a:ext cx="659525" cy="640643"/>
            <a:chOff x="6299532" y="4190009"/>
            <a:chExt cx="469021" cy="455593"/>
          </a:xfrm>
        </p:grpSpPr>
        <p:sp>
          <p:nvSpPr>
            <p:cNvPr id="46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170"/>
          <p:cNvGrpSpPr/>
          <p:nvPr/>
        </p:nvGrpSpPr>
        <p:grpSpPr>
          <a:xfrm>
            <a:off x="4781696" y="2163004"/>
            <a:ext cx="659525" cy="640643"/>
            <a:chOff x="630683" y="3383511"/>
            <a:chExt cx="469021" cy="455593"/>
          </a:xfrm>
        </p:grpSpPr>
        <p:sp>
          <p:nvSpPr>
            <p:cNvPr id="49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17"/>
            <p:cNvSpPr/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173"/>
          <p:cNvGrpSpPr/>
          <p:nvPr/>
        </p:nvGrpSpPr>
        <p:grpSpPr>
          <a:xfrm>
            <a:off x="4781696" y="4101407"/>
            <a:ext cx="659525" cy="640643"/>
            <a:chOff x="3428938" y="4190009"/>
            <a:chExt cx="469021" cy="455593"/>
          </a:xfrm>
        </p:grpSpPr>
        <p:sp>
          <p:nvSpPr>
            <p:cNvPr id="52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176"/>
          <p:cNvGrpSpPr/>
          <p:nvPr/>
        </p:nvGrpSpPr>
        <p:grpSpPr>
          <a:xfrm>
            <a:off x="4781696" y="3115050"/>
            <a:ext cx="659525" cy="640643"/>
            <a:chOff x="6299532" y="3384456"/>
            <a:chExt cx="469021" cy="455593"/>
          </a:xfrm>
        </p:grpSpPr>
        <p:sp>
          <p:nvSpPr>
            <p:cNvPr id="55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179"/>
          <p:cNvGrpSpPr/>
          <p:nvPr/>
        </p:nvGrpSpPr>
        <p:grpSpPr>
          <a:xfrm>
            <a:off x="7808046" y="3115050"/>
            <a:ext cx="659525" cy="640643"/>
            <a:chOff x="630683" y="4190009"/>
            <a:chExt cx="469021" cy="455593"/>
          </a:xfrm>
        </p:grpSpPr>
        <p:sp>
          <p:nvSpPr>
            <p:cNvPr id="58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182"/>
          <p:cNvGrpSpPr/>
          <p:nvPr/>
        </p:nvGrpSpPr>
        <p:grpSpPr>
          <a:xfrm>
            <a:off x="7808046" y="2163004"/>
            <a:ext cx="659525" cy="640643"/>
            <a:chOff x="3425803" y="3384456"/>
            <a:chExt cx="469021" cy="455593"/>
          </a:xfrm>
        </p:grpSpPr>
        <p:sp>
          <p:nvSpPr>
            <p:cNvPr id="61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4796357" y="3249224"/>
            <a:ext cx="1061000" cy="1214343"/>
            <a:chOff x="5379142" y="2991066"/>
            <a:chExt cx="1414667" cy="1619124"/>
          </a:xfrm>
        </p:grpSpPr>
        <p:sp>
          <p:nvSpPr>
            <p:cNvPr id="3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3434903" y="3405481"/>
            <a:ext cx="1061000" cy="1214343"/>
            <a:chOff x="3563871" y="3199409"/>
            <a:chExt cx="1414666" cy="1619124"/>
          </a:xfrm>
        </p:grpSpPr>
        <p:sp>
          <p:nvSpPr>
            <p:cNvPr id="6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2069307" y="3249224"/>
            <a:ext cx="1061000" cy="1214343"/>
            <a:chOff x="1743076" y="2991066"/>
            <a:chExt cx="1414666" cy="1619124"/>
          </a:xfrm>
        </p:grpSpPr>
        <p:sp>
          <p:nvSpPr>
            <p:cNvPr id="9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6161953" y="3405481"/>
            <a:ext cx="1061000" cy="1214344"/>
            <a:chOff x="7199937" y="3199409"/>
            <a:chExt cx="1414666" cy="1619125"/>
          </a:xfrm>
        </p:grpSpPr>
        <p:sp>
          <p:nvSpPr>
            <p:cNvPr id="12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7523407" y="3249224"/>
            <a:ext cx="1061000" cy="1214343"/>
            <a:chOff x="9015209" y="2991066"/>
            <a:chExt cx="1414666" cy="1619124"/>
          </a:xfrm>
        </p:grpSpPr>
        <p:sp>
          <p:nvSpPr>
            <p:cNvPr id="15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Placeholder 4"/>
          <p:cNvSpPr txBox="1"/>
          <p:nvPr/>
        </p:nvSpPr>
        <p:spPr>
          <a:xfrm>
            <a:off x="2145750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4"/>
          <p:cNvSpPr txBox="1"/>
          <p:nvPr/>
        </p:nvSpPr>
        <p:spPr>
          <a:xfrm>
            <a:off x="3509274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4872265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4"/>
          <p:cNvSpPr txBox="1"/>
          <p:nvPr/>
        </p:nvSpPr>
        <p:spPr>
          <a:xfrm>
            <a:off x="6235789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7599850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33600" y="22629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1752" y="4873818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4065" y="22629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7405" y="4873818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76567" y="22629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  <p:bldP spid="21" grpId="0" build="p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>
          <a:xfrm>
            <a:off x="689805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697909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6466414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6474518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995" y="2574185"/>
            <a:ext cx="2865432" cy="1448778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rgbClr val="FFB9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40629" y="2574185"/>
            <a:ext cx="2865432" cy="1448778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995" y="4088660"/>
            <a:ext cx="2865432" cy="1448778"/>
          </a:xfrm>
          <a:prstGeom prst="rect">
            <a:avLst/>
          </a:prstGeom>
          <a:solidFill>
            <a:srgbClr val="71B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6812" y="4088660"/>
            <a:ext cx="2865432" cy="1448778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1028561" y="4761405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1022386" y="4440642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3995695" y="333382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3989520" y="301305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7516" y="4789397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1341" y="446863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3566355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3574459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50"/>
                            </p:stCondLst>
                            <p:childTnLst>
                              <p:par>
                                <p:cTn id="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99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99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149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99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5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3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337964" y="4153853"/>
            <a:ext cx="2512412" cy="930154"/>
            <a:chOff x="5268627" y="2933595"/>
            <a:chExt cx="2512412" cy="930154"/>
          </a:xfrm>
        </p:grpSpPr>
        <p:sp>
          <p:nvSpPr>
            <p:cNvPr id="3" name="TextBox 33"/>
            <p:cNvSpPr txBox="1"/>
            <p:nvPr/>
          </p:nvSpPr>
          <p:spPr>
            <a:xfrm>
              <a:off x="5800453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" name="Rectangle 34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2929836" y="4153853"/>
            <a:ext cx="2512412" cy="930154"/>
            <a:chOff x="5268627" y="2933595"/>
            <a:chExt cx="2512412" cy="930154"/>
          </a:xfrm>
        </p:grpSpPr>
        <p:sp>
          <p:nvSpPr>
            <p:cNvPr id="6" name="TextBox 36"/>
            <p:cNvSpPr txBox="1"/>
            <p:nvPr/>
          </p:nvSpPr>
          <p:spPr>
            <a:xfrm>
              <a:off x="5800454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7" name="Rectangle 37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5461664" y="4153853"/>
            <a:ext cx="2512412" cy="930154"/>
            <a:chOff x="5268627" y="2933595"/>
            <a:chExt cx="2512412" cy="930154"/>
          </a:xfrm>
        </p:grpSpPr>
        <p:sp>
          <p:nvSpPr>
            <p:cNvPr id="9" name="TextBox 39"/>
            <p:cNvSpPr txBox="1"/>
            <p:nvPr/>
          </p:nvSpPr>
          <p:spPr>
            <a:xfrm>
              <a:off x="5800451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0" name="Rectangle 40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41"/>
          <p:cNvGrpSpPr/>
          <p:nvPr/>
        </p:nvGrpSpPr>
        <p:grpSpPr>
          <a:xfrm>
            <a:off x="8159397" y="4153853"/>
            <a:ext cx="2512412" cy="930154"/>
            <a:chOff x="5268627" y="2933595"/>
            <a:chExt cx="2512412" cy="930154"/>
          </a:xfrm>
        </p:grpSpPr>
        <p:sp>
          <p:nvSpPr>
            <p:cNvPr id="12" name="TextBox 42"/>
            <p:cNvSpPr txBox="1"/>
            <p:nvPr/>
          </p:nvSpPr>
          <p:spPr>
            <a:xfrm>
              <a:off x="5800452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3" name="Rectangle 43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1"/>
          <p:cNvGrpSpPr/>
          <p:nvPr/>
        </p:nvGrpSpPr>
        <p:grpSpPr>
          <a:xfrm>
            <a:off x="8745023" y="1903310"/>
            <a:ext cx="1087967" cy="2152651"/>
            <a:chOff x="9411773" y="1855685"/>
            <a:chExt cx="1087967" cy="2152651"/>
          </a:xfrm>
          <a:solidFill>
            <a:srgbClr val="FFB905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9411773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16" name="Group 44"/>
            <p:cNvGrpSpPr/>
            <p:nvPr/>
          </p:nvGrpSpPr>
          <p:grpSpPr>
            <a:xfrm>
              <a:off x="9753600" y="3218937"/>
              <a:ext cx="447462" cy="496920"/>
              <a:chOff x="7502526" y="2405063"/>
              <a:chExt cx="301625" cy="334964"/>
            </a:xfrm>
            <a:grpFill/>
          </p:grpSpPr>
          <p:sp>
            <p:nvSpPr>
              <p:cNvPr id="17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25" name="Group 2"/>
          <p:cNvGrpSpPr/>
          <p:nvPr/>
        </p:nvGrpSpPr>
        <p:grpSpPr>
          <a:xfrm>
            <a:off x="6173889" y="1903310"/>
            <a:ext cx="1087967" cy="2152651"/>
            <a:chOff x="6840639" y="1855685"/>
            <a:chExt cx="1087967" cy="2152651"/>
          </a:xfrm>
          <a:solidFill>
            <a:srgbClr val="71BFEC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6840639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Freeform 53"/>
            <p:cNvSpPr/>
            <p:nvPr/>
          </p:nvSpPr>
          <p:spPr bwMode="auto">
            <a:xfrm>
              <a:off x="7182941" y="3280562"/>
              <a:ext cx="489787" cy="399749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3595173" y="1903310"/>
            <a:ext cx="1087967" cy="2152651"/>
            <a:chOff x="4261923" y="1855685"/>
            <a:chExt cx="1087967" cy="2152651"/>
          </a:xfrm>
          <a:solidFill>
            <a:srgbClr val="FFB905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4261923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30" name="Group 457"/>
            <p:cNvGrpSpPr/>
            <p:nvPr/>
          </p:nvGrpSpPr>
          <p:grpSpPr bwMode="auto">
            <a:xfrm>
              <a:off x="4524744" y="3264625"/>
              <a:ext cx="573648" cy="361477"/>
              <a:chOff x="0" y="0"/>
              <a:chExt cx="575" cy="363"/>
            </a:xfrm>
            <a:grpFill/>
          </p:grpSpPr>
          <p:sp>
            <p:nvSpPr>
              <p:cNvPr id="31" name="AutoShape 455"/>
              <p:cNvSpPr/>
              <p:nvPr/>
            </p:nvSpPr>
            <p:spPr bwMode="auto">
              <a:xfrm>
                <a:off x="0" y="104"/>
                <a:ext cx="205" cy="259"/>
              </a:xfrm>
              <a:custGeom>
                <a:avLst/>
                <a:gdLst>
                  <a:gd name="T0" fmla="*/ 0 w 21470"/>
                  <a:gd name="T1" fmla="*/ 0 h 21600"/>
                  <a:gd name="T2" fmla="*/ 0 w 21470"/>
                  <a:gd name="T3" fmla="*/ 0 h 21600"/>
                  <a:gd name="T4" fmla="*/ 0 w 21470"/>
                  <a:gd name="T5" fmla="*/ 0 h 21600"/>
                  <a:gd name="T6" fmla="*/ 0 w 21470"/>
                  <a:gd name="T7" fmla="*/ 0 h 21600"/>
                  <a:gd name="T8" fmla="*/ 0 w 21470"/>
                  <a:gd name="T9" fmla="*/ 0 h 21600"/>
                  <a:gd name="T10" fmla="*/ 0 w 21470"/>
                  <a:gd name="T11" fmla="*/ 0 h 21600"/>
                  <a:gd name="T12" fmla="*/ 0 w 21470"/>
                  <a:gd name="T13" fmla="*/ 0 h 21600"/>
                  <a:gd name="T14" fmla="*/ 0 w 21470"/>
                  <a:gd name="T15" fmla="*/ 0 h 21600"/>
                  <a:gd name="T16" fmla="*/ 0 w 21470"/>
                  <a:gd name="T17" fmla="*/ 0 h 21600"/>
                  <a:gd name="T18" fmla="*/ 0 w 21470"/>
                  <a:gd name="T19" fmla="*/ 0 h 21600"/>
                  <a:gd name="T20" fmla="*/ 0 w 21470"/>
                  <a:gd name="T21" fmla="*/ 0 h 21600"/>
                  <a:gd name="T22" fmla="*/ 0 w 21470"/>
                  <a:gd name="T23" fmla="*/ 0 h 21600"/>
                  <a:gd name="T24" fmla="*/ 0 w 21470"/>
                  <a:gd name="T25" fmla="*/ 0 h 21600"/>
                  <a:gd name="T26" fmla="*/ 0 w 21470"/>
                  <a:gd name="T27" fmla="*/ 0 h 21600"/>
                  <a:gd name="T28" fmla="*/ 0 w 21470"/>
                  <a:gd name="T29" fmla="*/ 0 h 21600"/>
                  <a:gd name="T30" fmla="*/ 0 w 21470"/>
                  <a:gd name="T31" fmla="*/ 0 h 21600"/>
                  <a:gd name="T32" fmla="*/ 0 w 21470"/>
                  <a:gd name="T33" fmla="*/ 0 h 21600"/>
                  <a:gd name="T34" fmla="*/ 0 w 21470"/>
                  <a:gd name="T35" fmla="*/ 0 h 21600"/>
                  <a:gd name="T36" fmla="*/ 0 w 2147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470" h="21600">
                    <a:moveTo>
                      <a:pt x="13938" y="18089"/>
                    </a:moveTo>
                    <a:lnTo>
                      <a:pt x="13938" y="18075"/>
                    </a:lnTo>
                    <a:cubicBezTo>
                      <a:pt x="13949" y="17312"/>
                      <a:pt x="14370" y="14919"/>
                      <a:pt x="18829" y="12741"/>
                    </a:cubicBezTo>
                    <a:cubicBezTo>
                      <a:pt x="19646" y="11856"/>
                      <a:pt x="20317" y="10649"/>
                      <a:pt x="21003" y="9256"/>
                    </a:cubicBezTo>
                    <a:cubicBezTo>
                      <a:pt x="21476" y="8293"/>
                      <a:pt x="21396" y="7471"/>
                      <a:pt x="21396" y="6302"/>
                    </a:cubicBezTo>
                    <a:cubicBezTo>
                      <a:pt x="21396" y="5437"/>
                      <a:pt x="21600" y="4050"/>
                      <a:pt x="21332" y="3287"/>
                    </a:cubicBezTo>
                    <a:cubicBezTo>
                      <a:pt x="20424" y="712"/>
                      <a:pt x="18134" y="0"/>
                      <a:pt x="15449" y="0"/>
                    </a:cubicBezTo>
                    <a:cubicBezTo>
                      <a:pt x="12764" y="0"/>
                      <a:pt x="10471" y="714"/>
                      <a:pt x="9566" y="3295"/>
                    </a:cubicBezTo>
                    <a:cubicBezTo>
                      <a:pt x="9299" y="4054"/>
                      <a:pt x="9504" y="5439"/>
                      <a:pt x="9504" y="6301"/>
                    </a:cubicBezTo>
                    <a:cubicBezTo>
                      <a:pt x="9504" y="7473"/>
                      <a:pt x="9424" y="8297"/>
                      <a:pt x="9900" y="9263"/>
                    </a:cubicBezTo>
                    <a:cubicBezTo>
                      <a:pt x="10724" y="10935"/>
                      <a:pt x="11509" y="12336"/>
                      <a:pt x="12556" y="13231"/>
                    </a:cubicBezTo>
                    <a:cubicBezTo>
                      <a:pt x="8479" y="13828"/>
                      <a:pt x="5724" y="15525"/>
                      <a:pt x="3865" y="16187"/>
                    </a:cubicBezTo>
                    <a:cubicBezTo>
                      <a:pt x="18" y="17556"/>
                      <a:pt x="0" y="19055"/>
                      <a:pt x="0" y="19055"/>
                    </a:cubicBezTo>
                    <a:lnTo>
                      <a:pt x="0" y="21600"/>
                    </a:lnTo>
                    <a:lnTo>
                      <a:pt x="13940" y="21598"/>
                    </a:lnTo>
                    <a:lnTo>
                      <a:pt x="13940" y="18100"/>
                    </a:lnTo>
                    <a:lnTo>
                      <a:pt x="13940" y="18089"/>
                    </a:lnTo>
                    <a:lnTo>
                      <a:pt x="13938" y="18089"/>
                    </a:lnTo>
                    <a:close/>
                    <a:moveTo>
                      <a:pt x="13938" y="1808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608965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AutoShape 456"/>
              <p:cNvSpPr/>
              <p:nvPr/>
            </p:nvSpPr>
            <p:spPr bwMode="auto">
              <a:xfrm>
                <a:off x="168" y="0"/>
                <a:ext cx="407" cy="3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2"/>
                    </a:moveTo>
                    <a:cubicBezTo>
                      <a:pt x="17591" y="15518"/>
                      <a:pt x="15655" y="13809"/>
                      <a:pt x="12789" y="13222"/>
                    </a:cubicBezTo>
                    <a:cubicBezTo>
                      <a:pt x="13522" y="12323"/>
                      <a:pt x="14076" y="10920"/>
                      <a:pt x="14647" y="9256"/>
                    </a:cubicBezTo>
                    <a:cubicBezTo>
                      <a:pt x="14978" y="8292"/>
                      <a:pt x="14921" y="7470"/>
                      <a:pt x="14921" y="6300"/>
                    </a:cubicBezTo>
                    <a:cubicBezTo>
                      <a:pt x="14921" y="5435"/>
                      <a:pt x="15063" y="4048"/>
                      <a:pt x="14876" y="3287"/>
                    </a:cubicBezTo>
                    <a:cubicBezTo>
                      <a:pt x="14244" y="710"/>
                      <a:pt x="12647" y="0"/>
                      <a:pt x="10775" y="0"/>
                    </a:cubicBezTo>
                    <a:cubicBezTo>
                      <a:pt x="8902" y="0"/>
                      <a:pt x="7303" y="714"/>
                      <a:pt x="6672" y="3294"/>
                    </a:cubicBezTo>
                    <a:cubicBezTo>
                      <a:pt x="6486" y="4054"/>
                      <a:pt x="6628" y="5438"/>
                      <a:pt x="6628" y="6300"/>
                    </a:cubicBezTo>
                    <a:cubicBezTo>
                      <a:pt x="6628" y="7473"/>
                      <a:pt x="6572" y="8297"/>
                      <a:pt x="6904" y="9262"/>
                    </a:cubicBezTo>
                    <a:cubicBezTo>
                      <a:pt x="7479" y="10934"/>
                      <a:pt x="8026" y="12336"/>
                      <a:pt x="8756" y="13231"/>
                    </a:cubicBezTo>
                    <a:cubicBezTo>
                      <a:pt x="5913" y="13828"/>
                      <a:pt x="3991" y="15526"/>
                      <a:pt x="2695" y="16187"/>
                    </a:cubicBezTo>
                    <a:cubicBezTo>
                      <a:pt x="13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4"/>
                    </a:lnTo>
                    <a:cubicBezTo>
                      <a:pt x="21600" y="19054"/>
                      <a:pt x="21587" y="17551"/>
                      <a:pt x="18895" y="16182"/>
                    </a:cubicBezTo>
                    <a:close/>
                    <a:moveTo>
                      <a:pt x="18895" y="1618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608965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Group 4"/>
          <p:cNvGrpSpPr/>
          <p:nvPr/>
        </p:nvGrpSpPr>
        <p:grpSpPr>
          <a:xfrm>
            <a:off x="1050189" y="1903310"/>
            <a:ext cx="1087967" cy="2152651"/>
            <a:chOff x="1716939" y="1855685"/>
            <a:chExt cx="1087967" cy="2152651"/>
          </a:xfrm>
          <a:solidFill>
            <a:srgbClr val="71BFEC"/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1716939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5" name="AutoShape 241"/>
            <p:cNvSpPr/>
            <p:nvPr/>
          </p:nvSpPr>
          <p:spPr bwMode="auto">
            <a:xfrm>
              <a:off x="2082826" y="3233000"/>
              <a:ext cx="329797" cy="494698"/>
            </a:xfrm>
            <a:custGeom>
              <a:avLst/>
              <a:gdLst>
                <a:gd name="T0" fmla="*/ 43570284 w 21600"/>
                <a:gd name="T1" fmla="*/ 196188976 h 21600"/>
                <a:gd name="T2" fmla="*/ 39385446 w 21600"/>
                <a:gd name="T3" fmla="*/ 198505461 h 21600"/>
                <a:gd name="T4" fmla="*/ 36500531 w 21600"/>
                <a:gd name="T5" fmla="*/ 196188976 h 21600"/>
                <a:gd name="T6" fmla="*/ 29051197 w 21600"/>
                <a:gd name="T7" fmla="*/ 171080101 h 21600"/>
                <a:gd name="T8" fmla="*/ 28376023 w 21600"/>
                <a:gd name="T9" fmla="*/ 161379957 h 21600"/>
                <a:gd name="T10" fmla="*/ 29110596 w 21600"/>
                <a:gd name="T11" fmla="*/ 146814789 h 21600"/>
                <a:gd name="T12" fmla="*/ 28515774 w 21600"/>
                <a:gd name="T13" fmla="*/ 133666999 h 21600"/>
                <a:gd name="T14" fmla="*/ 29234271 w 21600"/>
                <a:gd name="T15" fmla="*/ 123926578 h 21600"/>
                <a:gd name="T16" fmla="*/ 36777815 w 21600"/>
                <a:gd name="T17" fmla="*/ 98517604 h 21600"/>
                <a:gd name="T18" fmla="*/ 39670919 w 21600"/>
                <a:gd name="T19" fmla="*/ 96092574 h 21600"/>
                <a:gd name="T20" fmla="*/ 43570284 w 21600"/>
                <a:gd name="T21" fmla="*/ 98095077 h 21600"/>
                <a:gd name="T22" fmla="*/ 58127084 w 21600"/>
                <a:gd name="T23" fmla="*/ 49047598 h 21600"/>
                <a:gd name="T24" fmla="*/ 43570284 w 21600"/>
                <a:gd name="T25" fmla="*/ 0 h 21600"/>
                <a:gd name="T26" fmla="*/ 29013844 w 21600"/>
                <a:gd name="T27" fmla="*/ 49047598 h 21600"/>
                <a:gd name="T28" fmla="*/ 29689018 w 21600"/>
                <a:gd name="T29" fmla="*/ 63026344 h 21600"/>
                <a:gd name="T30" fmla="*/ 28997401 w 21600"/>
                <a:gd name="T31" fmla="*/ 72754156 h 21600"/>
                <a:gd name="T32" fmla="*/ 21591383 w 21600"/>
                <a:gd name="T33" fmla="*/ 97699149 h 21600"/>
                <a:gd name="T34" fmla="*/ 18706468 w 21600"/>
                <a:gd name="T35" fmla="*/ 100043410 h 21600"/>
                <a:gd name="T36" fmla="*/ 14556800 w 21600"/>
                <a:gd name="T37" fmla="*/ 97767202 h 21600"/>
                <a:gd name="T38" fmla="*/ 0 w 21600"/>
                <a:gd name="T39" fmla="*/ 146814789 h 21600"/>
                <a:gd name="T40" fmla="*/ 14556800 w 21600"/>
                <a:gd name="T41" fmla="*/ 195848493 h 21600"/>
                <a:gd name="T42" fmla="*/ 18273090 w 21600"/>
                <a:gd name="T43" fmla="*/ 194036376 h 21600"/>
                <a:gd name="T44" fmla="*/ 21171438 w 21600"/>
                <a:gd name="T45" fmla="*/ 196502958 h 21600"/>
                <a:gd name="T46" fmla="*/ 28879330 w 21600"/>
                <a:gd name="T47" fmla="*/ 222470685 h 21600"/>
                <a:gd name="T48" fmla="*/ 29600463 w 21600"/>
                <a:gd name="T49" fmla="*/ 232224869 h 21600"/>
                <a:gd name="T50" fmla="*/ 29016437 w 21600"/>
                <a:gd name="T51" fmla="*/ 245236455 h 21600"/>
                <a:gd name="T52" fmla="*/ 43572877 w 21600"/>
                <a:gd name="T53" fmla="*/ 294284053 h 21600"/>
                <a:gd name="T54" fmla="*/ 58129677 w 21600"/>
                <a:gd name="T55" fmla="*/ 245236455 h 21600"/>
                <a:gd name="T56" fmla="*/ 43570284 w 21600"/>
                <a:gd name="T57" fmla="*/ 196188976 h 21600"/>
                <a:gd name="T58" fmla="*/ 43570284 w 21600"/>
                <a:gd name="T59" fmla="*/ 196188976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16190" y="14400"/>
                  </a:moveTo>
                  <a:cubicBezTo>
                    <a:pt x="15417" y="14400"/>
                    <a:pt x="14635" y="14570"/>
                    <a:pt x="14635" y="14570"/>
                  </a:cubicBezTo>
                  <a:cubicBezTo>
                    <a:pt x="14296" y="14644"/>
                    <a:pt x="13814" y="14566"/>
                    <a:pt x="13563" y="14400"/>
                  </a:cubicBezTo>
                  <a:lnTo>
                    <a:pt x="10795" y="12557"/>
                  </a:lnTo>
                  <a:cubicBezTo>
                    <a:pt x="10544" y="12389"/>
                    <a:pt x="10430" y="12069"/>
                    <a:pt x="10544" y="11845"/>
                  </a:cubicBezTo>
                  <a:cubicBezTo>
                    <a:pt x="10544" y="11845"/>
                    <a:pt x="10817" y="11303"/>
                    <a:pt x="10817" y="10776"/>
                  </a:cubicBezTo>
                  <a:cubicBezTo>
                    <a:pt x="10817" y="10288"/>
                    <a:pt x="10596" y="9811"/>
                    <a:pt x="10596" y="9811"/>
                  </a:cubicBezTo>
                  <a:cubicBezTo>
                    <a:pt x="10492" y="9585"/>
                    <a:pt x="10612" y="9263"/>
                    <a:pt x="10863" y="9096"/>
                  </a:cubicBezTo>
                  <a:lnTo>
                    <a:pt x="13666" y="7231"/>
                  </a:lnTo>
                  <a:cubicBezTo>
                    <a:pt x="13917" y="7063"/>
                    <a:pt x="14401" y="6983"/>
                    <a:pt x="14741" y="7053"/>
                  </a:cubicBezTo>
                  <a:cubicBezTo>
                    <a:pt x="14741" y="7053"/>
                    <a:pt x="15458" y="7200"/>
                    <a:pt x="16190" y="7200"/>
                  </a:cubicBezTo>
                  <a:cubicBezTo>
                    <a:pt x="19177" y="7200"/>
                    <a:pt x="21599" y="5588"/>
                    <a:pt x="21599" y="3600"/>
                  </a:cubicBezTo>
                  <a:cubicBezTo>
                    <a:pt x="21599" y="1612"/>
                    <a:pt x="19177" y="0"/>
                    <a:pt x="16190" y="0"/>
                  </a:cubicBezTo>
                  <a:cubicBezTo>
                    <a:pt x="13203" y="0"/>
                    <a:pt x="10781" y="1612"/>
                    <a:pt x="10781" y="3600"/>
                  </a:cubicBezTo>
                  <a:cubicBezTo>
                    <a:pt x="10781" y="4110"/>
                    <a:pt x="11032" y="4626"/>
                    <a:pt x="11032" y="4626"/>
                  </a:cubicBezTo>
                  <a:cubicBezTo>
                    <a:pt x="11142" y="4852"/>
                    <a:pt x="11026" y="5173"/>
                    <a:pt x="10775" y="5340"/>
                  </a:cubicBezTo>
                  <a:lnTo>
                    <a:pt x="8023" y="7171"/>
                  </a:lnTo>
                  <a:cubicBezTo>
                    <a:pt x="7771" y="7339"/>
                    <a:pt x="7289" y="7416"/>
                    <a:pt x="6951" y="7343"/>
                  </a:cubicBezTo>
                  <a:cubicBezTo>
                    <a:pt x="6951" y="7343"/>
                    <a:pt x="6176" y="7176"/>
                    <a:pt x="5409" y="7176"/>
                  </a:cubicBezTo>
                  <a:cubicBezTo>
                    <a:pt x="2422" y="7176"/>
                    <a:pt x="0" y="8787"/>
                    <a:pt x="0" y="10776"/>
                  </a:cubicBezTo>
                  <a:cubicBezTo>
                    <a:pt x="0" y="12764"/>
                    <a:pt x="2422" y="14375"/>
                    <a:pt x="5409" y="14375"/>
                  </a:cubicBezTo>
                  <a:cubicBezTo>
                    <a:pt x="6116" y="14375"/>
                    <a:pt x="6790" y="14242"/>
                    <a:pt x="6790" y="14242"/>
                  </a:cubicBezTo>
                  <a:cubicBezTo>
                    <a:pt x="7131" y="14174"/>
                    <a:pt x="7615" y="14255"/>
                    <a:pt x="7867" y="14423"/>
                  </a:cubicBezTo>
                  <a:lnTo>
                    <a:pt x="10731" y="16329"/>
                  </a:lnTo>
                  <a:cubicBezTo>
                    <a:pt x="10982" y="16496"/>
                    <a:pt x="11103" y="16818"/>
                    <a:pt x="10999" y="17045"/>
                  </a:cubicBezTo>
                  <a:cubicBezTo>
                    <a:pt x="10999" y="17045"/>
                    <a:pt x="10782" y="17516"/>
                    <a:pt x="10782" y="18000"/>
                  </a:cubicBezTo>
                  <a:cubicBezTo>
                    <a:pt x="10782" y="19988"/>
                    <a:pt x="13204" y="21600"/>
                    <a:pt x="16191" y="21600"/>
                  </a:cubicBezTo>
                  <a:cubicBezTo>
                    <a:pt x="19178" y="21600"/>
                    <a:pt x="21600" y="19988"/>
                    <a:pt x="21600" y="18000"/>
                  </a:cubicBezTo>
                  <a:cubicBezTo>
                    <a:pt x="21599" y="16012"/>
                    <a:pt x="19177" y="14400"/>
                    <a:pt x="16190" y="14400"/>
                  </a:cubicBezTo>
                  <a:close/>
                  <a:moveTo>
                    <a:pt x="16190" y="144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defTabSz="608965"/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1"/>
          <p:cNvSpPr/>
          <p:nvPr/>
        </p:nvSpPr>
        <p:spPr bwMode="auto">
          <a:xfrm>
            <a:off x="1019023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" name="Group 36"/>
          <p:cNvGrpSpPr/>
          <p:nvPr/>
        </p:nvGrpSpPr>
        <p:grpSpPr>
          <a:xfrm>
            <a:off x="758092" y="3409464"/>
            <a:ext cx="1709836" cy="477190"/>
            <a:chOff x="2599799" y="3771457"/>
            <a:chExt cx="1276898" cy="356363"/>
          </a:xfrm>
          <a:solidFill>
            <a:srgbClr val="FFB905">
              <a:alpha val="50000"/>
            </a:srgbClr>
          </a:solidFill>
        </p:grpSpPr>
        <p:sp>
          <p:nvSpPr>
            <p:cNvPr id="4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3267652" y="3409464"/>
            <a:ext cx="1709836" cy="477190"/>
            <a:chOff x="2599799" y="3771457"/>
            <a:chExt cx="1276898" cy="356363"/>
          </a:xfrm>
          <a:solidFill>
            <a:srgbClr val="71BFEC">
              <a:alpha val="50000"/>
            </a:srgbClr>
          </a:solidFill>
        </p:grpSpPr>
        <p:sp>
          <p:nvSpPr>
            <p:cNvPr id="7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5777210" y="3409464"/>
            <a:ext cx="1709836" cy="477190"/>
            <a:chOff x="2599799" y="3771457"/>
            <a:chExt cx="1276898" cy="356363"/>
          </a:xfrm>
          <a:solidFill>
            <a:srgbClr val="FFB905"/>
          </a:solidFill>
        </p:grpSpPr>
        <p:sp>
          <p:nvSpPr>
            <p:cNvPr id="10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8286770" y="3409464"/>
            <a:ext cx="1709836" cy="477190"/>
            <a:chOff x="2599799" y="3771457"/>
            <a:chExt cx="1276898" cy="356363"/>
          </a:xfrm>
          <a:solidFill>
            <a:srgbClr val="71BFEC"/>
          </a:solidFill>
        </p:grpSpPr>
        <p:sp>
          <p:nvSpPr>
            <p:cNvPr id="13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5" name="Freeform 101"/>
          <p:cNvSpPr/>
          <p:nvPr/>
        </p:nvSpPr>
        <p:spPr bwMode="auto">
          <a:xfrm>
            <a:off x="3491616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01"/>
          <p:cNvSpPr/>
          <p:nvPr/>
        </p:nvSpPr>
        <p:spPr bwMode="auto">
          <a:xfrm flipH="1">
            <a:off x="6002827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01"/>
          <p:cNvSpPr/>
          <p:nvPr/>
        </p:nvSpPr>
        <p:spPr bwMode="auto">
          <a:xfrm flipH="1">
            <a:off x="8472640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8" name="Group 30"/>
          <p:cNvGrpSpPr/>
          <p:nvPr/>
        </p:nvGrpSpPr>
        <p:grpSpPr>
          <a:xfrm>
            <a:off x="379606" y="3950170"/>
            <a:ext cx="2521690" cy="975874"/>
            <a:chOff x="1791477" y="3574345"/>
            <a:chExt cx="2521690" cy="975874"/>
          </a:xfrm>
        </p:grpSpPr>
        <p:sp>
          <p:nvSpPr>
            <p:cNvPr id="19" name="TextBox 31"/>
            <p:cNvSpPr txBox="1"/>
            <p:nvPr/>
          </p:nvSpPr>
          <p:spPr>
            <a:xfrm>
              <a:off x="2572362" y="3574345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Product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0" name="Rectangle 32"/>
            <p:cNvSpPr/>
            <p:nvPr/>
          </p:nvSpPr>
          <p:spPr>
            <a:xfrm>
              <a:off x="1791477" y="3903888"/>
              <a:ext cx="25216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1" name="Group 33"/>
          <p:cNvGrpSpPr/>
          <p:nvPr/>
        </p:nvGrpSpPr>
        <p:grpSpPr>
          <a:xfrm>
            <a:off x="2836404" y="3950170"/>
            <a:ext cx="2521690" cy="975874"/>
            <a:chOff x="1791477" y="3574345"/>
            <a:chExt cx="2521690" cy="975874"/>
          </a:xfrm>
        </p:grpSpPr>
        <p:sp>
          <p:nvSpPr>
            <p:cNvPr id="22" name="TextBox 34"/>
            <p:cNvSpPr txBox="1"/>
            <p:nvPr/>
          </p:nvSpPr>
          <p:spPr>
            <a:xfrm>
              <a:off x="2572362" y="3574345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Product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3" name="Rectangle 39"/>
            <p:cNvSpPr/>
            <p:nvPr/>
          </p:nvSpPr>
          <p:spPr>
            <a:xfrm>
              <a:off x="1791477" y="3903888"/>
              <a:ext cx="25216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4" name="Group 52"/>
          <p:cNvGrpSpPr/>
          <p:nvPr/>
        </p:nvGrpSpPr>
        <p:grpSpPr>
          <a:xfrm>
            <a:off x="5398724" y="3950170"/>
            <a:ext cx="2521690" cy="975874"/>
            <a:chOff x="1791477" y="3574345"/>
            <a:chExt cx="2521690" cy="975874"/>
          </a:xfrm>
        </p:grpSpPr>
        <p:sp>
          <p:nvSpPr>
            <p:cNvPr id="25" name="TextBox 53"/>
            <p:cNvSpPr txBox="1"/>
            <p:nvPr/>
          </p:nvSpPr>
          <p:spPr>
            <a:xfrm>
              <a:off x="2572362" y="3574345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Product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Rectangle 54"/>
            <p:cNvSpPr/>
            <p:nvPr/>
          </p:nvSpPr>
          <p:spPr>
            <a:xfrm>
              <a:off x="1791477" y="3903888"/>
              <a:ext cx="25216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7" name="Group 55"/>
          <p:cNvGrpSpPr/>
          <p:nvPr/>
        </p:nvGrpSpPr>
        <p:grpSpPr>
          <a:xfrm>
            <a:off x="7908283" y="3950170"/>
            <a:ext cx="2521690" cy="975874"/>
            <a:chOff x="1791477" y="3574345"/>
            <a:chExt cx="2521690" cy="975874"/>
          </a:xfrm>
        </p:grpSpPr>
        <p:sp>
          <p:nvSpPr>
            <p:cNvPr id="28" name="TextBox 56"/>
            <p:cNvSpPr txBox="1"/>
            <p:nvPr/>
          </p:nvSpPr>
          <p:spPr>
            <a:xfrm>
              <a:off x="2572362" y="3574345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Product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9" name="Rectangle 57"/>
            <p:cNvSpPr/>
            <p:nvPr/>
          </p:nvSpPr>
          <p:spPr>
            <a:xfrm>
              <a:off x="1791477" y="3903888"/>
              <a:ext cx="25216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24951" y="2732417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423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4951" y="4679111"/>
            <a:ext cx="3572993" cy="1356504"/>
            <a:chOff x="1224951" y="4679111"/>
            <a:chExt cx="3572993" cy="135650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4679111"/>
              <a:ext cx="2671482" cy="1356504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24951" y="5003420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13729" y="5129961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21547" y="2732417"/>
            <a:ext cx="3581620" cy="1356504"/>
            <a:chOff x="5621547" y="2732417"/>
            <a:chExt cx="3581620" cy="135650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2732417"/>
              <a:ext cx="2671482" cy="135650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621547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08080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57541" y="4679111"/>
            <a:ext cx="3545626" cy="1356504"/>
            <a:chOff x="5657541" y="4679111"/>
            <a:chExt cx="3545626" cy="1356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4679111"/>
              <a:ext cx="2671482" cy="135650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657541" y="5003420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08195" y="5130476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</a:t>
              </a:r>
              <a:r>
                <a:rPr lang="zh-CN" altLang="en-US" b="1" dirty="0">
                  <a:solidFill>
                    <a:schemeClr val="bg1"/>
                  </a:solidFill>
                </a:rPr>
                <a:t>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>
          <a:xfrm>
            <a:off x="4531781" y="1534453"/>
            <a:ext cx="2490386" cy="4092756"/>
            <a:chOff x="4865156" y="1858303"/>
            <a:chExt cx="2490386" cy="4092756"/>
          </a:xfrm>
        </p:grpSpPr>
        <p:grpSp>
          <p:nvGrpSpPr>
            <p:cNvPr id="3" name="Group 40"/>
            <p:cNvGrpSpPr/>
            <p:nvPr/>
          </p:nvGrpSpPr>
          <p:grpSpPr>
            <a:xfrm>
              <a:off x="4865156" y="1858303"/>
              <a:ext cx="2490386" cy="4092756"/>
              <a:chOff x="4865156" y="1858303"/>
              <a:chExt cx="2490386" cy="4092756"/>
            </a:xfrm>
          </p:grpSpPr>
          <p:sp>
            <p:nvSpPr>
              <p:cNvPr id="11" name="Freeform 12"/>
              <p:cNvSpPr/>
              <p:nvPr/>
            </p:nvSpPr>
            <p:spPr bwMode="auto">
              <a:xfrm>
                <a:off x="5463735" y="1858303"/>
                <a:ext cx="1293227" cy="316533"/>
              </a:xfrm>
              <a:custGeom>
                <a:avLst/>
                <a:gdLst>
                  <a:gd name="T0" fmla="*/ 77 w 624"/>
                  <a:gd name="T1" fmla="*/ 0 h 153"/>
                  <a:gd name="T2" fmla="*/ 547 w 624"/>
                  <a:gd name="T3" fmla="*/ 0 h 153"/>
                  <a:gd name="T4" fmla="*/ 624 w 624"/>
                  <a:gd name="T5" fmla="*/ 77 h 153"/>
                  <a:gd name="T6" fmla="*/ 624 w 624"/>
                  <a:gd name="T7" fmla="*/ 77 h 153"/>
                  <a:gd name="T8" fmla="*/ 547 w 624"/>
                  <a:gd name="T9" fmla="*/ 153 h 153"/>
                  <a:gd name="T10" fmla="*/ 77 w 624"/>
                  <a:gd name="T11" fmla="*/ 153 h 153"/>
                  <a:gd name="T12" fmla="*/ 0 w 624"/>
                  <a:gd name="T13" fmla="*/ 77 h 153"/>
                  <a:gd name="T14" fmla="*/ 0 w 624"/>
                  <a:gd name="T15" fmla="*/ 77 h 153"/>
                  <a:gd name="T16" fmla="*/ 77 w 624"/>
                  <a:gd name="T1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4" h="153">
                    <a:moveTo>
                      <a:pt x="77" y="0"/>
                    </a:moveTo>
                    <a:cubicBezTo>
                      <a:pt x="547" y="0"/>
                      <a:pt x="547" y="0"/>
                      <a:pt x="547" y="0"/>
                    </a:cubicBezTo>
                    <a:cubicBezTo>
                      <a:pt x="590" y="0"/>
                      <a:pt x="624" y="35"/>
                      <a:pt x="624" y="77"/>
                    </a:cubicBezTo>
                    <a:cubicBezTo>
                      <a:pt x="624" y="77"/>
                      <a:pt x="624" y="77"/>
                      <a:pt x="624" y="77"/>
                    </a:cubicBezTo>
                    <a:cubicBezTo>
                      <a:pt x="624" y="119"/>
                      <a:pt x="590" y="153"/>
                      <a:pt x="547" y="153"/>
                    </a:cubicBezTo>
                    <a:cubicBezTo>
                      <a:pt x="77" y="153"/>
                      <a:pt x="77" y="153"/>
                      <a:pt x="77" y="153"/>
                    </a:cubicBezTo>
                    <a:cubicBezTo>
                      <a:pt x="35" y="153"/>
                      <a:pt x="0" y="119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5" y="0"/>
                      <a:pt x="77" y="0"/>
                    </a:cubicBezTo>
                    <a:close/>
                  </a:path>
                </a:pathLst>
              </a:custGeom>
              <a:noFill/>
              <a:ln w="57150" cap="flat">
                <a:solidFill>
                  <a:srgbClr val="40404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Oval 5"/>
              <p:cNvSpPr>
                <a:spLocks noChangeArrowheads="1"/>
              </p:cNvSpPr>
              <p:nvPr/>
            </p:nvSpPr>
            <p:spPr bwMode="auto">
              <a:xfrm>
                <a:off x="4865156" y="3464368"/>
                <a:ext cx="2490386" cy="2486691"/>
              </a:xfrm>
              <a:prstGeom prst="ellipse">
                <a:avLst/>
              </a:prstGeom>
              <a:noFill/>
              <a:ln w="57150" cap="flat">
                <a:solidFill>
                  <a:srgbClr val="40404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5724844" y="2174835"/>
                <a:ext cx="771010" cy="1407770"/>
              </a:xfrm>
              <a:prstGeom prst="rect">
                <a:avLst/>
              </a:prstGeom>
              <a:noFill/>
              <a:ln w="57150" cap="flat">
                <a:solidFill>
                  <a:srgbClr val="40404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" name="Freeform 41"/>
            <p:cNvSpPr/>
            <p:nvPr/>
          </p:nvSpPr>
          <p:spPr bwMode="auto">
            <a:xfrm>
              <a:off x="4891020" y="3963184"/>
              <a:ext cx="2438657" cy="498817"/>
            </a:xfrm>
            <a:custGeom>
              <a:avLst/>
              <a:gdLst>
                <a:gd name="T0" fmla="*/ 1070 w 1178"/>
                <a:gd name="T1" fmla="*/ 0 h 241"/>
                <a:gd name="T2" fmla="*/ 1178 w 1178"/>
                <a:gd name="T3" fmla="*/ 241 h 241"/>
                <a:gd name="T4" fmla="*/ 0 w 1178"/>
                <a:gd name="T5" fmla="*/ 241 h 241"/>
                <a:gd name="T6" fmla="*/ 108 w 1178"/>
                <a:gd name="T7" fmla="*/ 0 h 241"/>
                <a:gd name="T8" fmla="*/ 1070 w 1178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241">
                  <a:moveTo>
                    <a:pt x="1070" y="0"/>
                  </a:moveTo>
                  <a:cubicBezTo>
                    <a:pt x="1122" y="70"/>
                    <a:pt x="1160" y="152"/>
                    <a:pt x="1178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8" y="152"/>
                    <a:pt x="56" y="70"/>
                    <a:pt x="108" y="0"/>
                  </a:cubicBezTo>
                  <a:lnTo>
                    <a:pt x="1070" y="0"/>
                  </a:lnTo>
                  <a:close/>
                </a:path>
              </a:pathLst>
            </a:custGeom>
            <a:solidFill>
              <a:srgbClr val="71BFEC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42"/>
            <p:cNvSpPr/>
            <p:nvPr/>
          </p:nvSpPr>
          <p:spPr bwMode="auto">
            <a:xfrm>
              <a:off x="4865156" y="4459537"/>
              <a:ext cx="2490386" cy="498817"/>
            </a:xfrm>
            <a:custGeom>
              <a:avLst/>
              <a:gdLst>
                <a:gd name="T0" fmla="*/ 1190 w 1202"/>
                <a:gd name="T1" fmla="*/ 0 h 241"/>
                <a:gd name="T2" fmla="*/ 1202 w 1202"/>
                <a:gd name="T3" fmla="*/ 120 h 241"/>
                <a:gd name="T4" fmla="*/ 1190 w 1202"/>
                <a:gd name="T5" fmla="*/ 241 h 241"/>
                <a:gd name="T6" fmla="*/ 12 w 1202"/>
                <a:gd name="T7" fmla="*/ 241 h 241"/>
                <a:gd name="T8" fmla="*/ 0 w 1202"/>
                <a:gd name="T9" fmla="*/ 120 h 241"/>
                <a:gd name="T10" fmla="*/ 12 w 1202"/>
                <a:gd name="T11" fmla="*/ 0 h 241"/>
                <a:gd name="T12" fmla="*/ 1190 w 120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2" h="241">
                  <a:moveTo>
                    <a:pt x="1190" y="0"/>
                  </a:moveTo>
                  <a:cubicBezTo>
                    <a:pt x="1198" y="39"/>
                    <a:pt x="1202" y="79"/>
                    <a:pt x="1202" y="120"/>
                  </a:cubicBezTo>
                  <a:cubicBezTo>
                    <a:pt x="1202" y="162"/>
                    <a:pt x="1198" y="202"/>
                    <a:pt x="1190" y="241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4" y="202"/>
                    <a:pt x="0" y="162"/>
                    <a:pt x="0" y="120"/>
                  </a:cubicBezTo>
                  <a:cubicBezTo>
                    <a:pt x="0" y="79"/>
                    <a:pt x="4" y="39"/>
                    <a:pt x="12" y="0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43"/>
            <p:cNvSpPr/>
            <p:nvPr/>
          </p:nvSpPr>
          <p:spPr bwMode="auto">
            <a:xfrm>
              <a:off x="5113948" y="5454706"/>
              <a:ext cx="1992801" cy="496353"/>
            </a:xfrm>
            <a:custGeom>
              <a:avLst/>
              <a:gdLst>
                <a:gd name="T0" fmla="*/ 481 w 962"/>
                <a:gd name="T1" fmla="*/ 240 h 240"/>
                <a:gd name="T2" fmla="*/ 962 w 962"/>
                <a:gd name="T3" fmla="*/ 0 h 240"/>
                <a:gd name="T4" fmla="*/ 0 w 962"/>
                <a:gd name="T5" fmla="*/ 0 h 240"/>
                <a:gd name="T6" fmla="*/ 481 w 962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2" h="240">
                  <a:moveTo>
                    <a:pt x="481" y="240"/>
                  </a:moveTo>
                  <a:cubicBezTo>
                    <a:pt x="678" y="240"/>
                    <a:pt x="852" y="146"/>
                    <a:pt x="9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0" y="146"/>
                    <a:pt x="284" y="240"/>
                    <a:pt x="481" y="240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44"/>
            <p:cNvSpPr/>
            <p:nvPr/>
          </p:nvSpPr>
          <p:spPr bwMode="auto">
            <a:xfrm>
              <a:off x="4891020" y="4955889"/>
              <a:ext cx="2438657" cy="498817"/>
            </a:xfrm>
            <a:custGeom>
              <a:avLst/>
              <a:gdLst>
                <a:gd name="T0" fmla="*/ 1070 w 1178"/>
                <a:gd name="T1" fmla="*/ 241 h 241"/>
                <a:gd name="T2" fmla="*/ 1178 w 1178"/>
                <a:gd name="T3" fmla="*/ 0 h 241"/>
                <a:gd name="T4" fmla="*/ 0 w 1178"/>
                <a:gd name="T5" fmla="*/ 0 h 241"/>
                <a:gd name="T6" fmla="*/ 108 w 1178"/>
                <a:gd name="T7" fmla="*/ 241 h 241"/>
                <a:gd name="T8" fmla="*/ 1070 w 1178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241">
                  <a:moveTo>
                    <a:pt x="1070" y="241"/>
                  </a:moveTo>
                  <a:cubicBezTo>
                    <a:pt x="1122" y="171"/>
                    <a:pt x="1160" y="89"/>
                    <a:pt x="11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89"/>
                    <a:pt x="56" y="171"/>
                    <a:pt x="108" y="241"/>
                  </a:cubicBezTo>
                  <a:lnTo>
                    <a:pt x="1070" y="241"/>
                  </a:lnTo>
                  <a:close/>
                </a:path>
              </a:pathLst>
            </a:custGeom>
            <a:solidFill>
              <a:srgbClr val="FFB90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8" name="Group 45"/>
            <p:cNvGrpSpPr/>
            <p:nvPr/>
          </p:nvGrpSpPr>
          <p:grpSpPr>
            <a:xfrm>
              <a:off x="5113948" y="2827607"/>
              <a:ext cx="1992801" cy="1136809"/>
              <a:chOff x="5292726" y="2832100"/>
              <a:chExt cx="2568575" cy="1465263"/>
            </a:xfrm>
            <a:solidFill>
              <a:srgbClr val="297F9D"/>
            </a:solidFill>
          </p:grpSpPr>
          <p:sp>
            <p:nvSpPr>
              <p:cNvPr id="9" name="Rectangle 47"/>
              <p:cNvSpPr>
                <a:spLocks noChangeArrowheads="1"/>
              </p:cNvSpPr>
              <p:nvPr/>
            </p:nvSpPr>
            <p:spPr bwMode="auto">
              <a:xfrm>
                <a:off x="6080126" y="2832100"/>
                <a:ext cx="993776" cy="97313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" name="Freeform 6"/>
              <p:cNvSpPr/>
              <p:nvPr/>
            </p:nvSpPr>
            <p:spPr bwMode="auto">
              <a:xfrm>
                <a:off x="5292726" y="3656013"/>
                <a:ext cx="2568575" cy="641350"/>
              </a:xfrm>
              <a:custGeom>
                <a:avLst/>
                <a:gdLst>
                  <a:gd name="T0" fmla="*/ 481 w 962"/>
                  <a:gd name="T1" fmla="*/ 0 h 241"/>
                  <a:gd name="T2" fmla="*/ 962 w 962"/>
                  <a:gd name="T3" fmla="*/ 241 h 241"/>
                  <a:gd name="T4" fmla="*/ 0 w 962"/>
                  <a:gd name="T5" fmla="*/ 241 h 241"/>
                  <a:gd name="T6" fmla="*/ 481 w 962"/>
                  <a:gd name="T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2" h="241">
                    <a:moveTo>
                      <a:pt x="481" y="0"/>
                    </a:moveTo>
                    <a:cubicBezTo>
                      <a:pt x="678" y="0"/>
                      <a:pt x="852" y="95"/>
                      <a:pt x="962" y="241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10" y="95"/>
                      <a:pt x="284" y="0"/>
                      <a:pt x="481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14" name="Text Placeholder 2"/>
          <p:cNvSpPr txBox="1"/>
          <p:nvPr/>
        </p:nvSpPr>
        <p:spPr>
          <a:xfrm>
            <a:off x="4759918" y="5212077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01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4759918" y="473069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02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4759918" y="4216410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03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4759918" y="3759145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04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4759918" y="3287182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05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grpSp>
        <p:nvGrpSpPr>
          <p:cNvPr id="19" name="Group 56"/>
          <p:cNvGrpSpPr/>
          <p:nvPr/>
        </p:nvGrpSpPr>
        <p:grpSpPr>
          <a:xfrm>
            <a:off x="600011" y="3731940"/>
            <a:ext cx="2273736" cy="876361"/>
            <a:chOff x="8689522" y="2412324"/>
            <a:chExt cx="2273736" cy="876361"/>
          </a:xfrm>
        </p:grpSpPr>
        <p:sp>
          <p:nvSpPr>
            <p:cNvPr id="20" name="TextBox 57"/>
            <p:cNvSpPr txBox="1"/>
            <p:nvPr/>
          </p:nvSpPr>
          <p:spPr>
            <a:xfrm>
              <a:off x="9516376" y="2412324"/>
              <a:ext cx="144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1" name="Rectangle 58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2" name="Group 59"/>
          <p:cNvGrpSpPr/>
          <p:nvPr/>
        </p:nvGrpSpPr>
        <p:grpSpPr>
          <a:xfrm>
            <a:off x="600011" y="2672258"/>
            <a:ext cx="2273736" cy="876361"/>
            <a:chOff x="8689522" y="2412324"/>
            <a:chExt cx="2273736" cy="876361"/>
          </a:xfrm>
        </p:grpSpPr>
        <p:sp>
          <p:nvSpPr>
            <p:cNvPr id="23" name="TextBox 60"/>
            <p:cNvSpPr txBox="1"/>
            <p:nvPr/>
          </p:nvSpPr>
          <p:spPr>
            <a:xfrm>
              <a:off x="9516376" y="2412324"/>
              <a:ext cx="144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Rectangle 61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5" name="Group 62"/>
          <p:cNvGrpSpPr/>
          <p:nvPr/>
        </p:nvGrpSpPr>
        <p:grpSpPr>
          <a:xfrm>
            <a:off x="8801445" y="2303954"/>
            <a:ext cx="2273736" cy="876361"/>
            <a:chOff x="8689522" y="2412324"/>
            <a:chExt cx="2273736" cy="876361"/>
          </a:xfrm>
        </p:grpSpPr>
        <p:sp>
          <p:nvSpPr>
            <p:cNvPr id="26" name="TextBox 63"/>
            <p:cNvSpPr txBox="1"/>
            <p:nvPr/>
          </p:nvSpPr>
          <p:spPr>
            <a:xfrm>
              <a:off x="8689522" y="24123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7" name="Rectangle 64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8" name="Group 65"/>
          <p:cNvGrpSpPr/>
          <p:nvPr/>
        </p:nvGrpSpPr>
        <p:grpSpPr>
          <a:xfrm>
            <a:off x="8801445" y="3231559"/>
            <a:ext cx="2273736" cy="876361"/>
            <a:chOff x="8689522" y="2412324"/>
            <a:chExt cx="2273736" cy="876361"/>
          </a:xfrm>
        </p:grpSpPr>
        <p:sp>
          <p:nvSpPr>
            <p:cNvPr id="29" name="TextBox 66"/>
            <p:cNvSpPr txBox="1"/>
            <p:nvPr/>
          </p:nvSpPr>
          <p:spPr>
            <a:xfrm>
              <a:off x="8689522" y="24123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30" name="Rectangle 67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1" name="Group 68"/>
          <p:cNvGrpSpPr/>
          <p:nvPr/>
        </p:nvGrpSpPr>
        <p:grpSpPr>
          <a:xfrm flipH="1">
            <a:off x="594550" y="4773896"/>
            <a:ext cx="2273736" cy="876361"/>
            <a:chOff x="8689522" y="2412324"/>
            <a:chExt cx="2273736" cy="876361"/>
          </a:xfrm>
        </p:grpSpPr>
        <p:sp>
          <p:nvSpPr>
            <p:cNvPr id="32" name="TextBox 69"/>
            <p:cNvSpPr txBox="1"/>
            <p:nvPr/>
          </p:nvSpPr>
          <p:spPr>
            <a:xfrm>
              <a:off x="8689522" y="24123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33" name="Rectangle 70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4" name="Group 71"/>
          <p:cNvGrpSpPr/>
          <p:nvPr/>
        </p:nvGrpSpPr>
        <p:grpSpPr>
          <a:xfrm>
            <a:off x="2979192" y="3735580"/>
            <a:ext cx="720966" cy="720966"/>
            <a:chOff x="3312567" y="4059430"/>
            <a:chExt cx="720966" cy="720966"/>
          </a:xfrm>
        </p:grpSpPr>
        <p:sp>
          <p:nvSpPr>
            <p:cNvPr id="35" name="Rounded Rectangle 72"/>
            <p:cNvSpPr/>
            <p:nvPr/>
          </p:nvSpPr>
          <p:spPr>
            <a:xfrm>
              <a:off x="3312567" y="4059430"/>
              <a:ext cx="720966" cy="720966"/>
            </a:xfrm>
            <a:prstGeom prst="roundRect">
              <a:avLst/>
            </a:prstGeom>
            <a:solidFill>
              <a:srgbClr val="FFB90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73"/>
            <p:cNvGrpSpPr/>
            <p:nvPr/>
          </p:nvGrpSpPr>
          <p:grpSpPr>
            <a:xfrm>
              <a:off x="3502272" y="4239207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37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39" name="Group 82"/>
          <p:cNvGrpSpPr/>
          <p:nvPr/>
        </p:nvGrpSpPr>
        <p:grpSpPr>
          <a:xfrm>
            <a:off x="7831327" y="2303954"/>
            <a:ext cx="720966" cy="720966"/>
            <a:chOff x="8164702" y="2627804"/>
            <a:chExt cx="720966" cy="720966"/>
          </a:xfrm>
        </p:grpSpPr>
        <p:sp>
          <p:nvSpPr>
            <p:cNvPr id="40" name="Rounded Rectangle 83"/>
            <p:cNvSpPr/>
            <p:nvPr/>
          </p:nvSpPr>
          <p:spPr>
            <a:xfrm>
              <a:off x="8164702" y="2627804"/>
              <a:ext cx="720966" cy="720966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101"/>
            <p:cNvSpPr>
              <a:spLocks noEditPoints="1"/>
            </p:cNvSpPr>
            <p:nvPr/>
          </p:nvSpPr>
          <p:spPr bwMode="auto">
            <a:xfrm>
              <a:off x="8336714" y="2823040"/>
              <a:ext cx="359608" cy="332697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42" name="Group 1"/>
          <p:cNvGrpSpPr/>
          <p:nvPr/>
        </p:nvGrpSpPr>
        <p:grpSpPr>
          <a:xfrm>
            <a:off x="2979192" y="2672258"/>
            <a:ext cx="720966" cy="720966"/>
            <a:chOff x="3312567" y="2996108"/>
            <a:chExt cx="720966" cy="720966"/>
          </a:xfrm>
        </p:grpSpPr>
        <p:sp>
          <p:nvSpPr>
            <p:cNvPr id="43" name="Rounded Rectangle 80"/>
            <p:cNvSpPr/>
            <p:nvPr/>
          </p:nvSpPr>
          <p:spPr>
            <a:xfrm>
              <a:off x="3312567" y="2996108"/>
              <a:ext cx="720966" cy="720966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100"/>
            <p:cNvGrpSpPr/>
            <p:nvPr/>
          </p:nvGrpSpPr>
          <p:grpSpPr>
            <a:xfrm>
              <a:off x="3488596" y="3141758"/>
              <a:ext cx="368412" cy="368412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45" name="Freeform 101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" name="Freeform 102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" name="Freeform 103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" name="Freeform 104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49" name="Group 2"/>
          <p:cNvGrpSpPr/>
          <p:nvPr/>
        </p:nvGrpSpPr>
        <p:grpSpPr>
          <a:xfrm>
            <a:off x="7831327" y="3227576"/>
            <a:ext cx="720966" cy="720966"/>
            <a:chOff x="8164702" y="3551426"/>
            <a:chExt cx="720966" cy="720966"/>
          </a:xfrm>
        </p:grpSpPr>
        <p:sp>
          <p:nvSpPr>
            <p:cNvPr id="50" name="Rounded Rectangle 86"/>
            <p:cNvSpPr/>
            <p:nvPr/>
          </p:nvSpPr>
          <p:spPr>
            <a:xfrm>
              <a:off x="8164702" y="3551426"/>
              <a:ext cx="720966" cy="720966"/>
            </a:xfrm>
            <a:prstGeom prst="roundRect">
              <a:avLst/>
            </a:prstGeom>
            <a:solidFill>
              <a:srgbClr val="71BFE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447"/>
            <p:cNvGrpSpPr/>
            <p:nvPr/>
          </p:nvGrpSpPr>
          <p:grpSpPr bwMode="auto">
            <a:xfrm>
              <a:off x="8345774" y="3733789"/>
              <a:ext cx="350552" cy="350552"/>
              <a:chOff x="0" y="0"/>
              <a:chExt cx="575" cy="575"/>
            </a:xfrm>
            <a:solidFill>
              <a:schemeClr val="bg1"/>
            </a:solidFill>
          </p:grpSpPr>
          <p:sp>
            <p:nvSpPr>
              <p:cNvPr id="52" name="AutoShape 443"/>
              <p:cNvSpPr/>
              <p:nvPr/>
            </p:nvSpPr>
            <p:spPr bwMode="auto">
              <a:xfrm>
                <a:off x="0" y="296"/>
                <a:ext cx="279" cy="2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600" h="21600">
                    <a:moveTo>
                      <a:pt x="16948" y="3429"/>
                    </a:moveTo>
                    <a:lnTo>
                      <a:pt x="9450" y="10928"/>
                    </a:lnTo>
                    <a:lnTo>
                      <a:pt x="8117" y="9596"/>
                    </a:lnTo>
                    <a:lnTo>
                      <a:pt x="15616" y="2098"/>
                    </a:lnTo>
                    <a:lnTo>
                      <a:pt x="13520" y="0"/>
                    </a:lnTo>
                    <a:lnTo>
                      <a:pt x="3894" y="9626"/>
                    </a:lnTo>
                    <a:lnTo>
                      <a:pt x="3890" y="9626"/>
                    </a:lnTo>
                    <a:lnTo>
                      <a:pt x="3890" y="9630"/>
                    </a:lnTo>
                    <a:lnTo>
                      <a:pt x="3889" y="9630"/>
                    </a:lnTo>
                    <a:lnTo>
                      <a:pt x="3890" y="9630"/>
                    </a:lnTo>
                    <a:lnTo>
                      <a:pt x="0" y="21600"/>
                    </a:lnTo>
                    <a:lnTo>
                      <a:pt x="11971" y="17712"/>
                    </a:lnTo>
                    <a:lnTo>
                      <a:pt x="11972" y="17712"/>
                    </a:lnTo>
                    <a:lnTo>
                      <a:pt x="11975" y="17711"/>
                    </a:lnTo>
                    <a:lnTo>
                      <a:pt x="11975" y="17709"/>
                    </a:lnTo>
                    <a:lnTo>
                      <a:pt x="21600" y="8083"/>
                    </a:lnTo>
                    <a:lnTo>
                      <a:pt x="16948" y="3429"/>
                    </a:lnTo>
                    <a:close/>
                    <a:moveTo>
                      <a:pt x="16948" y="342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3" name="AutoShape 444"/>
              <p:cNvSpPr/>
              <p:nvPr/>
            </p:nvSpPr>
            <p:spPr bwMode="auto">
              <a:xfrm>
                <a:off x="296" y="104"/>
                <a:ext cx="176" cy="1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3324" y="12115"/>
                    </a:moveTo>
                    <a:lnTo>
                      <a:pt x="8825" y="6614"/>
                    </a:lnTo>
                    <a:lnTo>
                      <a:pt x="10935" y="8723"/>
                    </a:lnTo>
                    <a:lnTo>
                      <a:pt x="5434" y="14225"/>
                    </a:lnTo>
                    <a:lnTo>
                      <a:pt x="12808" y="21600"/>
                    </a:lnTo>
                    <a:lnTo>
                      <a:pt x="21600" y="12807"/>
                    </a:lnTo>
                    <a:lnTo>
                      <a:pt x="8790" y="0"/>
                    </a:lnTo>
                    <a:lnTo>
                      <a:pt x="0" y="8791"/>
                    </a:lnTo>
                    <a:lnTo>
                      <a:pt x="3324" y="12115"/>
                    </a:lnTo>
                    <a:close/>
                    <a:moveTo>
                      <a:pt x="3324" y="1211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4" name="AutoShape 445"/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8576"/>
                    </a:moveTo>
                    <a:lnTo>
                      <a:pt x="8573" y="0"/>
                    </a:lnTo>
                    <a:lnTo>
                      <a:pt x="21600" y="13024"/>
                    </a:lnTo>
                    <a:lnTo>
                      <a:pt x="13027" y="21600"/>
                    </a:lnTo>
                    <a:lnTo>
                      <a:pt x="0" y="8576"/>
                    </a:lnTo>
                    <a:close/>
                    <a:moveTo>
                      <a:pt x="0" y="8576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" name="AutoShape 446"/>
              <p:cNvSpPr/>
              <p:nvPr/>
            </p:nvSpPr>
            <p:spPr bwMode="auto">
              <a:xfrm>
                <a:off x="0" y="0"/>
                <a:ext cx="575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600" h="21600">
                    <a:moveTo>
                      <a:pt x="16712" y="12177"/>
                    </a:moveTo>
                    <a:cubicBezTo>
                      <a:pt x="16247" y="12177"/>
                      <a:pt x="15748" y="12329"/>
                      <a:pt x="15257" y="12582"/>
                    </a:cubicBezTo>
                    <a:lnTo>
                      <a:pt x="9013" y="6331"/>
                    </a:lnTo>
                    <a:cubicBezTo>
                      <a:pt x="9263" y="5840"/>
                      <a:pt x="9413" y="5346"/>
                      <a:pt x="9413" y="4893"/>
                    </a:cubicBezTo>
                    <a:cubicBezTo>
                      <a:pt x="9413" y="2407"/>
                      <a:pt x="7052" y="0"/>
                      <a:pt x="4571" y="0"/>
                    </a:cubicBezTo>
                    <a:cubicBezTo>
                      <a:pt x="4555" y="0"/>
                      <a:pt x="4540" y="0"/>
                      <a:pt x="4525" y="0"/>
                    </a:cubicBezTo>
                    <a:cubicBezTo>
                      <a:pt x="4515" y="0"/>
                      <a:pt x="4233" y="287"/>
                      <a:pt x="4079" y="441"/>
                    </a:cubicBezTo>
                    <a:cubicBezTo>
                      <a:pt x="6081" y="2445"/>
                      <a:pt x="5916" y="2120"/>
                      <a:pt x="5916" y="3349"/>
                    </a:cubicBezTo>
                    <a:cubicBezTo>
                      <a:pt x="5916" y="4347"/>
                      <a:pt x="4320" y="5922"/>
                      <a:pt x="3346" y="5922"/>
                    </a:cubicBezTo>
                    <a:cubicBezTo>
                      <a:pt x="3132" y="5922"/>
                      <a:pt x="2966" y="5928"/>
                      <a:pt x="2828" y="5928"/>
                    </a:cubicBezTo>
                    <a:cubicBezTo>
                      <a:pt x="2150" y="5928"/>
                      <a:pt x="2140" y="5784"/>
                      <a:pt x="441" y="4083"/>
                    </a:cubicBezTo>
                    <a:cubicBezTo>
                      <a:pt x="282" y="4242"/>
                      <a:pt x="0" y="4520"/>
                      <a:pt x="0" y="4529"/>
                    </a:cubicBezTo>
                    <a:cubicBezTo>
                      <a:pt x="31" y="7031"/>
                      <a:pt x="2390" y="9422"/>
                      <a:pt x="4888" y="9422"/>
                    </a:cubicBezTo>
                    <a:cubicBezTo>
                      <a:pt x="5341" y="9422"/>
                      <a:pt x="5824" y="9278"/>
                      <a:pt x="6302" y="9038"/>
                    </a:cubicBezTo>
                    <a:lnTo>
                      <a:pt x="12567" y="15310"/>
                    </a:lnTo>
                    <a:cubicBezTo>
                      <a:pt x="12329" y="15787"/>
                      <a:pt x="12187" y="16267"/>
                      <a:pt x="12187" y="16706"/>
                    </a:cubicBezTo>
                    <a:cubicBezTo>
                      <a:pt x="12187" y="19193"/>
                      <a:pt x="14548" y="21600"/>
                      <a:pt x="17030" y="21600"/>
                    </a:cubicBezTo>
                    <a:cubicBezTo>
                      <a:pt x="17045" y="21600"/>
                      <a:pt x="17060" y="21600"/>
                      <a:pt x="17075" y="21600"/>
                    </a:cubicBezTo>
                    <a:cubicBezTo>
                      <a:pt x="17085" y="21600"/>
                      <a:pt x="17367" y="21313"/>
                      <a:pt x="17521" y="21159"/>
                    </a:cubicBezTo>
                    <a:cubicBezTo>
                      <a:pt x="15519" y="19155"/>
                      <a:pt x="15684" y="19480"/>
                      <a:pt x="15684" y="18251"/>
                    </a:cubicBezTo>
                    <a:cubicBezTo>
                      <a:pt x="15684" y="17253"/>
                      <a:pt x="17280" y="15678"/>
                      <a:pt x="18254" y="15678"/>
                    </a:cubicBezTo>
                    <a:cubicBezTo>
                      <a:pt x="18467" y="15678"/>
                      <a:pt x="18633" y="15672"/>
                      <a:pt x="18771" y="15672"/>
                    </a:cubicBezTo>
                    <a:cubicBezTo>
                      <a:pt x="19449" y="15672"/>
                      <a:pt x="19460" y="15816"/>
                      <a:pt x="21159" y="17517"/>
                    </a:cubicBezTo>
                    <a:cubicBezTo>
                      <a:pt x="21318" y="17358"/>
                      <a:pt x="21599" y="17080"/>
                      <a:pt x="21600" y="17071"/>
                    </a:cubicBezTo>
                    <a:cubicBezTo>
                      <a:pt x="21570" y="14569"/>
                      <a:pt x="19210" y="12177"/>
                      <a:pt x="16712" y="12177"/>
                    </a:cubicBezTo>
                    <a:close/>
                    <a:moveTo>
                      <a:pt x="16712" y="12177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56" name="Group 3"/>
          <p:cNvGrpSpPr/>
          <p:nvPr/>
        </p:nvGrpSpPr>
        <p:grpSpPr>
          <a:xfrm>
            <a:off x="3001655" y="4788262"/>
            <a:ext cx="720966" cy="720966"/>
            <a:chOff x="8164702" y="4485907"/>
            <a:chExt cx="720966" cy="720966"/>
          </a:xfrm>
        </p:grpSpPr>
        <p:sp>
          <p:nvSpPr>
            <p:cNvPr id="57" name="Rounded Rectangle 77"/>
            <p:cNvSpPr/>
            <p:nvPr/>
          </p:nvSpPr>
          <p:spPr>
            <a:xfrm>
              <a:off x="8164702" y="4485907"/>
              <a:ext cx="720966" cy="72096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328"/>
            <p:cNvSpPr>
              <a:spLocks noChangeAspect="1" noChangeArrowheads="1"/>
            </p:cNvSpPr>
            <p:nvPr/>
          </p:nvSpPr>
          <p:spPr bwMode="auto">
            <a:xfrm>
              <a:off x="8269962" y="4707713"/>
              <a:ext cx="475147" cy="265080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86794" y="2734595"/>
            <a:ext cx="890572" cy="2099753"/>
            <a:chOff x="9782144" y="2725070"/>
            <a:chExt cx="890572" cy="2099753"/>
          </a:xfrm>
        </p:grpSpPr>
        <p:sp>
          <p:nvSpPr>
            <p:cNvPr id="3" name="Oval 49"/>
            <p:cNvSpPr/>
            <p:nvPr/>
          </p:nvSpPr>
          <p:spPr>
            <a:xfrm>
              <a:off x="9782144" y="2725070"/>
              <a:ext cx="890572" cy="2099753"/>
            </a:xfrm>
            <a:prstGeom prst="ellipse">
              <a:avLst/>
            </a:prstGeom>
            <a:solidFill>
              <a:srgbClr val="71BF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" name="Oval 50"/>
            <p:cNvSpPr/>
            <p:nvPr/>
          </p:nvSpPr>
          <p:spPr>
            <a:xfrm>
              <a:off x="9874911" y="3075374"/>
              <a:ext cx="600593" cy="1416054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" name="Oval 51"/>
            <p:cNvSpPr/>
            <p:nvPr/>
          </p:nvSpPr>
          <p:spPr>
            <a:xfrm>
              <a:off x="9954815" y="3353457"/>
              <a:ext cx="364704" cy="859887"/>
            </a:xfrm>
            <a:prstGeom prst="ellipse">
              <a:avLst/>
            </a:prstGeom>
            <a:solidFill>
              <a:srgbClr val="FFB9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6" name="Oval 52"/>
            <p:cNvSpPr/>
            <p:nvPr/>
          </p:nvSpPr>
          <p:spPr>
            <a:xfrm>
              <a:off x="10018309" y="3567862"/>
              <a:ext cx="175697" cy="4142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7" name="Group 2"/>
          <p:cNvGrpSpPr/>
          <p:nvPr/>
        </p:nvGrpSpPr>
        <p:grpSpPr>
          <a:xfrm>
            <a:off x="783061" y="1826044"/>
            <a:ext cx="2406995" cy="827180"/>
            <a:chOff x="1678411" y="1638719"/>
            <a:chExt cx="2406995" cy="827180"/>
          </a:xfrm>
        </p:grpSpPr>
        <p:sp>
          <p:nvSpPr>
            <p:cNvPr id="8" name="TextBox 117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9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0" name="Group 115"/>
          <p:cNvGrpSpPr/>
          <p:nvPr/>
        </p:nvGrpSpPr>
        <p:grpSpPr>
          <a:xfrm>
            <a:off x="783061" y="2870334"/>
            <a:ext cx="2406995" cy="827180"/>
            <a:chOff x="1678411" y="1638719"/>
            <a:chExt cx="2406995" cy="827180"/>
          </a:xfrm>
        </p:grpSpPr>
        <p:sp>
          <p:nvSpPr>
            <p:cNvPr id="11" name="TextBox 116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2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3" name="Group 122"/>
          <p:cNvGrpSpPr/>
          <p:nvPr/>
        </p:nvGrpSpPr>
        <p:grpSpPr>
          <a:xfrm>
            <a:off x="783061" y="3872893"/>
            <a:ext cx="2406995" cy="827180"/>
            <a:chOff x="1678411" y="1638719"/>
            <a:chExt cx="2406995" cy="827180"/>
          </a:xfrm>
        </p:grpSpPr>
        <p:sp>
          <p:nvSpPr>
            <p:cNvPr id="14" name="TextBox 123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5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6" name="Group 125"/>
          <p:cNvGrpSpPr/>
          <p:nvPr/>
        </p:nvGrpSpPr>
        <p:grpSpPr>
          <a:xfrm>
            <a:off x="783061" y="4911571"/>
            <a:ext cx="2406995" cy="827180"/>
            <a:chOff x="1678411" y="1638719"/>
            <a:chExt cx="2406995" cy="827180"/>
          </a:xfrm>
        </p:grpSpPr>
        <p:sp>
          <p:nvSpPr>
            <p:cNvPr id="17" name="TextBox 126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8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9" name="Group 4"/>
          <p:cNvGrpSpPr/>
          <p:nvPr/>
        </p:nvGrpSpPr>
        <p:grpSpPr>
          <a:xfrm>
            <a:off x="3462181" y="1770764"/>
            <a:ext cx="5763199" cy="4026548"/>
            <a:chOff x="4357531" y="1761239"/>
            <a:chExt cx="5763199" cy="4026548"/>
          </a:xfrm>
        </p:grpSpPr>
        <p:grpSp>
          <p:nvGrpSpPr>
            <p:cNvPr id="20" name="Group 65"/>
            <p:cNvGrpSpPr/>
            <p:nvPr/>
          </p:nvGrpSpPr>
          <p:grpSpPr>
            <a:xfrm>
              <a:off x="4357531" y="3943548"/>
              <a:ext cx="3541591" cy="1844239"/>
              <a:chOff x="3876268" y="4054432"/>
              <a:chExt cx="3753257" cy="1954461"/>
            </a:xfrm>
          </p:grpSpPr>
          <p:grpSp>
            <p:nvGrpSpPr>
              <p:cNvPr id="60" name="Group 66"/>
              <p:cNvGrpSpPr/>
              <p:nvPr/>
            </p:nvGrpSpPr>
            <p:grpSpPr>
              <a:xfrm>
                <a:off x="3876268" y="4054432"/>
                <a:ext cx="3753257" cy="1954461"/>
                <a:chOff x="3237996" y="4098676"/>
                <a:chExt cx="3753257" cy="1954461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3767775" y="5017842"/>
                  <a:ext cx="1639995" cy="1035295"/>
                </a:xfrm>
                <a:prstGeom prst="rect">
                  <a:avLst/>
                </a:prstGeom>
                <a:solidFill>
                  <a:srgbClr val="FFB90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6398591" y="4098676"/>
                  <a:ext cx="592662" cy="155665"/>
                </a:xfrm>
                <a:prstGeom prst="rect">
                  <a:avLst/>
                </a:prstGeom>
                <a:solidFill>
                  <a:srgbClr val="F49D1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4" name="Freeform 44"/>
                <p:cNvSpPr/>
                <p:nvPr/>
              </p:nvSpPr>
              <p:spPr bwMode="auto">
                <a:xfrm flipH="1">
                  <a:off x="5407769" y="4098676"/>
                  <a:ext cx="990821" cy="1954461"/>
                </a:xfrm>
                <a:custGeom>
                  <a:avLst/>
                  <a:gdLst>
                    <a:gd name="T0" fmla="*/ 401 w 401"/>
                    <a:gd name="T1" fmla="*/ 791 h 791"/>
                    <a:gd name="T2" fmla="*/ 0 w 401"/>
                    <a:gd name="T3" fmla="*/ 63 h 791"/>
                    <a:gd name="T4" fmla="*/ 0 w 401"/>
                    <a:gd name="T5" fmla="*/ 0 h 791"/>
                    <a:gd name="T6" fmla="*/ 401 w 401"/>
                    <a:gd name="T7" fmla="*/ 372 h 791"/>
                    <a:gd name="T8" fmla="*/ 401 w 401"/>
                    <a:gd name="T9" fmla="*/ 791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1">
                      <a:moveTo>
                        <a:pt x="401" y="791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401" y="372"/>
                      </a:lnTo>
                      <a:lnTo>
                        <a:pt x="401" y="791"/>
                      </a:lnTo>
                      <a:close/>
                    </a:path>
                  </a:pathLst>
                </a:custGeom>
                <a:solidFill>
                  <a:srgbClr val="E2A100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5" name="Oval 73"/>
                <p:cNvSpPr/>
                <p:nvPr/>
              </p:nvSpPr>
              <p:spPr>
                <a:xfrm>
                  <a:off x="3237996" y="5017841"/>
                  <a:ext cx="1035295" cy="1035295"/>
                </a:xfrm>
                <a:prstGeom prst="ellipse">
                  <a:avLst/>
                </a:prstGeom>
                <a:solidFill>
                  <a:srgbClr val="FFB90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Oval 68"/>
              <p:cNvSpPr/>
              <p:nvPr/>
            </p:nvSpPr>
            <p:spPr>
              <a:xfrm>
                <a:off x="3989229" y="5088670"/>
                <a:ext cx="809372" cy="8093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937963"/>
                  </a:solidFill>
                </a:endParaRPr>
              </a:p>
            </p:txBody>
          </p:sp>
        </p:grpSp>
        <p:grpSp>
          <p:nvGrpSpPr>
            <p:cNvPr id="21" name="Group 74"/>
            <p:cNvGrpSpPr/>
            <p:nvPr/>
          </p:nvGrpSpPr>
          <p:grpSpPr>
            <a:xfrm>
              <a:off x="4357531" y="3780343"/>
              <a:ext cx="3541591" cy="993638"/>
              <a:chOff x="3876268" y="3881472"/>
              <a:chExt cx="3753257" cy="1053024"/>
            </a:xfrm>
          </p:grpSpPr>
          <p:grpSp>
            <p:nvGrpSpPr>
              <p:cNvPr id="52" name="Group 75"/>
              <p:cNvGrpSpPr/>
              <p:nvPr/>
            </p:nvGrpSpPr>
            <p:grpSpPr>
              <a:xfrm>
                <a:off x="3876268" y="3881472"/>
                <a:ext cx="3753257" cy="1053024"/>
                <a:chOff x="3237996" y="3925716"/>
                <a:chExt cx="3753257" cy="1053024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3767775" y="3943011"/>
                  <a:ext cx="1639995" cy="1035295"/>
                </a:xfrm>
                <a:prstGeom prst="rect">
                  <a:avLst/>
                </a:prstGeom>
                <a:solidFill>
                  <a:srgbClr val="71BFE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925716"/>
                  <a:ext cx="592662" cy="160606"/>
                </a:xfrm>
                <a:prstGeom prst="rect">
                  <a:avLst/>
                </a:prstGeom>
                <a:solidFill>
                  <a:srgbClr val="16A08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8" name="Freeform 45"/>
                <p:cNvSpPr/>
                <p:nvPr/>
              </p:nvSpPr>
              <p:spPr bwMode="auto">
                <a:xfrm flipH="1">
                  <a:off x="5407769" y="3925716"/>
                  <a:ext cx="990821" cy="1052592"/>
                </a:xfrm>
                <a:custGeom>
                  <a:avLst/>
                  <a:gdLst>
                    <a:gd name="T0" fmla="*/ 401 w 401"/>
                    <a:gd name="T1" fmla="*/ 426 h 426"/>
                    <a:gd name="T2" fmla="*/ 0 w 401"/>
                    <a:gd name="T3" fmla="*/ 65 h 426"/>
                    <a:gd name="T4" fmla="*/ 0 w 401"/>
                    <a:gd name="T5" fmla="*/ 0 h 426"/>
                    <a:gd name="T6" fmla="*/ 401 w 401"/>
                    <a:gd name="T7" fmla="*/ 7 h 426"/>
                    <a:gd name="T8" fmla="*/ 401 w 401"/>
                    <a:gd name="T9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6">
                      <a:moveTo>
                        <a:pt x="401" y="426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01" y="7"/>
                      </a:lnTo>
                      <a:lnTo>
                        <a:pt x="401" y="426"/>
                      </a:lnTo>
                      <a:close/>
                    </a:path>
                  </a:pathLst>
                </a:custGeom>
                <a:solidFill>
                  <a:srgbClr val="42ABE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9" name="Oval 82"/>
                <p:cNvSpPr/>
                <p:nvPr/>
              </p:nvSpPr>
              <p:spPr>
                <a:xfrm>
                  <a:off x="3237996" y="3943445"/>
                  <a:ext cx="1035295" cy="1035295"/>
                </a:xfrm>
                <a:prstGeom prst="ellipse">
                  <a:avLst/>
                </a:prstGeom>
                <a:solidFill>
                  <a:srgbClr val="71BFE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76"/>
              <p:cNvGrpSpPr/>
              <p:nvPr/>
            </p:nvGrpSpPr>
            <p:grpSpPr>
              <a:xfrm>
                <a:off x="3989229" y="4009186"/>
                <a:ext cx="809372" cy="809370"/>
                <a:chOff x="3989229" y="4009186"/>
                <a:chExt cx="809372" cy="809370"/>
              </a:xfrm>
            </p:grpSpPr>
            <p:sp>
              <p:nvSpPr>
                <p:cNvPr id="54" name="Oval 77"/>
                <p:cNvSpPr/>
                <p:nvPr/>
              </p:nvSpPr>
              <p:spPr>
                <a:xfrm>
                  <a:off x="3989229" y="4009186"/>
                  <a:ext cx="809372" cy="809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rgbClr val="00BBD6"/>
                    </a:solidFill>
                  </a:endParaRPr>
                </a:p>
              </p:txBody>
            </p:sp>
            <p:sp>
              <p:nvSpPr>
                <p:cNvPr id="55" name="Freeform 11"/>
                <p:cNvSpPr>
                  <a:spLocks noEditPoints="1"/>
                </p:cNvSpPr>
                <p:nvPr/>
              </p:nvSpPr>
              <p:spPr bwMode="auto">
                <a:xfrm>
                  <a:off x="4159529" y="4221805"/>
                  <a:ext cx="450235" cy="372677"/>
                </a:xfrm>
                <a:custGeom>
                  <a:avLst/>
                  <a:gdLst>
                    <a:gd name="T0" fmla="*/ 260 w 287"/>
                    <a:gd name="T1" fmla="*/ 78 h 237"/>
                    <a:gd name="T2" fmla="*/ 244 w 287"/>
                    <a:gd name="T3" fmla="*/ 94 h 237"/>
                    <a:gd name="T4" fmla="*/ 260 w 287"/>
                    <a:gd name="T5" fmla="*/ 111 h 237"/>
                    <a:gd name="T6" fmla="*/ 277 w 287"/>
                    <a:gd name="T7" fmla="*/ 94 h 237"/>
                    <a:gd name="T8" fmla="*/ 260 w 287"/>
                    <a:gd name="T9" fmla="*/ 78 h 237"/>
                    <a:gd name="T10" fmla="*/ 27 w 287"/>
                    <a:gd name="T11" fmla="*/ 78 h 237"/>
                    <a:gd name="T12" fmla="*/ 11 w 287"/>
                    <a:gd name="T13" fmla="*/ 94 h 237"/>
                    <a:gd name="T14" fmla="*/ 27 w 287"/>
                    <a:gd name="T15" fmla="*/ 111 h 237"/>
                    <a:gd name="T16" fmla="*/ 43 w 287"/>
                    <a:gd name="T17" fmla="*/ 94 h 237"/>
                    <a:gd name="T18" fmla="*/ 27 w 287"/>
                    <a:gd name="T19" fmla="*/ 78 h 237"/>
                    <a:gd name="T20" fmla="*/ 212 w 287"/>
                    <a:gd name="T21" fmla="*/ 49 h 237"/>
                    <a:gd name="T22" fmla="*/ 188 w 287"/>
                    <a:gd name="T23" fmla="*/ 73 h 237"/>
                    <a:gd name="T24" fmla="*/ 212 w 287"/>
                    <a:gd name="T25" fmla="*/ 97 h 237"/>
                    <a:gd name="T26" fmla="*/ 236 w 287"/>
                    <a:gd name="T27" fmla="*/ 73 h 237"/>
                    <a:gd name="T28" fmla="*/ 212 w 287"/>
                    <a:gd name="T29" fmla="*/ 49 h 237"/>
                    <a:gd name="T30" fmla="*/ 287 w 287"/>
                    <a:gd name="T31" fmla="*/ 196 h 237"/>
                    <a:gd name="T32" fmla="*/ 259 w 287"/>
                    <a:gd name="T33" fmla="*/ 196 h 237"/>
                    <a:gd name="T34" fmla="*/ 259 w 287"/>
                    <a:gd name="T35" fmla="*/ 145 h 237"/>
                    <a:gd name="T36" fmla="*/ 253 w 287"/>
                    <a:gd name="T37" fmla="*/ 121 h 237"/>
                    <a:gd name="T38" fmla="*/ 260 w 287"/>
                    <a:gd name="T39" fmla="*/ 120 h 237"/>
                    <a:gd name="T40" fmla="*/ 287 w 287"/>
                    <a:gd name="T41" fmla="*/ 147 h 237"/>
                    <a:gd name="T42" fmla="*/ 287 w 287"/>
                    <a:gd name="T43" fmla="*/ 196 h 237"/>
                    <a:gd name="T44" fmla="*/ 75 w 287"/>
                    <a:gd name="T45" fmla="*/ 49 h 237"/>
                    <a:gd name="T46" fmla="*/ 51 w 287"/>
                    <a:gd name="T47" fmla="*/ 73 h 237"/>
                    <a:gd name="T48" fmla="*/ 75 w 287"/>
                    <a:gd name="T49" fmla="*/ 97 h 237"/>
                    <a:gd name="T50" fmla="*/ 99 w 287"/>
                    <a:gd name="T51" fmla="*/ 73 h 237"/>
                    <a:gd name="T52" fmla="*/ 75 w 287"/>
                    <a:gd name="T53" fmla="*/ 49 h 237"/>
                    <a:gd name="T54" fmla="*/ 27 w 287"/>
                    <a:gd name="T55" fmla="*/ 120 h 237"/>
                    <a:gd name="T56" fmla="*/ 34 w 287"/>
                    <a:gd name="T57" fmla="*/ 121 h 237"/>
                    <a:gd name="T58" fmla="*/ 28 w 287"/>
                    <a:gd name="T59" fmla="*/ 145 h 237"/>
                    <a:gd name="T60" fmla="*/ 28 w 287"/>
                    <a:gd name="T61" fmla="*/ 196 h 237"/>
                    <a:gd name="T62" fmla="*/ 0 w 287"/>
                    <a:gd name="T63" fmla="*/ 196 h 237"/>
                    <a:gd name="T64" fmla="*/ 0 w 287"/>
                    <a:gd name="T65" fmla="*/ 147 h 237"/>
                    <a:gd name="T66" fmla="*/ 27 w 287"/>
                    <a:gd name="T67" fmla="*/ 120 h 237"/>
                    <a:gd name="T68" fmla="*/ 144 w 287"/>
                    <a:gd name="T69" fmla="*/ 0 h 237"/>
                    <a:gd name="T70" fmla="*/ 108 w 287"/>
                    <a:gd name="T71" fmla="*/ 36 h 237"/>
                    <a:gd name="T72" fmla="*/ 144 w 287"/>
                    <a:gd name="T73" fmla="*/ 72 h 237"/>
                    <a:gd name="T74" fmla="*/ 179 w 287"/>
                    <a:gd name="T75" fmla="*/ 36 h 237"/>
                    <a:gd name="T76" fmla="*/ 144 w 287"/>
                    <a:gd name="T77" fmla="*/ 0 h 237"/>
                    <a:gd name="T78" fmla="*/ 251 w 287"/>
                    <a:gd name="T79" fmla="*/ 214 h 237"/>
                    <a:gd name="T80" fmla="*/ 208 w 287"/>
                    <a:gd name="T81" fmla="*/ 214 h 237"/>
                    <a:gd name="T82" fmla="*/ 208 w 287"/>
                    <a:gd name="T83" fmla="*/ 137 h 237"/>
                    <a:gd name="T84" fmla="*/ 201 w 287"/>
                    <a:gd name="T85" fmla="*/ 108 h 237"/>
                    <a:gd name="T86" fmla="*/ 212 w 287"/>
                    <a:gd name="T87" fmla="*/ 106 h 237"/>
                    <a:gd name="T88" fmla="*/ 251 w 287"/>
                    <a:gd name="T89" fmla="*/ 145 h 237"/>
                    <a:gd name="T90" fmla="*/ 251 w 287"/>
                    <a:gd name="T91" fmla="*/ 214 h 237"/>
                    <a:gd name="T92" fmla="*/ 79 w 287"/>
                    <a:gd name="T93" fmla="*/ 137 h 237"/>
                    <a:gd name="T94" fmla="*/ 79 w 287"/>
                    <a:gd name="T95" fmla="*/ 214 h 237"/>
                    <a:gd name="T96" fmla="*/ 37 w 287"/>
                    <a:gd name="T97" fmla="*/ 214 h 237"/>
                    <a:gd name="T98" fmla="*/ 37 w 287"/>
                    <a:gd name="T99" fmla="*/ 145 h 237"/>
                    <a:gd name="T100" fmla="*/ 75 w 287"/>
                    <a:gd name="T101" fmla="*/ 106 h 237"/>
                    <a:gd name="T102" fmla="*/ 86 w 287"/>
                    <a:gd name="T103" fmla="*/ 108 h 237"/>
                    <a:gd name="T104" fmla="*/ 79 w 287"/>
                    <a:gd name="T105" fmla="*/ 137 h 237"/>
                    <a:gd name="T106" fmla="*/ 88 w 287"/>
                    <a:gd name="T107" fmla="*/ 237 h 237"/>
                    <a:gd name="T108" fmla="*/ 200 w 287"/>
                    <a:gd name="T109" fmla="*/ 237 h 237"/>
                    <a:gd name="T110" fmla="*/ 200 w 287"/>
                    <a:gd name="T111" fmla="*/ 137 h 237"/>
                    <a:gd name="T112" fmla="*/ 144 w 287"/>
                    <a:gd name="T113" fmla="*/ 81 h 237"/>
                    <a:gd name="T114" fmla="*/ 88 w 287"/>
                    <a:gd name="T115" fmla="*/ 137 h 237"/>
                    <a:gd name="T116" fmla="*/ 88 w 287"/>
                    <a:gd name="T117" fmla="*/ 237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87" h="237">
                      <a:moveTo>
                        <a:pt x="260" y="78"/>
                      </a:moveTo>
                      <a:cubicBezTo>
                        <a:pt x="251" y="78"/>
                        <a:pt x="244" y="85"/>
                        <a:pt x="244" y="94"/>
                      </a:cubicBezTo>
                      <a:cubicBezTo>
                        <a:pt x="244" y="103"/>
                        <a:pt x="251" y="111"/>
                        <a:pt x="260" y="111"/>
                      </a:cubicBezTo>
                      <a:cubicBezTo>
                        <a:pt x="269" y="111"/>
                        <a:pt x="277" y="103"/>
                        <a:pt x="277" y="94"/>
                      </a:cubicBezTo>
                      <a:cubicBezTo>
                        <a:pt x="277" y="85"/>
                        <a:pt x="269" y="78"/>
                        <a:pt x="260" y="78"/>
                      </a:cubicBezTo>
                      <a:close/>
                      <a:moveTo>
                        <a:pt x="27" y="78"/>
                      </a:moveTo>
                      <a:cubicBezTo>
                        <a:pt x="18" y="78"/>
                        <a:pt x="11" y="85"/>
                        <a:pt x="11" y="94"/>
                      </a:cubicBezTo>
                      <a:cubicBezTo>
                        <a:pt x="11" y="103"/>
                        <a:pt x="18" y="111"/>
                        <a:pt x="27" y="111"/>
                      </a:cubicBezTo>
                      <a:cubicBezTo>
                        <a:pt x="36" y="111"/>
                        <a:pt x="43" y="103"/>
                        <a:pt x="43" y="94"/>
                      </a:cubicBezTo>
                      <a:cubicBezTo>
                        <a:pt x="43" y="85"/>
                        <a:pt x="36" y="78"/>
                        <a:pt x="27" y="78"/>
                      </a:cubicBezTo>
                      <a:close/>
                      <a:moveTo>
                        <a:pt x="212" y="49"/>
                      </a:moveTo>
                      <a:cubicBezTo>
                        <a:pt x="199" y="49"/>
                        <a:pt x="188" y="59"/>
                        <a:pt x="188" y="73"/>
                      </a:cubicBezTo>
                      <a:cubicBezTo>
                        <a:pt x="188" y="86"/>
                        <a:pt x="199" y="97"/>
                        <a:pt x="212" y="97"/>
                      </a:cubicBezTo>
                      <a:cubicBezTo>
                        <a:pt x="225" y="97"/>
                        <a:pt x="236" y="86"/>
                        <a:pt x="236" y="73"/>
                      </a:cubicBezTo>
                      <a:cubicBezTo>
                        <a:pt x="236" y="59"/>
                        <a:pt x="225" y="49"/>
                        <a:pt x="212" y="49"/>
                      </a:cubicBezTo>
                      <a:close/>
                      <a:moveTo>
                        <a:pt x="287" y="196"/>
                      </a:moveTo>
                      <a:cubicBezTo>
                        <a:pt x="259" y="196"/>
                        <a:pt x="259" y="196"/>
                        <a:pt x="259" y="196"/>
                      </a:cubicBezTo>
                      <a:cubicBezTo>
                        <a:pt x="259" y="145"/>
                        <a:pt x="259" y="145"/>
                        <a:pt x="259" y="145"/>
                      </a:cubicBezTo>
                      <a:cubicBezTo>
                        <a:pt x="259" y="136"/>
                        <a:pt x="257" y="128"/>
                        <a:pt x="253" y="121"/>
                      </a:cubicBezTo>
                      <a:cubicBezTo>
                        <a:pt x="255" y="120"/>
                        <a:pt x="258" y="120"/>
                        <a:pt x="260" y="120"/>
                      </a:cubicBezTo>
                      <a:cubicBezTo>
                        <a:pt x="275" y="120"/>
                        <a:pt x="287" y="132"/>
                        <a:pt x="287" y="147"/>
                      </a:cubicBezTo>
                      <a:lnTo>
                        <a:pt x="287" y="196"/>
                      </a:lnTo>
                      <a:close/>
                      <a:moveTo>
                        <a:pt x="75" y="49"/>
                      </a:moveTo>
                      <a:cubicBezTo>
                        <a:pt x="62" y="49"/>
                        <a:pt x="51" y="59"/>
                        <a:pt x="51" y="73"/>
                      </a:cubicBezTo>
                      <a:cubicBezTo>
                        <a:pt x="51" y="86"/>
                        <a:pt x="62" y="97"/>
                        <a:pt x="75" y="97"/>
                      </a:cubicBezTo>
                      <a:cubicBezTo>
                        <a:pt x="88" y="97"/>
                        <a:pt x="99" y="86"/>
                        <a:pt x="99" y="73"/>
                      </a:cubicBezTo>
                      <a:cubicBezTo>
                        <a:pt x="99" y="59"/>
                        <a:pt x="88" y="49"/>
                        <a:pt x="75" y="49"/>
                      </a:cubicBezTo>
                      <a:close/>
                      <a:moveTo>
                        <a:pt x="27" y="120"/>
                      </a:moveTo>
                      <a:cubicBezTo>
                        <a:pt x="29" y="120"/>
                        <a:pt x="32" y="120"/>
                        <a:pt x="34" y="121"/>
                      </a:cubicBezTo>
                      <a:cubicBezTo>
                        <a:pt x="30" y="128"/>
                        <a:pt x="28" y="136"/>
                        <a:pt x="28" y="145"/>
                      </a:cubicBezTo>
                      <a:cubicBezTo>
                        <a:pt x="28" y="196"/>
                        <a:pt x="28" y="196"/>
                        <a:pt x="28" y="196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0" y="132"/>
                        <a:pt x="12" y="120"/>
                        <a:pt x="27" y="120"/>
                      </a:cubicBezTo>
                      <a:close/>
                      <a:moveTo>
                        <a:pt x="144" y="0"/>
                      </a:moveTo>
                      <a:cubicBezTo>
                        <a:pt x="124" y="0"/>
                        <a:pt x="108" y="16"/>
                        <a:pt x="108" y="36"/>
                      </a:cubicBezTo>
                      <a:cubicBezTo>
                        <a:pt x="108" y="56"/>
                        <a:pt x="124" y="72"/>
                        <a:pt x="144" y="72"/>
                      </a:cubicBezTo>
                      <a:cubicBezTo>
                        <a:pt x="163" y="72"/>
                        <a:pt x="179" y="56"/>
                        <a:pt x="179" y="36"/>
                      </a:cubicBezTo>
                      <a:cubicBezTo>
                        <a:pt x="179" y="16"/>
                        <a:pt x="163" y="0"/>
                        <a:pt x="144" y="0"/>
                      </a:cubicBezTo>
                      <a:close/>
                      <a:moveTo>
                        <a:pt x="251" y="214"/>
                      </a:moveTo>
                      <a:cubicBezTo>
                        <a:pt x="208" y="214"/>
                        <a:pt x="208" y="214"/>
                        <a:pt x="208" y="214"/>
                      </a:cubicBezTo>
                      <a:cubicBezTo>
                        <a:pt x="208" y="137"/>
                        <a:pt x="208" y="137"/>
                        <a:pt x="208" y="137"/>
                      </a:cubicBezTo>
                      <a:cubicBezTo>
                        <a:pt x="208" y="127"/>
                        <a:pt x="206" y="117"/>
                        <a:pt x="201" y="108"/>
                      </a:cubicBezTo>
                      <a:cubicBezTo>
                        <a:pt x="205" y="107"/>
                        <a:pt x="208" y="106"/>
                        <a:pt x="212" y="106"/>
                      </a:cubicBezTo>
                      <a:cubicBezTo>
                        <a:pt x="233" y="106"/>
                        <a:pt x="251" y="124"/>
                        <a:pt x="251" y="145"/>
                      </a:cubicBezTo>
                      <a:lnTo>
                        <a:pt x="251" y="214"/>
                      </a:lnTo>
                      <a:close/>
                      <a:moveTo>
                        <a:pt x="79" y="137"/>
                      </a:moveTo>
                      <a:cubicBezTo>
                        <a:pt x="79" y="214"/>
                        <a:pt x="79" y="214"/>
                        <a:pt x="79" y="214"/>
                      </a:cubicBezTo>
                      <a:cubicBezTo>
                        <a:pt x="37" y="214"/>
                        <a:pt x="37" y="214"/>
                        <a:pt x="37" y="214"/>
                      </a:cubicBezTo>
                      <a:cubicBezTo>
                        <a:pt x="37" y="145"/>
                        <a:pt x="37" y="145"/>
                        <a:pt x="37" y="145"/>
                      </a:cubicBezTo>
                      <a:cubicBezTo>
                        <a:pt x="37" y="124"/>
                        <a:pt x="54" y="106"/>
                        <a:pt x="75" y="106"/>
                      </a:cubicBezTo>
                      <a:cubicBezTo>
                        <a:pt x="79" y="106"/>
                        <a:pt x="83" y="107"/>
                        <a:pt x="86" y="108"/>
                      </a:cubicBezTo>
                      <a:cubicBezTo>
                        <a:pt x="81" y="117"/>
                        <a:pt x="79" y="127"/>
                        <a:pt x="79" y="137"/>
                      </a:cubicBezTo>
                      <a:close/>
                      <a:moveTo>
                        <a:pt x="88" y="237"/>
                      </a:moveTo>
                      <a:cubicBezTo>
                        <a:pt x="200" y="237"/>
                        <a:pt x="200" y="237"/>
                        <a:pt x="200" y="237"/>
                      </a:cubicBezTo>
                      <a:cubicBezTo>
                        <a:pt x="200" y="137"/>
                        <a:pt x="200" y="137"/>
                        <a:pt x="200" y="137"/>
                      </a:cubicBezTo>
                      <a:cubicBezTo>
                        <a:pt x="200" y="106"/>
                        <a:pt x="174" y="81"/>
                        <a:pt x="144" y="81"/>
                      </a:cubicBezTo>
                      <a:cubicBezTo>
                        <a:pt x="113" y="81"/>
                        <a:pt x="88" y="106"/>
                        <a:pt x="88" y="137"/>
                      </a:cubicBezTo>
                      <a:lnTo>
                        <a:pt x="88" y="237"/>
                      </a:lnTo>
                      <a:close/>
                    </a:path>
                  </a:pathLst>
                </a:custGeom>
                <a:solidFill>
                  <a:srgbClr val="FFB90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83"/>
            <p:cNvGrpSpPr/>
            <p:nvPr/>
          </p:nvGrpSpPr>
          <p:grpSpPr>
            <a:xfrm>
              <a:off x="4357531" y="2780116"/>
              <a:ext cx="3541591" cy="988569"/>
              <a:chOff x="3876268" y="2821466"/>
              <a:chExt cx="3753257" cy="1047652"/>
            </a:xfrm>
          </p:grpSpPr>
          <p:grpSp>
            <p:nvGrpSpPr>
              <p:cNvPr id="46" name="Group 84"/>
              <p:cNvGrpSpPr/>
              <p:nvPr/>
            </p:nvGrpSpPr>
            <p:grpSpPr>
              <a:xfrm>
                <a:off x="3876268" y="2821466"/>
                <a:ext cx="3753257" cy="1047652"/>
                <a:chOff x="3237996" y="2865710"/>
                <a:chExt cx="3753257" cy="1047652"/>
              </a:xfrm>
            </p:grpSpPr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3767775" y="2865710"/>
                  <a:ext cx="1639995" cy="1032825"/>
                </a:xfrm>
                <a:prstGeom prst="rect">
                  <a:avLst/>
                </a:prstGeom>
                <a:solidFill>
                  <a:srgbClr val="FFB90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757697"/>
                  <a:ext cx="592662" cy="155665"/>
                </a:xfrm>
                <a:prstGeom prst="rect">
                  <a:avLst/>
                </a:prstGeom>
                <a:solidFill>
                  <a:srgbClr val="9BBC5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0" name="Freeform 43"/>
                <p:cNvSpPr/>
                <p:nvPr/>
              </p:nvSpPr>
              <p:spPr bwMode="auto">
                <a:xfrm flipH="1">
                  <a:off x="5407769" y="2865710"/>
                  <a:ext cx="990821" cy="1047650"/>
                </a:xfrm>
                <a:custGeom>
                  <a:avLst/>
                  <a:gdLst>
                    <a:gd name="T0" fmla="*/ 0 w 401"/>
                    <a:gd name="T1" fmla="*/ 361 h 424"/>
                    <a:gd name="T2" fmla="*/ 401 w 401"/>
                    <a:gd name="T3" fmla="*/ 0 h 424"/>
                    <a:gd name="T4" fmla="*/ 401 w 401"/>
                    <a:gd name="T5" fmla="*/ 418 h 424"/>
                    <a:gd name="T6" fmla="*/ 0 w 401"/>
                    <a:gd name="T7" fmla="*/ 424 h 424"/>
                    <a:gd name="T8" fmla="*/ 0 w 401"/>
                    <a:gd name="T9" fmla="*/ 36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4">
                      <a:moveTo>
                        <a:pt x="0" y="361"/>
                      </a:moveTo>
                      <a:lnTo>
                        <a:pt x="401" y="0"/>
                      </a:lnTo>
                      <a:lnTo>
                        <a:pt x="401" y="418"/>
                      </a:lnTo>
                      <a:lnTo>
                        <a:pt x="0" y="424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rgbClr val="E2A1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1" name="Oval 93"/>
                <p:cNvSpPr/>
                <p:nvPr/>
              </p:nvSpPr>
              <p:spPr>
                <a:xfrm>
                  <a:off x="3237996" y="2866143"/>
                  <a:ext cx="1035295" cy="1035295"/>
                </a:xfrm>
                <a:prstGeom prst="ellipse">
                  <a:avLst/>
                </a:prstGeom>
                <a:solidFill>
                  <a:srgbClr val="FFB90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Oval 86"/>
              <p:cNvSpPr/>
              <p:nvPr/>
            </p:nvSpPr>
            <p:spPr>
              <a:xfrm>
                <a:off x="3989229" y="2931239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3" name="Group 94"/>
            <p:cNvGrpSpPr/>
            <p:nvPr/>
          </p:nvGrpSpPr>
          <p:grpSpPr>
            <a:xfrm>
              <a:off x="4357531" y="1761239"/>
              <a:ext cx="3541591" cy="1848901"/>
              <a:chOff x="3876268" y="1741695"/>
              <a:chExt cx="3753257" cy="1959402"/>
            </a:xfrm>
          </p:grpSpPr>
          <p:grpSp>
            <p:nvGrpSpPr>
              <p:cNvPr id="38" name="Group 95"/>
              <p:cNvGrpSpPr/>
              <p:nvPr/>
            </p:nvGrpSpPr>
            <p:grpSpPr>
              <a:xfrm>
                <a:off x="3876268" y="1741695"/>
                <a:ext cx="3753257" cy="1959402"/>
                <a:chOff x="3237996" y="1785939"/>
                <a:chExt cx="3753257" cy="1959402"/>
              </a:xfrm>
            </p:grpSpPr>
            <p:sp>
              <p:nvSpPr>
                <p:cNvPr id="42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3767775" y="1785939"/>
                  <a:ext cx="1639995" cy="1035295"/>
                </a:xfrm>
                <a:prstGeom prst="rect">
                  <a:avLst/>
                </a:prstGeom>
                <a:solidFill>
                  <a:srgbClr val="71BFE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3" name="Rectangle 38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589676"/>
                  <a:ext cx="592662" cy="155665"/>
                </a:xfrm>
                <a:prstGeom prst="rect">
                  <a:avLst/>
                </a:prstGeom>
                <a:solidFill>
                  <a:srgbClr val="297F9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4" name="Freeform 42"/>
                <p:cNvSpPr/>
                <p:nvPr/>
              </p:nvSpPr>
              <p:spPr bwMode="auto">
                <a:xfrm flipH="1">
                  <a:off x="5407769" y="1785939"/>
                  <a:ext cx="990821" cy="1959402"/>
                </a:xfrm>
                <a:custGeom>
                  <a:avLst/>
                  <a:gdLst>
                    <a:gd name="T0" fmla="*/ 0 w 401"/>
                    <a:gd name="T1" fmla="*/ 730 h 793"/>
                    <a:gd name="T2" fmla="*/ 401 w 401"/>
                    <a:gd name="T3" fmla="*/ 0 h 793"/>
                    <a:gd name="T4" fmla="*/ 401 w 401"/>
                    <a:gd name="T5" fmla="*/ 419 h 793"/>
                    <a:gd name="T6" fmla="*/ 0 w 401"/>
                    <a:gd name="T7" fmla="*/ 793 h 793"/>
                    <a:gd name="T8" fmla="*/ 0 w 401"/>
                    <a:gd name="T9" fmla="*/ 73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3">
                      <a:moveTo>
                        <a:pt x="0" y="730"/>
                      </a:moveTo>
                      <a:lnTo>
                        <a:pt x="401" y="0"/>
                      </a:lnTo>
                      <a:lnTo>
                        <a:pt x="401" y="419"/>
                      </a:lnTo>
                      <a:lnTo>
                        <a:pt x="0" y="793"/>
                      </a:lnTo>
                      <a:lnTo>
                        <a:pt x="0" y="730"/>
                      </a:lnTo>
                      <a:close/>
                    </a:path>
                  </a:pathLst>
                </a:custGeom>
                <a:solidFill>
                  <a:srgbClr val="42ABE6">
                    <a:alpha val="89804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5" name="Oval 102"/>
                <p:cNvSpPr/>
                <p:nvPr/>
              </p:nvSpPr>
              <p:spPr>
                <a:xfrm>
                  <a:off x="3237996" y="1785939"/>
                  <a:ext cx="1035295" cy="1035295"/>
                </a:xfrm>
                <a:prstGeom prst="ellipse">
                  <a:avLst/>
                </a:prstGeom>
                <a:solidFill>
                  <a:srgbClr val="71BFEC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96"/>
              <p:cNvGrpSpPr/>
              <p:nvPr/>
            </p:nvGrpSpPr>
            <p:grpSpPr>
              <a:xfrm>
                <a:off x="3989229" y="1851755"/>
                <a:ext cx="809372" cy="809370"/>
                <a:chOff x="3989229" y="1851755"/>
                <a:chExt cx="809372" cy="809370"/>
              </a:xfrm>
            </p:grpSpPr>
            <p:sp>
              <p:nvSpPr>
                <p:cNvPr id="40" name="Oval 97"/>
                <p:cNvSpPr/>
                <p:nvPr/>
              </p:nvSpPr>
              <p:spPr>
                <a:xfrm>
                  <a:off x="3989229" y="1851755"/>
                  <a:ext cx="809372" cy="809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rgbClr val="F23B48"/>
                    </a:solidFill>
                  </a:endParaRPr>
                </a:p>
              </p:txBody>
            </p:sp>
            <p:sp>
              <p:nvSpPr>
                <p:cNvPr id="41" name="Shape 3659"/>
                <p:cNvSpPr/>
                <p:nvPr/>
              </p:nvSpPr>
              <p:spPr>
                <a:xfrm>
                  <a:off x="4164628" y="2031712"/>
                  <a:ext cx="475461" cy="445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93" h="21440" extrusionOk="0">
                      <a:moveTo>
                        <a:pt x="20097" y="14373"/>
                      </a:moveTo>
                      <a:lnTo>
                        <a:pt x="15990" y="12571"/>
                      </a:lnTo>
                      <a:lnTo>
                        <a:pt x="16463" y="14008"/>
                      </a:lnTo>
                      <a:cubicBezTo>
                        <a:pt x="16439" y="15532"/>
                        <a:pt x="13726" y="16745"/>
                        <a:pt x="10496" y="16745"/>
                      </a:cubicBezTo>
                      <a:cubicBezTo>
                        <a:pt x="7268" y="16745"/>
                        <a:pt x="4553" y="15532"/>
                        <a:pt x="4529" y="14008"/>
                      </a:cubicBezTo>
                      <a:lnTo>
                        <a:pt x="5002" y="12571"/>
                      </a:lnTo>
                      <a:lnTo>
                        <a:pt x="895" y="14373"/>
                      </a:lnTo>
                      <a:cubicBezTo>
                        <a:pt x="-255" y="14878"/>
                        <a:pt x="-304" y="15814"/>
                        <a:pt x="789" y="16451"/>
                      </a:cubicBezTo>
                      <a:lnTo>
                        <a:pt x="8511" y="20962"/>
                      </a:lnTo>
                      <a:cubicBezTo>
                        <a:pt x="9602" y="21600"/>
                        <a:pt x="11390" y="21600"/>
                        <a:pt x="12481" y="20962"/>
                      </a:cubicBezTo>
                      <a:lnTo>
                        <a:pt x="20205" y="16451"/>
                      </a:lnTo>
                      <a:cubicBezTo>
                        <a:pt x="21296" y="15814"/>
                        <a:pt x="21247" y="14878"/>
                        <a:pt x="20097" y="14373"/>
                      </a:cubicBezTo>
                      <a:close/>
                      <a:moveTo>
                        <a:pt x="10496" y="5209"/>
                      </a:moveTo>
                      <a:cubicBezTo>
                        <a:pt x="11724" y="5209"/>
                        <a:pt x="12866" y="4796"/>
                        <a:pt x="13199" y="4152"/>
                      </a:cubicBezTo>
                      <a:cubicBezTo>
                        <a:pt x="12739" y="2744"/>
                        <a:pt x="12343" y="1535"/>
                        <a:pt x="12094" y="773"/>
                      </a:cubicBezTo>
                      <a:cubicBezTo>
                        <a:pt x="11927" y="264"/>
                        <a:pt x="11175" y="0"/>
                        <a:pt x="10496" y="0"/>
                      </a:cubicBezTo>
                      <a:cubicBezTo>
                        <a:pt x="9817" y="0"/>
                        <a:pt x="9065" y="264"/>
                        <a:pt x="8898" y="773"/>
                      </a:cubicBezTo>
                      <a:cubicBezTo>
                        <a:pt x="8649" y="1535"/>
                        <a:pt x="8253" y="2744"/>
                        <a:pt x="7792" y="4152"/>
                      </a:cubicBezTo>
                      <a:cubicBezTo>
                        <a:pt x="8126" y="4796"/>
                        <a:pt x="9268" y="5209"/>
                        <a:pt x="10496" y="5209"/>
                      </a:cubicBezTo>
                      <a:close/>
                      <a:moveTo>
                        <a:pt x="10496" y="13197"/>
                      </a:moveTo>
                      <a:cubicBezTo>
                        <a:pt x="13109" y="13197"/>
                        <a:pt x="15296" y="12229"/>
                        <a:pt x="15429" y="10966"/>
                      </a:cubicBezTo>
                      <a:cubicBezTo>
                        <a:pt x="15041" y="9779"/>
                        <a:pt x="14617" y="8484"/>
                        <a:pt x="14201" y="7211"/>
                      </a:cubicBezTo>
                      <a:cubicBezTo>
                        <a:pt x="13911" y="8118"/>
                        <a:pt x="12316" y="8759"/>
                        <a:pt x="10496" y="8759"/>
                      </a:cubicBezTo>
                      <a:cubicBezTo>
                        <a:pt x="8678" y="8759"/>
                        <a:pt x="7081" y="8118"/>
                        <a:pt x="6791" y="7211"/>
                      </a:cubicBezTo>
                      <a:cubicBezTo>
                        <a:pt x="6375" y="8484"/>
                        <a:pt x="5951" y="9779"/>
                        <a:pt x="5563" y="10966"/>
                      </a:cubicBezTo>
                      <a:cubicBezTo>
                        <a:pt x="5696" y="12229"/>
                        <a:pt x="7883" y="13197"/>
                        <a:pt x="10496" y="13197"/>
                      </a:cubicBezTo>
                      <a:close/>
                    </a:path>
                  </a:pathLst>
                </a:custGeom>
                <a:solidFill>
                  <a:srgbClr val="FFB90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24" name="Group 3"/>
            <p:cNvGrpSpPr/>
            <p:nvPr/>
          </p:nvGrpSpPr>
          <p:grpSpPr>
            <a:xfrm>
              <a:off x="7097363" y="3458640"/>
              <a:ext cx="3023367" cy="631581"/>
              <a:chOff x="7097363" y="3458640"/>
              <a:chExt cx="3023367" cy="631581"/>
            </a:xfrm>
          </p:grpSpPr>
          <p:sp>
            <p:nvSpPr>
              <p:cNvPr id="31" name="Freeform 21"/>
              <p:cNvSpPr/>
              <p:nvPr/>
            </p:nvSpPr>
            <p:spPr bwMode="auto">
              <a:xfrm flipH="1">
                <a:off x="8787268" y="3724731"/>
                <a:ext cx="1333462" cy="99402"/>
              </a:xfrm>
              <a:custGeom>
                <a:avLst/>
                <a:gdLst>
                  <a:gd name="T0" fmla="*/ 104 w 516"/>
                  <a:gd name="T1" fmla="*/ 0 h 36"/>
                  <a:gd name="T2" fmla="*/ 0 w 516"/>
                  <a:gd name="T3" fmla="*/ 18 h 36"/>
                  <a:gd name="T4" fmla="*/ 104 w 516"/>
                  <a:gd name="T5" fmla="*/ 36 h 36"/>
                  <a:gd name="T6" fmla="*/ 516 w 516"/>
                  <a:gd name="T7" fmla="*/ 36 h 36"/>
                  <a:gd name="T8" fmla="*/ 516 w 516"/>
                  <a:gd name="T9" fmla="*/ 0 h 36"/>
                  <a:gd name="T10" fmla="*/ 104 w 516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36">
                    <a:moveTo>
                      <a:pt x="104" y="0"/>
                    </a:moveTo>
                    <a:cubicBezTo>
                      <a:pt x="104" y="0"/>
                      <a:pt x="0" y="12"/>
                      <a:pt x="0" y="18"/>
                    </a:cubicBezTo>
                    <a:cubicBezTo>
                      <a:pt x="0" y="24"/>
                      <a:pt x="104" y="36"/>
                      <a:pt x="104" y="36"/>
                    </a:cubicBezTo>
                    <a:cubicBezTo>
                      <a:pt x="516" y="36"/>
                      <a:pt x="516" y="36"/>
                      <a:pt x="516" y="36"/>
                    </a:cubicBezTo>
                    <a:cubicBezTo>
                      <a:pt x="516" y="0"/>
                      <a:pt x="516" y="0"/>
                      <a:pt x="516" y="0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2" name="Freeform 25"/>
              <p:cNvSpPr/>
              <p:nvPr/>
            </p:nvSpPr>
            <p:spPr bwMode="auto">
              <a:xfrm flipH="1">
                <a:off x="8282344" y="3483109"/>
                <a:ext cx="578073" cy="582644"/>
              </a:xfrm>
              <a:custGeom>
                <a:avLst/>
                <a:gdLst>
                  <a:gd name="T0" fmla="*/ 181 w 401"/>
                  <a:gd name="T1" fmla="*/ 0 h 381"/>
                  <a:gd name="T2" fmla="*/ 0 w 401"/>
                  <a:gd name="T3" fmla="*/ 138 h 381"/>
                  <a:gd name="T4" fmla="*/ 0 w 401"/>
                  <a:gd name="T5" fmla="*/ 243 h 381"/>
                  <a:gd name="T6" fmla="*/ 181 w 401"/>
                  <a:gd name="T7" fmla="*/ 381 h 381"/>
                  <a:gd name="T8" fmla="*/ 401 w 401"/>
                  <a:gd name="T9" fmla="*/ 381 h 381"/>
                  <a:gd name="T10" fmla="*/ 401 w 401"/>
                  <a:gd name="T11" fmla="*/ 0 h 381"/>
                  <a:gd name="T12" fmla="*/ 181 w 401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381">
                    <a:moveTo>
                      <a:pt x="181" y="0"/>
                    </a:moveTo>
                    <a:lnTo>
                      <a:pt x="0" y="138"/>
                    </a:lnTo>
                    <a:lnTo>
                      <a:pt x="0" y="243"/>
                    </a:lnTo>
                    <a:lnTo>
                      <a:pt x="181" y="381"/>
                    </a:lnTo>
                    <a:lnTo>
                      <a:pt x="401" y="381"/>
                    </a:lnTo>
                    <a:lnTo>
                      <a:pt x="401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" name="Freeform 26"/>
              <p:cNvSpPr/>
              <p:nvPr/>
            </p:nvSpPr>
            <p:spPr bwMode="auto">
              <a:xfrm flipH="1">
                <a:off x="7097363" y="3483109"/>
                <a:ext cx="579517" cy="582644"/>
              </a:xfrm>
              <a:custGeom>
                <a:avLst/>
                <a:gdLst>
                  <a:gd name="T0" fmla="*/ 221 w 402"/>
                  <a:gd name="T1" fmla="*/ 0 h 381"/>
                  <a:gd name="T2" fmla="*/ 402 w 402"/>
                  <a:gd name="T3" fmla="*/ 72 h 381"/>
                  <a:gd name="T4" fmla="*/ 402 w 402"/>
                  <a:gd name="T5" fmla="*/ 307 h 381"/>
                  <a:gd name="T6" fmla="*/ 221 w 402"/>
                  <a:gd name="T7" fmla="*/ 381 h 381"/>
                  <a:gd name="T8" fmla="*/ 0 w 402"/>
                  <a:gd name="T9" fmla="*/ 381 h 381"/>
                  <a:gd name="T10" fmla="*/ 0 w 402"/>
                  <a:gd name="T11" fmla="*/ 0 h 381"/>
                  <a:gd name="T12" fmla="*/ 221 w 402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81">
                    <a:moveTo>
                      <a:pt x="221" y="0"/>
                    </a:moveTo>
                    <a:lnTo>
                      <a:pt x="402" y="72"/>
                    </a:lnTo>
                    <a:lnTo>
                      <a:pt x="402" y="307"/>
                    </a:lnTo>
                    <a:lnTo>
                      <a:pt x="221" y="381"/>
                    </a:lnTo>
                    <a:lnTo>
                      <a:pt x="0" y="381"/>
                    </a:lnTo>
                    <a:lnTo>
                      <a:pt x="0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 flipH="1">
                <a:off x="7464965" y="3458640"/>
                <a:ext cx="1079746" cy="6315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 flipH="1">
                <a:off x="8419293" y="3458640"/>
                <a:ext cx="46131" cy="631581"/>
              </a:xfrm>
              <a:prstGeom prst="rect">
                <a:avLst/>
              </a:pr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 flipH="1">
                <a:off x="8217472" y="3458640"/>
                <a:ext cx="92261" cy="631581"/>
              </a:xfrm>
              <a:prstGeom prst="rect">
                <a:avLst/>
              </a:pr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 flipH="1">
                <a:off x="7612007" y="3458640"/>
                <a:ext cx="93704" cy="631581"/>
              </a:xfrm>
              <a:prstGeom prst="rect">
                <a:avLst/>
              </a:prstGeom>
              <a:solidFill>
                <a:srgbClr val="FFB90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</p:grpSp>
        <p:grpSp>
          <p:nvGrpSpPr>
            <p:cNvPr id="25" name="Group 103"/>
            <p:cNvGrpSpPr/>
            <p:nvPr/>
          </p:nvGrpSpPr>
          <p:grpSpPr>
            <a:xfrm>
              <a:off x="4675232" y="3042578"/>
              <a:ext cx="368412" cy="368412"/>
              <a:chOff x="2522538" y="2108200"/>
              <a:chExt cx="376238" cy="376238"/>
            </a:xfrm>
            <a:solidFill>
              <a:srgbClr val="92D01E"/>
            </a:solidFill>
          </p:grpSpPr>
          <p:sp>
            <p:nvSpPr>
              <p:cNvPr id="27" name="Freeform 104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" name="Freeform 105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" name="Freeform 106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" name="Freeform 118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6" name="Freeform 290"/>
            <p:cNvSpPr>
              <a:spLocks noChangeAspect="1" noChangeArrowheads="1"/>
            </p:cNvSpPr>
            <p:nvPr/>
          </p:nvSpPr>
          <p:spPr bwMode="auto">
            <a:xfrm>
              <a:off x="4674272" y="5146217"/>
              <a:ext cx="413827" cy="320524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99575" y="1590588"/>
            <a:ext cx="1762586" cy="2353433"/>
            <a:chOff x="9417496" y="1856509"/>
            <a:chExt cx="1531015" cy="2044236"/>
          </a:xfrm>
          <a:solidFill>
            <a:srgbClr val="FFB905"/>
          </a:solidFill>
        </p:grpSpPr>
        <p:sp>
          <p:nvSpPr>
            <p:cNvPr id="3" name="Freeform 35"/>
            <p:cNvSpPr>
              <a:spLocks noEditPoints="1"/>
            </p:cNvSpPr>
            <p:nvPr/>
          </p:nvSpPr>
          <p:spPr bwMode="auto">
            <a:xfrm>
              <a:off x="9874531" y="1856509"/>
              <a:ext cx="626668" cy="584530"/>
            </a:xfrm>
            <a:custGeom>
              <a:avLst/>
              <a:gdLst>
                <a:gd name="T0" fmla="*/ 123 w 245"/>
                <a:gd name="T1" fmla="*/ 229 h 229"/>
                <a:gd name="T2" fmla="*/ 0 w 245"/>
                <a:gd name="T3" fmla="*/ 114 h 229"/>
                <a:gd name="T4" fmla="*/ 123 w 245"/>
                <a:gd name="T5" fmla="*/ 0 h 229"/>
                <a:gd name="T6" fmla="*/ 245 w 245"/>
                <a:gd name="T7" fmla="*/ 114 h 229"/>
                <a:gd name="T8" fmla="*/ 123 w 245"/>
                <a:gd name="T9" fmla="*/ 229 h 229"/>
                <a:gd name="T10" fmla="*/ 123 w 245"/>
                <a:gd name="T11" fmla="*/ 23 h 229"/>
                <a:gd name="T12" fmla="*/ 23 w 245"/>
                <a:gd name="T13" fmla="*/ 114 h 229"/>
                <a:gd name="T14" fmla="*/ 123 w 245"/>
                <a:gd name="T15" fmla="*/ 206 h 229"/>
                <a:gd name="T16" fmla="*/ 222 w 245"/>
                <a:gd name="T17" fmla="*/ 114 h 229"/>
                <a:gd name="T18" fmla="*/ 123 w 245"/>
                <a:gd name="T1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29">
                  <a:moveTo>
                    <a:pt x="123" y="229"/>
                  </a:moveTo>
                  <a:cubicBezTo>
                    <a:pt x="55" y="229"/>
                    <a:pt x="0" y="178"/>
                    <a:pt x="0" y="114"/>
                  </a:cubicBezTo>
                  <a:cubicBezTo>
                    <a:pt x="0" y="51"/>
                    <a:pt x="55" y="0"/>
                    <a:pt x="123" y="0"/>
                  </a:cubicBezTo>
                  <a:cubicBezTo>
                    <a:pt x="190" y="0"/>
                    <a:pt x="245" y="51"/>
                    <a:pt x="245" y="114"/>
                  </a:cubicBezTo>
                  <a:cubicBezTo>
                    <a:pt x="245" y="178"/>
                    <a:pt x="190" y="229"/>
                    <a:pt x="123" y="229"/>
                  </a:cubicBezTo>
                  <a:close/>
                  <a:moveTo>
                    <a:pt x="123" y="23"/>
                  </a:moveTo>
                  <a:cubicBezTo>
                    <a:pt x="68" y="23"/>
                    <a:pt x="23" y="64"/>
                    <a:pt x="23" y="114"/>
                  </a:cubicBezTo>
                  <a:cubicBezTo>
                    <a:pt x="23" y="165"/>
                    <a:pt x="68" y="206"/>
                    <a:pt x="123" y="206"/>
                  </a:cubicBezTo>
                  <a:cubicBezTo>
                    <a:pt x="178" y="206"/>
                    <a:pt x="222" y="165"/>
                    <a:pt x="222" y="114"/>
                  </a:cubicBezTo>
                  <a:cubicBezTo>
                    <a:pt x="222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36"/>
            <p:cNvSpPr>
              <a:spLocks noEditPoints="1"/>
            </p:cNvSpPr>
            <p:nvPr/>
          </p:nvSpPr>
          <p:spPr bwMode="auto">
            <a:xfrm>
              <a:off x="9417496" y="2369730"/>
              <a:ext cx="1531015" cy="1531015"/>
            </a:xfrm>
            <a:custGeom>
              <a:avLst/>
              <a:gdLst>
                <a:gd name="T0" fmla="*/ 300 w 599"/>
                <a:gd name="T1" fmla="*/ 599 h 599"/>
                <a:gd name="T2" fmla="*/ 0 w 599"/>
                <a:gd name="T3" fmla="*/ 300 h 599"/>
                <a:gd name="T4" fmla="*/ 300 w 599"/>
                <a:gd name="T5" fmla="*/ 0 h 599"/>
                <a:gd name="T6" fmla="*/ 599 w 599"/>
                <a:gd name="T7" fmla="*/ 300 h 599"/>
                <a:gd name="T8" fmla="*/ 300 w 599"/>
                <a:gd name="T9" fmla="*/ 599 h 599"/>
                <a:gd name="T10" fmla="*/ 300 w 599"/>
                <a:gd name="T11" fmla="*/ 35 h 599"/>
                <a:gd name="T12" fmla="*/ 35 w 599"/>
                <a:gd name="T13" fmla="*/ 300 h 599"/>
                <a:gd name="T14" fmla="*/ 300 w 599"/>
                <a:gd name="T15" fmla="*/ 564 h 599"/>
                <a:gd name="T16" fmla="*/ 564 w 599"/>
                <a:gd name="T17" fmla="*/ 300 h 599"/>
                <a:gd name="T18" fmla="*/ 300 w 599"/>
                <a:gd name="T19" fmla="*/ 3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300" y="599"/>
                  </a:moveTo>
                  <a:cubicBezTo>
                    <a:pt x="135" y="599"/>
                    <a:pt x="0" y="465"/>
                    <a:pt x="0" y="300"/>
                  </a:cubicBezTo>
                  <a:cubicBezTo>
                    <a:pt x="0" y="135"/>
                    <a:pt x="135" y="0"/>
                    <a:pt x="300" y="0"/>
                  </a:cubicBezTo>
                  <a:cubicBezTo>
                    <a:pt x="465" y="0"/>
                    <a:pt x="599" y="135"/>
                    <a:pt x="599" y="300"/>
                  </a:cubicBezTo>
                  <a:cubicBezTo>
                    <a:pt x="599" y="465"/>
                    <a:pt x="465" y="599"/>
                    <a:pt x="300" y="599"/>
                  </a:cubicBezTo>
                  <a:close/>
                  <a:moveTo>
                    <a:pt x="300" y="35"/>
                  </a:moveTo>
                  <a:cubicBezTo>
                    <a:pt x="154" y="35"/>
                    <a:pt x="35" y="154"/>
                    <a:pt x="35" y="300"/>
                  </a:cubicBezTo>
                  <a:cubicBezTo>
                    <a:pt x="35" y="446"/>
                    <a:pt x="154" y="564"/>
                    <a:pt x="300" y="564"/>
                  </a:cubicBezTo>
                  <a:cubicBezTo>
                    <a:pt x="446" y="564"/>
                    <a:pt x="564" y="446"/>
                    <a:pt x="564" y="300"/>
                  </a:cubicBezTo>
                  <a:cubicBezTo>
                    <a:pt x="564" y="154"/>
                    <a:pt x="446" y="35"/>
                    <a:pt x="30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37"/>
            <p:cNvSpPr/>
            <p:nvPr/>
          </p:nvSpPr>
          <p:spPr bwMode="auto">
            <a:xfrm>
              <a:off x="10091705" y="2661455"/>
              <a:ext cx="179357" cy="592094"/>
            </a:xfrm>
            <a:custGeom>
              <a:avLst/>
              <a:gdLst>
                <a:gd name="T0" fmla="*/ 68 w 70"/>
                <a:gd name="T1" fmla="*/ 189 h 232"/>
                <a:gd name="T2" fmla="*/ 36 w 70"/>
                <a:gd name="T3" fmla="*/ 232 h 232"/>
                <a:gd name="T4" fmla="*/ 34 w 70"/>
                <a:gd name="T5" fmla="*/ 232 h 232"/>
                <a:gd name="T6" fmla="*/ 2 w 70"/>
                <a:gd name="T7" fmla="*/ 189 h 232"/>
                <a:gd name="T8" fmla="*/ 28 w 70"/>
                <a:gd name="T9" fmla="*/ 9 h 232"/>
                <a:gd name="T10" fmla="*/ 41 w 70"/>
                <a:gd name="T11" fmla="*/ 10 h 232"/>
                <a:gd name="T12" fmla="*/ 68 w 70"/>
                <a:gd name="T13" fmla="*/ 1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32">
                  <a:moveTo>
                    <a:pt x="68" y="189"/>
                  </a:moveTo>
                  <a:cubicBezTo>
                    <a:pt x="70" y="210"/>
                    <a:pt x="56" y="232"/>
                    <a:pt x="36" y="232"/>
                  </a:cubicBezTo>
                  <a:cubicBezTo>
                    <a:pt x="34" y="232"/>
                    <a:pt x="34" y="232"/>
                    <a:pt x="34" y="232"/>
                  </a:cubicBezTo>
                  <a:cubicBezTo>
                    <a:pt x="13" y="232"/>
                    <a:pt x="0" y="210"/>
                    <a:pt x="2" y="189"/>
                  </a:cubicBezTo>
                  <a:cubicBezTo>
                    <a:pt x="6" y="142"/>
                    <a:pt x="22" y="49"/>
                    <a:pt x="28" y="9"/>
                  </a:cubicBezTo>
                  <a:cubicBezTo>
                    <a:pt x="30" y="0"/>
                    <a:pt x="40" y="3"/>
                    <a:pt x="41" y="10"/>
                  </a:cubicBezTo>
                  <a:cubicBezTo>
                    <a:pt x="48" y="57"/>
                    <a:pt x="64" y="142"/>
                    <a:pt x="68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Rectangle 38"/>
            <p:cNvSpPr>
              <a:spLocks noChangeArrowheads="1"/>
            </p:cNvSpPr>
            <p:nvPr/>
          </p:nvSpPr>
          <p:spPr bwMode="auto">
            <a:xfrm>
              <a:off x="10156532" y="2517753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39"/>
            <p:cNvSpPr/>
            <p:nvPr/>
          </p:nvSpPr>
          <p:spPr bwMode="auto">
            <a:xfrm>
              <a:off x="9726507" y="2676581"/>
              <a:ext cx="115609" cy="114529"/>
            </a:xfrm>
            <a:custGeom>
              <a:avLst/>
              <a:gdLst>
                <a:gd name="T0" fmla="*/ 107 w 107"/>
                <a:gd name="T1" fmla="*/ 66 h 106"/>
                <a:gd name="T2" fmla="*/ 67 w 107"/>
                <a:gd name="T3" fmla="*/ 106 h 106"/>
                <a:gd name="T4" fmla="*/ 0 w 107"/>
                <a:gd name="T5" fmla="*/ 38 h 106"/>
                <a:gd name="T6" fmla="*/ 38 w 107"/>
                <a:gd name="T7" fmla="*/ 0 h 106"/>
                <a:gd name="T8" fmla="*/ 107 w 107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107" y="66"/>
                  </a:moveTo>
                  <a:lnTo>
                    <a:pt x="67" y="10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07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9563358" y="3110927"/>
              <a:ext cx="11236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41"/>
            <p:cNvSpPr/>
            <p:nvPr/>
          </p:nvSpPr>
          <p:spPr bwMode="auto">
            <a:xfrm>
              <a:off x="9726507" y="3476123"/>
              <a:ext cx="115609" cy="114529"/>
            </a:xfrm>
            <a:custGeom>
              <a:avLst/>
              <a:gdLst>
                <a:gd name="T0" fmla="*/ 67 w 107"/>
                <a:gd name="T1" fmla="*/ 0 h 106"/>
                <a:gd name="T2" fmla="*/ 107 w 107"/>
                <a:gd name="T3" fmla="*/ 40 h 106"/>
                <a:gd name="T4" fmla="*/ 38 w 107"/>
                <a:gd name="T5" fmla="*/ 106 h 106"/>
                <a:gd name="T6" fmla="*/ 0 w 107"/>
                <a:gd name="T7" fmla="*/ 69 h 106"/>
                <a:gd name="T8" fmla="*/ 67 w 107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67" y="0"/>
                  </a:moveTo>
                  <a:lnTo>
                    <a:pt x="107" y="40"/>
                  </a:lnTo>
                  <a:lnTo>
                    <a:pt x="38" y="106"/>
                  </a:lnTo>
                  <a:lnTo>
                    <a:pt x="0" y="69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10156532" y="3652239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43"/>
            <p:cNvSpPr/>
            <p:nvPr/>
          </p:nvSpPr>
          <p:spPr bwMode="auto">
            <a:xfrm>
              <a:off x="10526051" y="3476123"/>
              <a:ext cx="115609" cy="114529"/>
            </a:xfrm>
            <a:custGeom>
              <a:avLst/>
              <a:gdLst>
                <a:gd name="T0" fmla="*/ 0 w 107"/>
                <a:gd name="T1" fmla="*/ 40 h 106"/>
                <a:gd name="T2" fmla="*/ 41 w 107"/>
                <a:gd name="T3" fmla="*/ 0 h 106"/>
                <a:gd name="T4" fmla="*/ 107 w 107"/>
                <a:gd name="T5" fmla="*/ 69 h 106"/>
                <a:gd name="T6" fmla="*/ 69 w 107"/>
                <a:gd name="T7" fmla="*/ 106 h 106"/>
                <a:gd name="T8" fmla="*/ 0 w 107"/>
                <a:gd name="T9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0" y="40"/>
                  </a:moveTo>
                  <a:lnTo>
                    <a:pt x="41" y="0"/>
                  </a:lnTo>
                  <a:lnTo>
                    <a:pt x="107" y="69"/>
                  </a:lnTo>
                  <a:lnTo>
                    <a:pt x="69" y="106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10697844" y="3110927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45"/>
            <p:cNvSpPr/>
            <p:nvPr/>
          </p:nvSpPr>
          <p:spPr bwMode="auto">
            <a:xfrm>
              <a:off x="10526051" y="2676581"/>
              <a:ext cx="115609" cy="114529"/>
            </a:xfrm>
            <a:custGeom>
              <a:avLst/>
              <a:gdLst>
                <a:gd name="T0" fmla="*/ 41 w 107"/>
                <a:gd name="T1" fmla="*/ 106 h 106"/>
                <a:gd name="T2" fmla="*/ 0 w 107"/>
                <a:gd name="T3" fmla="*/ 66 h 106"/>
                <a:gd name="T4" fmla="*/ 69 w 107"/>
                <a:gd name="T5" fmla="*/ 0 h 106"/>
                <a:gd name="T6" fmla="*/ 107 w 107"/>
                <a:gd name="T7" fmla="*/ 38 h 106"/>
                <a:gd name="T8" fmla="*/ 41 w 10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41" y="106"/>
                  </a:moveTo>
                  <a:lnTo>
                    <a:pt x="0" y="66"/>
                  </a:lnTo>
                  <a:lnTo>
                    <a:pt x="69" y="0"/>
                  </a:lnTo>
                  <a:lnTo>
                    <a:pt x="107" y="38"/>
                  </a:lnTo>
                  <a:lnTo>
                    <a:pt x="4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46"/>
            <p:cNvSpPr/>
            <p:nvPr/>
          </p:nvSpPr>
          <p:spPr bwMode="auto">
            <a:xfrm>
              <a:off x="9492047" y="2438879"/>
              <a:ext cx="213932" cy="215012"/>
            </a:xfrm>
            <a:custGeom>
              <a:avLst/>
              <a:gdLst>
                <a:gd name="T0" fmla="*/ 64 w 84"/>
                <a:gd name="T1" fmla="*/ 8 h 84"/>
                <a:gd name="T2" fmla="*/ 39 w 84"/>
                <a:gd name="T3" fmla="*/ 7 h 84"/>
                <a:gd name="T4" fmla="*/ 7 w 84"/>
                <a:gd name="T5" fmla="*/ 39 h 84"/>
                <a:gd name="T6" fmla="*/ 8 w 84"/>
                <a:gd name="T7" fmla="*/ 65 h 84"/>
                <a:gd name="T8" fmla="*/ 32 w 84"/>
                <a:gd name="T9" fmla="*/ 66 h 84"/>
                <a:gd name="T10" fmla="*/ 50 w 84"/>
                <a:gd name="T11" fmla="*/ 84 h 84"/>
                <a:gd name="T12" fmla="*/ 84 w 84"/>
                <a:gd name="T13" fmla="*/ 50 h 84"/>
                <a:gd name="T14" fmla="*/ 66 w 84"/>
                <a:gd name="T15" fmla="*/ 32 h 84"/>
                <a:gd name="T16" fmla="*/ 64 w 84"/>
                <a:gd name="T1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64" y="8"/>
                  </a:moveTo>
                  <a:cubicBezTo>
                    <a:pt x="57" y="0"/>
                    <a:pt x="46" y="0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46"/>
                    <a:pt x="0" y="57"/>
                    <a:pt x="8" y="65"/>
                  </a:cubicBezTo>
                  <a:cubicBezTo>
                    <a:pt x="14" y="71"/>
                    <a:pt x="24" y="72"/>
                    <a:pt x="32" y="66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71" y="24"/>
                    <a:pt x="71" y="14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10094945" y="2201176"/>
              <a:ext cx="194484" cy="245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48"/>
            <p:cNvSpPr/>
            <p:nvPr/>
          </p:nvSpPr>
          <p:spPr bwMode="auto">
            <a:xfrm>
              <a:off x="10023636" y="2047751"/>
              <a:ext cx="337105" cy="194484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" name="Group 46"/>
          <p:cNvGrpSpPr/>
          <p:nvPr/>
        </p:nvGrpSpPr>
        <p:grpSpPr>
          <a:xfrm>
            <a:off x="710579" y="1590588"/>
            <a:ext cx="1765075" cy="2358409"/>
            <a:chOff x="1681386" y="1859539"/>
            <a:chExt cx="1533177" cy="2048558"/>
          </a:xfrm>
          <a:solidFill>
            <a:srgbClr val="71BFEC"/>
          </a:solidFill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2138421" y="1859539"/>
              <a:ext cx="628830" cy="587772"/>
            </a:xfrm>
            <a:custGeom>
              <a:avLst/>
              <a:gdLst>
                <a:gd name="T0" fmla="*/ 123 w 246"/>
                <a:gd name="T1" fmla="*/ 230 h 230"/>
                <a:gd name="T2" fmla="*/ 0 w 246"/>
                <a:gd name="T3" fmla="*/ 115 h 230"/>
                <a:gd name="T4" fmla="*/ 123 w 246"/>
                <a:gd name="T5" fmla="*/ 0 h 230"/>
                <a:gd name="T6" fmla="*/ 246 w 246"/>
                <a:gd name="T7" fmla="*/ 115 h 230"/>
                <a:gd name="T8" fmla="*/ 123 w 246"/>
                <a:gd name="T9" fmla="*/ 230 h 230"/>
                <a:gd name="T10" fmla="*/ 123 w 246"/>
                <a:gd name="T11" fmla="*/ 23 h 230"/>
                <a:gd name="T12" fmla="*/ 23 w 246"/>
                <a:gd name="T13" fmla="*/ 115 h 230"/>
                <a:gd name="T14" fmla="*/ 123 w 246"/>
                <a:gd name="T15" fmla="*/ 207 h 230"/>
                <a:gd name="T16" fmla="*/ 223 w 246"/>
                <a:gd name="T17" fmla="*/ 115 h 230"/>
                <a:gd name="T18" fmla="*/ 123 w 246"/>
                <a:gd name="T19" fmla="*/ 2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30">
                  <a:moveTo>
                    <a:pt x="123" y="230"/>
                  </a:moveTo>
                  <a:cubicBezTo>
                    <a:pt x="55" y="230"/>
                    <a:pt x="0" y="178"/>
                    <a:pt x="0" y="115"/>
                  </a:cubicBezTo>
                  <a:cubicBezTo>
                    <a:pt x="0" y="52"/>
                    <a:pt x="55" y="0"/>
                    <a:pt x="123" y="0"/>
                  </a:cubicBezTo>
                  <a:cubicBezTo>
                    <a:pt x="191" y="0"/>
                    <a:pt x="246" y="52"/>
                    <a:pt x="246" y="115"/>
                  </a:cubicBezTo>
                  <a:cubicBezTo>
                    <a:pt x="246" y="178"/>
                    <a:pt x="191" y="230"/>
                    <a:pt x="123" y="230"/>
                  </a:cubicBezTo>
                  <a:close/>
                  <a:moveTo>
                    <a:pt x="123" y="23"/>
                  </a:moveTo>
                  <a:cubicBezTo>
                    <a:pt x="67" y="23"/>
                    <a:pt x="23" y="64"/>
                    <a:pt x="23" y="115"/>
                  </a:cubicBezTo>
                  <a:cubicBezTo>
                    <a:pt x="23" y="165"/>
                    <a:pt x="67" y="207"/>
                    <a:pt x="123" y="207"/>
                  </a:cubicBezTo>
                  <a:cubicBezTo>
                    <a:pt x="178" y="207"/>
                    <a:pt x="223" y="165"/>
                    <a:pt x="223" y="115"/>
                  </a:cubicBezTo>
                  <a:cubicBezTo>
                    <a:pt x="223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681386" y="2374920"/>
              <a:ext cx="1533177" cy="1533177"/>
            </a:xfrm>
            <a:custGeom>
              <a:avLst/>
              <a:gdLst>
                <a:gd name="T0" fmla="*/ 300 w 600"/>
                <a:gd name="T1" fmla="*/ 600 h 600"/>
                <a:gd name="T2" fmla="*/ 0 w 600"/>
                <a:gd name="T3" fmla="*/ 300 h 600"/>
                <a:gd name="T4" fmla="*/ 300 w 600"/>
                <a:gd name="T5" fmla="*/ 0 h 600"/>
                <a:gd name="T6" fmla="*/ 600 w 600"/>
                <a:gd name="T7" fmla="*/ 300 h 600"/>
                <a:gd name="T8" fmla="*/ 300 w 600"/>
                <a:gd name="T9" fmla="*/ 600 h 600"/>
                <a:gd name="T10" fmla="*/ 300 w 600"/>
                <a:gd name="T11" fmla="*/ 35 h 600"/>
                <a:gd name="T12" fmla="*/ 34 w 600"/>
                <a:gd name="T13" fmla="*/ 300 h 600"/>
                <a:gd name="T14" fmla="*/ 300 w 600"/>
                <a:gd name="T15" fmla="*/ 565 h 600"/>
                <a:gd name="T16" fmla="*/ 565 w 600"/>
                <a:gd name="T17" fmla="*/ 300 h 600"/>
                <a:gd name="T18" fmla="*/ 300 w 600"/>
                <a:gd name="T19" fmla="*/ 3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600"/>
                  </a:moveTo>
                  <a:cubicBezTo>
                    <a:pt x="134" y="600"/>
                    <a:pt x="0" y="465"/>
                    <a:pt x="0" y="300"/>
                  </a:cubicBezTo>
                  <a:cubicBezTo>
                    <a:pt x="0" y="134"/>
                    <a:pt x="134" y="0"/>
                    <a:pt x="300" y="0"/>
                  </a:cubicBezTo>
                  <a:cubicBezTo>
                    <a:pt x="465" y="0"/>
                    <a:pt x="600" y="134"/>
                    <a:pt x="600" y="300"/>
                  </a:cubicBezTo>
                  <a:cubicBezTo>
                    <a:pt x="600" y="465"/>
                    <a:pt x="465" y="600"/>
                    <a:pt x="300" y="600"/>
                  </a:cubicBezTo>
                  <a:close/>
                  <a:moveTo>
                    <a:pt x="300" y="35"/>
                  </a:moveTo>
                  <a:cubicBezTo>
                    <a:pt x="153" y="35"/>
                    <a:pt x="34" y="154"/>
                    <a:pt x="34" y="300"/>
                  </a:cubicBezTo>
                  <a:cubicBezTo>
                    <a:pt x="34" y="446"/>
                    <a:pt x="153" y="565"/>
                    <a:pt x="300" y="565"/>
                  </a:cubicBezTo>
                  <a:cubicBezTo>
                    <a:pt x="446" y="565"/>
                    <a:pt x="565" y="446"/>
                    <a:pt x="565" y="300"/>
                  </a:cubicBezTo>
                  <a:cubicBezTo>
                    <a:pt x="565" y="154"/>
                    <a:pt x="446" y="35"/>
                    <a:pt x="30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419342" y="2526184"/>
              <a:ext cx="61587" cy="101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1990398" y="2681771"/>
              <a:ext cx="112369" cy="114529"/>
            </a:xfrm>
            <a:custGeom>
              <a:avLst/>
              <a:gdLst>
                <a:gd name="T0" fmla="*/ 104 w 104"/>
                <a:gd name="T1" fmla="*/ 66 h 106"/>
                <a:gd name="T2" fmla="*/ 66 w 104"/>
                <a:gd name="T3" fmla="*/ 106 h 106"/>
                <a:gd name="T4" fmla="*/ 0 w 104"/>
                <a:gd name="T5" fmla="*/ 38 h 106"/>
                <a:gd name="T6" fmla="*/ 38 w 104"/>
                <a:gd name="T7" fmla="*/ 0 h 106"/>
                <a:gd name="T8" fmla="*/ 104 w 104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104" y="66"/>
                  </a:moveTo>
                  <a:lnTo>
                    <a:pt x="66" y="10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0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826168" y="3118278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990398" y="3484555"/>
              <a:ext cx="112369" cy="114529"/>
            </a:xfrm>
            <a:custGeom>
              <a:avLst/>
              <a:gdLst>
                <a:gd name="T0" fmla="*/ 66 w 104"/>
                <a:gd name="T1" fmla="*/ 0 h 106"/>
                <a:gd name="T2" fmla="*/ 104 w 104"/>
                <a:gd name="T3" fmla="*/ 37 h 106"/>
                <a:gd name="T4" fmla="*/ 38 w 104"/>
                <a:gd name="T5" fmla="*/ 106 h 106"/>
                <a:gd name="T6" fmla="*/ 0 w 104"/>
                <a:gd name="T7" fmla="*/ 68 h 106"/>
                <a:gd name="T8" fmla="*/ 66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66" y="0"/>
                  </a:moveTo>
                  <a:lnTo>
                    <a:pt x="104" y="37"/>
                  </a:lnTo>
                  <a:lnTo>
                    <a:pt x="38" y="106"/>
                  </a:lnTo>
                  <a:lnTo>
                    <a:pt x="0" y="68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419342" y="3660671"/>
              <a:ext cx="61587" cy="101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2792101" y="3484555"/>
              <a:ext cx="115609" cy="114529"/>
            </a:xfrm>
            <a:custGeom>
              <a:avLst/>
              <a:gdLst>
                <a:gd name="T0" fmla="*/ 0 w 107"/>
                <a:gd name="T1" fmla="*/ 37 h 106"/>
                <a:gd name="T2" fmla="*/ 38 w 107"/>
                <a:gd name="T3" fmla="*/ 0 h 106"/>
                <a:gd name="T4" fmla="*/ 107 w 107"/>
                <a:gd name="T5" fmla="*/ 68 h 106"/>
                <a:gd name="T6" fmla="*/ 67 w 107"/>
                <a:gd name="T7" fmla="*/ 106 h 106"/>
                <a:gd name="T8" fmla="*/ 0 w 107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0" y="37"/>
                  </a:moveTo>
                  <a:lnTo>
                    <a:pt x="38" y="0"/>
                  </a:lnTo>
                  <a:lnTo>
                    <a:pt x="107" y="68"/>
                  </a:lnTo>
                  <a:lnTo>
                    <a:pt x="67" y="106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960653" y="3118278"/>
              <a:ext cx="11344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2792101" y="2681771"/>
              <a:ext cx="115609" cy="114529"/>
            </a:xfrm>
            <a:custGeom>
              <a:avLst/>
              <a:gdLst>
                <a:gd name="T0" fmla="*/ 38 w 107"/>
                <a:gd name="T1" fmla="*/ 106 h 106"/>
                <a:gd name="T2" fmla="*/ 0 w 107"/>
                <a:gd name="T3" fmla="*/ 66 h 106"/>
                <a:gd name="T4" fmla="*/ 67 w 107"/>
                <a:gd name="T5" fmla="*/ 0 h 106"/>
                <a:gd name="T6" fmla="*/ 107 w 107"/>
                <a:gd name="T7" fmla="*/ 38 h 106"/>
                <a:gd name="T8" fmla="*/ 38 w 10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38" y="106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07" y="38"/>
                  </a:lnTo>
                  <a:lnTo>
                    <a:pt x="38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752697" y="2441909"/>
              <a:ext cx="217172" cy="217172"/>
            </a:xfrm>
            <a:custGeom>
              <a:avLst/>
              <a:gdLst>
                <a:gd name="T0" fmla="*/ 65 w 85"/>
                <a:gd name="T1" fmla="*/ 8 h 85"/>
                <a:gd name="T2" fmla="*/ 39 w 85"/>
                <a:gd name="T3" fmla="*/ 8 h 85"/>
                <a:gd name="T4" fmla="*/ 8 w 85"/>
                <a:gd name="T5" fmla="*/ 40 h 85"/>
                <a:gd name="T6" fmla="*/ 8 w 85"/>
                <a:gd name="T7" fmla="*/ 65 h 85"/>
                <a:gd name="T8" fmla="*/ 32 w 85"/>
                <a:gd name="T9" fmla="*/ 67 h 85"/>
                <a:gd name="T10" fmla="*/ 51 w 85"/>
                <a:gd name="T11" fmla="*/ 85 h 85"/>
                <a:gd name="T12" fmla="*/ 85 w 85"/>
                <a:gd name="T13" fmla="*/ 51 h 85"/>
                <a:gd name="T14" fmla="*/ 66 w 85"/>
                <a:gd name="T15" fmla="*/ 33 h 85"/>
                <a:gd name="T16" fmla="*/ 65 w 85"/>
                <a:gd name="T17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5">
                  <a:moveTo>
                    <a:pt x="65" y="8"/>
                  </a:moveTo>
                  <a:cubicBezTo>
                    <a:pt x="58" y="1"/>
                    <a:pt x="47" y="0"/>
                    <a:pt x="39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7"/>
                    <a:pt x="1" y="58"/>
                    <a:pt x="8" y="65"/>
                  </a:cubicBezTo>
                  <a:cubicBezTo>
                    <a:pt x="15" y="72"/>
                    <a:pt x="24" y="72"/>
                    <a:pt x="32" y="67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72" y="25"/>
                    <a:pt x="72" y="15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2357755" y="2198804"/>
              <a:ext cx="194484" cy="2560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2286444" y="2056183"/>
              <a:ext cx="337105" cy="193402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Pie 60"/>
            <p:cNvSpPr/>
            <p:nvPr/>
          </p:nvSpPr>
          <p:spPr>
            <a:xfrm flipH="1">
              <a:off x="1986610" y="2679609"/>
              <a:ext cx="914400" cy="914400"/>
            </a:xfrm>
            <a:prstGeom prst="pie">
              <a:avLst>
                <a:gd name="adj1" fmla="val 16081681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2355595" y="2676369"/>
              <a:ext cx="179357" cy="574806"/>
            </a:xfrm>
            <a:custGeom>
              <a:avLst/>
              <a:gdLst>
                <a:gd name="T0" fmla="*/ 68 w 70"/>
                <a:gd name="T1" fmla="*/ 186 h 225"/>
                <a:gd name="T2" fmla="*/ 36 w 70"/>
                <a:gd name="T3" fmla="*/ 225 h 225"/>
                <a:gd name="T4" fmla="*/ 34 w 70"/>
                <a:gd name="T5" fmla="*/ 225 h 225"/>
                <a:gd name="T6" fmla="*/ 2 w 70"/>
                <a:gd name="T7" fmla="*/ 186 h 225"/>
                <a:gd name="T8" fmla="*/ 28 w 70"/>
                <a:gd name="T9" fmla="*/ 8 h 225"/>
                <a:gd name="T10" fmla="*/ 41 w 70"/>
                <a:gd name="T11" fmla="*/ 8 h 225"/>
                <a:gd name="T12" fmla="*/ 68 w 70"/>
                <a:gd name="T13" fmla="*/ 18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25">
                  <a:moveTo>
                    <a:pt x="68" y="186"/>
                  </a:moveTo>
                  <a:cubicBezTo>
                    <a:pt x="70" y="207"/>
                    <a:pt x="57" y="225"/>
                    <a:pt x="36" y="225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13" y="225"/>
                    <a:pt x="0" y="207"/>
                    <a:pt x="2" y="186"/>
                  </a:cubicBezTo>
                  <a:cubicBezTo>
                    <a:pt x="6" y="140"/>
                    <a:pt x="22" y="49"/>
                    <a:pt x="28" y="8"/>
                  </a:cubicBezTo>
                  <a:cubicBezTo>
                    <a:pt x="30" y="0"/>
                    <a:pt x="40" y="1"/>
                    <a:pt x="41" y="8"/>
                  </a:cubicBezTo>
                  <a:cubicBezTo>
                    <a:pt x="48" y="56"/>
                    <a:pt x="64" y="140"/>
                    <a:pt x="68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Rectangle 74"/>
          <p:cNvSpPr/>
          <p:nvPr/>
        </p:nvSpPr>
        <p:spPr>
          <a:xfrm>
            <a:off x="676473" y="4053764"/>
            <a:ext cx="1856718" cy="349090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12.00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34" name="Group 75"/>
          <p:cNvGrpSpPr/>
          <p:nvPr/>
        </p:nvGrpSpPr>
        <p:grpSpPr>
          <a:xfrm>
            <a:off x="529584" y="4519376"/>
            <a:ext cx="2161625" cy="975874"/>
            <a:chOff x="1398458" y="5162834"/>
            <a:chExt cx="2161625" cy="975874"/>
          </a:xfrm>
        </p:grpSpPr>
        <p:sp>
          <p:nvSpPr>
            <p:cNvPr id="35" name="TextBox 76"/>
            <p:cNvSpPr txBox="1"/>
            <p:nvPr/>
          </p:nvSpPr>
          <p:spPr>
            <a:xfrm>
              <a:off x="2118825" y="5162834"/>
              <a:ext cx="737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Tokyo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36" name="Rectangle 77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37" name="Rectangle 80"/>
          <p:cNvSpPr/>
          <p:nvPr/>
        </p:nvSpPr>
        <p:spPr>
          <a:xfrm>
            <a:off x="3095699" y="4053764"/>
            <a:ext cx="1856718" cy="349090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09.00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38" name="Group 81"/>
          <p:cNvGrpSpPr/>
          <p:nvPr/>
        </p:nvGrpSpPr>
        <p:grpSpPr>
          <a:xfrm>
            <a:off x="2948810" y="4519376"/>
            <a:ext cx="2161625" cy="975874"/>
            <a:chOff x="1398458" y="5162834"/>
            <a:chExt cx="2161625" cy="975874"/>
          </a:xfrm>
        </p:grpSpPr>
        <p:sp>
          <p:nvSpPr>
            <p:cNvPr id="39" name="TextBox 82"/>
            <p:cNvSpPr txBox="1"/>
            <p:nvPr/>
          </p:nvSpPr>
          <p:spPr>
            <a:xfrm>
              <a:off x="2144633" y="5162834"/>
              <a:ext cx="685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Cairo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40" name="Rectangle 83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1" name="Rectangle 85"/>
          <p:cNvSpPr/>
          <p:nvPr/>
        </p:nvSpPr>
        <p:spPr>
          <a:xfrm>
            <a:off x="5526280" y="4053764"/>
            <a:ext cx="1856718" cy="349090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18.00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42" name="Group 86"/>
          <p:cNvGrpSpPr/>
          <p:nvPr/>
        </p:nvGrpSpPr>
        <p:grpSpPr>
          <a:xfrm>
            <a:off x="5379391" y="4519376"/>
            <a:ext cx="2161625" cy="975874"/>
            <a:chOff x="1398458" y="5162834"/>
            <a:chExt cx="2161625" cy="975874"/>
          </a:xfrm>
        </p:grpSpPr>
        <p:sp>
          <p:nvSpPr>
            <p:cNvPr id="43" name="TextBox 87"/>
            <p:cNvSpPr txBox="1"/>
            <p:nvPr/>
          </p:nvSpPr>
          <p:spPr>
            <a:xfrm>
              <a:off x="2047650" y="5162834"/>
              <a:ext cx="879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Sydney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44" name="Rectangle 88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5" name="Rectangle 90"/>
          <p:cNvSpPr/>
          <p:nvPr/>
        </p:nvSpPr>
        <p:spPr>
          <a:xfrm>
            <a:off x="7945078" y="4053764"/>
            <a:ext cx="1856718" cy="349090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00.00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46" name="Group 91"/>
          <p:cNvGrpSpPr/>
          <p:nvPr/>
        </p:nvGrpSpPr>
        <p:grpSpPr>
          <a:xfrm>
            <a:off x="7798189" y="4519376"/>
            <a:ext cx="2161625" cy="975874"/>
            <a:chOff x="1398458" y="5162834"/>
            <a:chExt cx="2161625" cy="975874"/>
          </a:xfrm>
        </p:grpSpPr>
        <p:sp>
          <p:nvSpPr>
            <p:cNvPr id="47" name="TextBox 92"/>
            <p:cNvSpPr txBox="1"/>
            <p:nvPr/>
          </p:nvSpPr>
          <p:spPr>
            <a:xfrm>
              <a:off x="1954966" y="5162834"/>
              <a:ext cx="10648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New York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48" name="Rectangle 93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9" name="Group 109"/>
          <p:cNvGrpSpPr/>
          <p:nvPr/>
        </p:nvGrpSpPr>
        <p:grpSpPr>
          <a:xfrm>
            <a:off x="3140242" y="1590588"/>
            <a:ext cx="1761343" cy="2353434"/>
            <a:chOff x="6542386" y="1856509"/>
            <a:chExt cx="1529935" cy="2044236"/>
          </a:xfrm>
          <a:solidFill>
            <a:srgbClr val="FFB905"/>
          </a:solidFill>
        </p:grpSpPr>
        <p:sp>
          <p:nvSpPr>
            <p:cNvPr id="50" name="Freeform 49"/>
            <p:cNvSpPr/>
            <p:nvPr/>
          </p:nvSpPr>
          <p:spPr bwMode="auto">
            <a:xfrm>
              <a:off x="6613697" y="2438879"/>
              <a:ext cx="217172" cy="215012"/>
            </a:xfrm>
            <a:custGeom>
              <a:avLst/>
              <a:gdLst>
                <a:gd name="T0" fmla="*/ 65 w 85"/>
                <a:gd name="T1" fmla="*/ 8 h 84"/>
                <a:gd name="T2" fmla="*/ 40 w 85"/>
                <a:gd name="T3" fmla="*/ 7 h 84"/>
                <a:gd name="T4" fmla="*/ 8 w 85"/>
                <a:gd name="T5" fmla="*/ 39 h 84"/>
                <a:gd name="T6" fmla="*/ 8 w 85"/>
                <a:gd name="T7" fmla="*/ 65 h 84"/>
                <a:gd name="T8" fmla="*/ 33 w 85"/>
                <a:gd name="T9" fmla="*/ 66 h 84"/>
                <a:gd name="T10" fmla="*/ 51 w 85"/>
                <a:gd name="T11" fmla="*/ 84 h 84"/>
                <a:gd name="T12" fmla="*/ 85 w 85"/>
                <a:gd name="T13" fmla="*/ 50 h 84"/>
                <a:gd name="T14" fmla="*/ 67 w 85"/>
                <a:gd name="T15" fmla="*/ 32 h 84"/>
                <a:gd name="T16" fmla="*/ 65 w 85"/>
                <a:gd name="T1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65" y="8"/>
                  </a:moveTo>
                  <a:cubicBezTo>
                    <a:pt x="58" y="0"/>
                    <a:pt x="47" y="0"/>
                    <a:pt x="40" y="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46"/>
                    <a:pt x="1" y="57"/>
                    <a:pt x="8" y="65"/>
                  </a:cubicBezTo>
                  <a:cubicBezTo>
                    <a:pt x="15" y="71"/>
                    <a:pt x="25" y="72"/>
                    <a:pt x="33" y="66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72" y="24"/>
                    <a:pt x="72" y="14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6997261" y="1856509"/>
              <a:ext cx="628830" cy="584530"/>
            </a:xfrm>
            <a:custGeom>
              <a:avLst/>
              <a:gdLst>
                <a:gd name="T0" fmla="*/ 123 w 246"/>
                <a:gd name="T1" fmla="*/ 229 h 229"/>
                <a:gd name="T2" fmla="*/ 0 w 246"/>
                <a:gd name="T3" fmla="*/ 114 h 229"/>
                <a:gd name="T4" fmla="*/ 123 w 246"/>
                <a:gd name="T5" fmla="*/ 0 h 229"/>
                <a:gd name="T6" fmla="*/ 246 w 246"/>
                <a:gd name="T7" fmla="*/ 114 h 229"/>
                <a:gd name="T8" fmla="*/ 123 w 246"/>
                <a:gd name="T9" fmla="*/ 229 h 229"/>
                <a:gd name="T10" fmla="*/ 123 w 246"/>
                <a:gd name="T11" fmla="*/ 23 h 229"/>
                <a:gd name="T12" fmla="*/ 24 w 246"/>
                <a:gd name="T13" fmla="*/ 114 h 229"/>
                <a:gd name="T14" fmla="*/ 123 w 246"/>
                <a:gd name="T15" fmla="*/ 206 h 229"/>
                <a:gd name="T16" fmla="*/ 223 w 246"/>
                <a:gd name="T17" fmla="*/ 114 h 229"/>
                <a:gd name="T18" fmla="*/ 123 w 246"/>
                <a:gd name="T1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29">
                  <a:moveTo>
                    <a:pt x="123" y="229"/>
                  </a:moveTo>
                  <a:cubicBezTo>
                    <a:pt x="56" y="229"/>
                    <a:pt x="0" y="178"/>
                    <a:pt x="0" y="114"/>
                  </a:cubicBezTo>
                  <a:cubicBezTo>
                    <a:pt x="0" y="51"/>
                    <a:pt x="56" y="0"/>
                    <a:pt x="123" y="0"/>
                  </a:cubicBezTo>
                  <a:cubicBezTo>
                    <a:pt x="191" y="0"/>
                    <a:pt x="246" y="51"/>
                    <a:pt x="246" y="114"/>
                  </a:cubicBezTo>
                  <a:cubicBezTo>
                    <a:pt x="246" y="178"/>
                    <a:pt x="191" y="229"/>
                    <a:pt x="123" y="229"/>
                  </a:cubicBezTo>
                  <a:close/>
                  <a:moveTo>
                    <a:pt x="123" y="23"/>
                  </a:moveTo>
                  <a:cubicBezTo>
                    <a:pt x="68" y="23"/>
                    <a:pt x="24" y="64"/>
                    <a:pt x="24" y="114"/>
                  </a:cubicBezTo>
                  <a:cubicBezTo>
                    <a:pt x="24" y="165"/>
                    <a:pt x="68" y="206"/>
                    <a:pt x="123" y="206"/>
                  </a:cubicBezTo>
                  <a:cubicBezTo>
                    <a:pt x="178" y="206"/>
                    <a:pt x="223" y="165"/>
                    <a:pt x="223" y="114"/>
                  </a:cubicBezTo>
                  <a:cubicBezTo>
                    <a:pt x="223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6542386" y="2369730"/>
              <a:ext cx="1529935" cy="1531015"/>
            </a:xfrm>
            <a:custGeom>
              <a:avLst/>
              <a:gdLst>
                <a:gd name="T0" fmla="*/ 299 w 599"/>
                <a:gd name="T1" fmla="*/ 599 h 599"/>
                <a:gd name="T2" fmla="*/ 0 w 599"/>
                <a:gd name="T3" fmla="*/ 300 h 599"/>
                <a:gd name="T4" fmla="*/ 299 w 599"/>
                <a:gd name="T5" fmla="*/ 0 h 599"/>
                <a:gd name="T6" fmla="*/ 599 w 599"/>
                <a:gd name="T7" fmla="*/ 300 h 599"/>
                <a:gd name="T8" fmla="*/ 299 w 599"/>
                <a:gd name="T9" fmla="*/ 599 h 599"/>
                <a:gd name="T10" fmla="*/ 299 w 599"/>
                <a:gd name="T11" fmla="*/ 35 h 599"/>
                <a:gd name="T12" fmla="*/ 35 w 599"/>
                <a:gd name="T13" fmla="*/ 300 h 599"/>
                <a:gd name="T14" fmla="*/ 299 w 599"/>
                <a:gd name="T15" fmla="*/ 564 h 599"/>
                <a:gd name="T16" fmla="*/ 564 w 599"/>
                <a:gd name="T17" fmla="*/ 300 h 599"/>
                <a:gd name="T18" fmla="*/ 299 w 599"/>
                <a:gd name="T19" fmla="*/ 3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5"/>
                    <a:pt x="134" y="0"/>
                    <a:pt x="299" y="0"/>
                  </a:cubicBezTo>
                  <a:cubicBezTo>
                    <a:pt x="464" y="0"/>
                    <a:pt x="599" y="135"/>
                    <a:pt x="599" y="300"/>
                  </a:cubicBezTo>
                  <a:cubicBezTo>
                    <a:pt x="599" y="465"/>
                    <a:pt x="464" y="599"/>
                    <a:pt x="299" y="599"/>
                  </a:cubicBezTo>
                  <a:close/>
                  <a:moveTo>
                    <a:pt x="299" y="35"/>
                  </a:moveTo>
                  <a:cubicBezTo>
                    <a:pt x="153" y="35"/>
                    <a:pt x="35" y="154"/>
                    <a:pt x="35" y="300"/>
                  </a:cubicBezTo>
                  <a:cubicBezTo>
                    <a:pt x="35" y="446"/>
                    <a:pt x="153" y="564"/>
                    <a:pt x="299" y="564"/>
                  </a:cubicBezTo>
                  <a:cubicBezTo>
                    <a:pt x="445" y="564"/>
                    <a:pt x="564" y="446"/>
                    <a:pt x="564" y="300"/>
                  </a:cubicBezTo>
                  <a:cubicBezTo>
                    <a:pt x="564" y="154"/>
                    <a:pt x="445" y="35"/>
                    <a:pt x="29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7283583" y="2517753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851399" y="2676581"/>
              <a:ext cx="112369" cy="114529"/>
            </a:xfrm>
            <a:custGeom>
              <a:avLst/>
              <a:gdLst>
                <a:gd name="T0" fmla="*/ 104 w 104"/>
                <a:gd name="T1" fmla="*/ 66 h 106"/>
                <a:gd name="T2" fmla="*/ 66 w 104"/>
                <a:gd name="T3" fmla="*/ 106 h 106"/>
                <a:gd name="T4" fmla="*/ 0 w 104"/>
                <a:gd name="T5" fmla="*/ 38 h 106"/>
                <a:gd name="T6" fmla="*/ 38 w 104"/>
                <a:gd name="T7" fmla="*/ 0 h 106"/>
                <a:gd name="T8" fmla="*/ 104 w 104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104" y="66"/>
                  </a:moveTo>
                  <a:lnTo>
                    <a:pt x="66" y="10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0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690409" y="3110927"/>
              <a:ext cx="11236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6851399" y="3476123"/>
              <a:ext cx="112369" cy="114529"/>
            </a:xfrm>
            <a:custGeom>
              <a:avLst/>
              <a:gdLst>
                <a:gd name="T0" fmla="*/ 66 w 104"/>
                <a:gd name="T1" fmla="*/ 0 h 106"/>
                <a:gd name="T2" fmla="*/ 104 w 104"/>
                <a:gd name="T3" fmla="*/ 40 h 106"/>
                <a:gd name="T4" fmla="*/ 38 w 104"/>
                <a:gd name="T5" fmla="*/ 106 h 106"/>
                <a:gd name="T6" fmla="*/ 0 w 104"/>
                <a:gd name="T7" fmla="*/ 69 h 106"/>
                <a:gd name="T8" fmla="*/ 66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66" y="0"/>
                  </a:moveTo>
                  <a:lnTo>
                    <a:pt x="104" y="40"/>
                  </a:lnTo>
                  <a:lnTo>
                    <a:pt x="38" y="106"/>
                  </a:lnTo>
                  <a:lnTo>
                    <a:pt x="0" y="69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7283583" y="3652239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7650941" y="3476123"/>
              <a:ext cx="115609" cy="114529"/>
            </a:xfrm>
            <a:custGeom>
              <a:avLst/>
              <a:gdLst>
                <a:gd name="T0" fmla="*/ 0 w 107"/>
                <a:gd name="T1" fmla="*/ 40 h 106"/>
                <a:gd name="T2" fmla="*/ 38 w 107"/>
                <a:gd name="T3" fmla="*/ 0 h 106"/>
                <a:gd name="T4" fmla="*/ 107 w 107"/>
                <a:gd name="T5" fmla="*/ 69 h 106"/>
                <a:gd name="T6" fmla="*/ 69 w 107"/>
                <a:gd name="T7" fmla="*/ 106 h 106"/>
                <a:gd name="T8" fmla="*/ 0 w 107"/>
                <a:gd name="T9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0" y="40"/>
                  </a:moveTo>
                  <a:lnTo>
                    <a:pt x="38" y="0"/>
                  </a:lnTo>
                  <a:lnTo>
                    <a:pt x="107" y="69"/>
                  </a:lnTo>
                  <a:lnTo>
                    <a:pt x="69" y="106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7824895" y="3110927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7650941" y="2676581"/>
              <a:ext cx="115609" cy="114529"/>
            </a:xfrm>
            <a:custGeom>
              <a:avLst/>
              <a:gdLst>
                <a:gd name="T0" fmla="*/ 38 w 107"/>
                <a:gd name="T1" fmla="*/ 106 h 106"/>
                <a:gd name="T2" fmla="*/ 0 w 107"/>
                <a:gd name="T3" fmla="*/ 66 h 106"/>
                <a:gd name="T4" fmla="*/ 69 w 107"/>
                <a:gd name="T5" fmla="*/ 0 h 106"/>
                <a:gd name="T6" fmla="*/ 107 w 107"/>
                <a:gd name="T7" fmla="*/ 38 h 106"/>
                <a:gd name="T8" fmla="*/ 38 w 10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38" y="106"/>
                  </a:moveTo>
                  <a:lnTo>
                    <a:pt x="0" y="66"/>
                  </a:lnTo>
                  <a:lnTo>
                    <a:pt x="69" y="0"/>
                  </a:lnTo>
                  <a:lnTo>
                    <a:pt x="107" y="38"/>
                  </a:lnTo>
                  <a:lnTo>
                    <a:pt x="38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7221997" y="2201176"/>
              <a:ext cx="194484" cy="245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7150686" y="2047751"/>
              <a:ext cx="337105" cy="194484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6833031" y="3043938"/>
              <a:ext cx="572645" cy="179357"/>
            </a:xfrm>
            <a:custGeom>
              <a:avLst/>
              <a:gdLst>
                <a:gd name="T0" fmla="*/ 186 w 224"/>
                <a:gd name="T1" fmla="*/ 2 h 70"/>
                <a:gd name="T2" fmla="*/ 224 w 224"/>
                <a:gd name="T3" fmla="*/ 34 h 70"/>
                <a:gd name="T4" fmla="*/ 224 w 224"/>
                <a:gd name="T5" fmla="*/ 36 h 70"/>
                <a:gd name="T6" fmla="*/ 186 w 224"/>
                <a:gd name="T7" fmla="*/ 68 h 70"/>
                <a:gd name="T8" fmla="*/ 9 w 224"/>
                <a:gd name="T9" fmla="*/ 42 h 70"/>
                <a:gd name="T10" fmla="*/ 9 w 224"/>
                <a:gd name="T11" fmla="*/ 29 h 70"/>
                <a:gd name="T12" fmla="*/ 186 w 224"/>
                <a:gd name="T13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70">
                  <a:moveTo>
                    <a:pt x="186" y="2"/>
                  </a:moveTo>
                  <a:cubicBezTo>
                    <a:pt x="207" y="0"/>
                    <a:pt x="224" y="14"/>
                    <a:pt x="224" y="34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57"/>
                    <a:pt x="207" y="70"/>
                    <a:pt x="186" y="68"/>
                  </a:cubicBezTo>
                  <a:cubicBezTo>
                    <a:pt x="140" y="64"/>
                    <a:pt x="49" y="48"/>
                    <a:pt x="9" y="42"/>
                  </a:cubicBezTo>
                  <a:cubicBezTo>
                    <a:pt x="0" y="40"/>
                    <a:pt x="2" y="30"/>
                    <a:pt x="9" y="29"/>
                  </a:cubicBezTo>
                  <a:cubicBezTo>
                    <a:pt x="56" y="22"/>
                    <a:pt x="140" y="6"/>
                    <a:pt x="18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4" name="Group 124"/>
          <p:cNvGrpSpPr/>
          <p:nvPr/>
        </p:nvGrpSpPr>
        <p:grpSpPr>
          <a:xfrm>
            <a:off x="5573312" y="1590588"/>
            <a:ext cx="1758856" cy="2353431"/>
            <a:chOff x="4114587" y="1859539"/>
            <a:chExt cx="1527775" cy="2044234"/>
          </a:xfrm>
          <a:solidFill>
            <a:srgbClr val="71BFEC"/>
          </a:solidFill>
        </p:grpSpPr>
        <p:sp>
          <p:nvSpPr>
            <p:cNvPr id="65" name="Freeform 19"/>
            <p:cNvSpPr/>
            <p:nvPr/>
          </p:nvSpPr>
          <p:spPr bwMode="auto">
            <a:xfrm>
              <a:off x="4185898" y="2441907"/>
              <a:ext cx="217172" cy="215012"/>
            </a:xfrm>
            <a:custGeom>
              <a:avLst/>
              <a:gdLst>
                <a:gd name="T0" fmla="*/ 65 w 85"/>
                <a:gd name="T1" fmla="*/ 8 h 84"/>
                <a:gd name="T2" fmla="*/ 39 w 85"/>
                <a:gd name="T3" fmla="*/ 7 h 84"/>
                <a:gd name="T4" fmla="*/ 7 w 85"/>
                <a:gd name="T5" fmla="*/ 39 h 84"/>
                <a:gd name="T6" fmla="*/ 8 w 85"/>
                <a:gd name="T7" fmla="*/ 65 h 84"/>
                <a:gd name="T8" fmla="*/ 32 w 85"/>
                <a:gd name="T9" fmla="*/ 66 h 84"/>
                <a:gd name="T10" fmla="*/ 51 w 85"/>
                <a:gd name="T11" fmla="*/ 84 h 84"/>
                <a:gd name="T12" fmla="*/ 85 w 85"/>
                <a:gd name="T13" fmla="*/ 50 h 84"/>
                <a:gd name="T14" fmla="*/ 66 w 85"/>
                <a:gd name="T15" fmla="*/ 32 h 84"/>
                <a:gd name="T16" fmla="*/ 65 w 85"/>
                <a:gd name="T1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65" y="8"/>
                  </a:moveTo>
                  <a:cubicBezTo>
                    <a:pt x="58" y="0"/>
                    <a:pt x="47" y="0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46"/>
                    <a:pt x="1" y="57"/>
                    <a:pt x="8" y="65"/>
                  </a:cubicBezTo>
                  <a:cubicBezTo>
                    <a:pt x="14" y="71"/>
                    <a:pt x="24" y="72"/>
                    <a:pt x="32" y="66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72" y="24"/>
                    <a:pt x="71" y="14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0"/>
            <p:cNvSpPr>
              <a:spLocks noEditPoints="1"/>
            </p:cNvSpPr>
            <p:nvPr/>
          </p:nvSpPr>
          <p:spPr bwMode="auto">
            <a:xfrm>
              <a:off x="4569462" y="1859539"/>
              <a:ext cx="627749" cy="585611"/>
            </a:xfrm>
            <a:custGeom>
              <a:avLst/>
              <a:gdLst>
                <a:gd name="T0" fmla="*/ 123 w 246"/>
                <a:gd name="T1" fmla="*/ 229 h 229"/>
                <a:gd name="T2" fmla="*/ 0 w 246"/>
                <a:gd name="T3" fmla="*/ 114 h 229"/>
                <a:gd name="T4" fmla="*/ 123 w 246"/>
                <a:gd name="T5" fmla="*/ 0 h 229"/>
                <a:gd name="T6" fmla="*/ 246 w 246"/>
                <a:gd name="T7" fmla="*/ 114 h 229"/>
                <a:gd name="T8" fmla="*/ 123 w 246"/>
                <a:gd name="T9" fmla="*/ 229 h 229"/>
                <a:gd name="T10" fmla="*/ 123 w 246"/>
                <a:gd name="T11" fmla="*/ 23 h 229"/>
                <a:gd name="T12" fmla="*/ 23 w 246"/>
                <a:gd name="T13" fmla="*/ 114 h 229"/>
                <a:gd name="T14" fmla="*/ 123 w 246"/>
                <a:gd name="T15" fmla="*/ 206 h 229"/>
                <a:gd name="T16" fmla="*/ 223 w 246"/>
                <a:gd name="T17" fmla="*/ 114 h 229"/>
                <a:gd name="T18" fmla="*/ 123 w 246"/>
                <a:gd name="T1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29">
                  <a:moveTo>
                    <a:pt x="123" y="229"/>
                  </a:moveTo>
                  <a:cubicBezTo>
                    <a:pt x="55" y="229"/>
                    <a:pt x="0" y="178"/>
                    <a:pt x="0" y="114"/>
                  </a:cubicBezTo>
                  <a:cubicBezTo>
                    <a:pt x="0" y="51"/>
                    <a:pt x="55" y="0"/>
                    <a:pt x="123" y="0"/>
                  </a:cubicBezTo>
                  <a:cubicBezTo>
                    <a:pt x="191" y="0"/>
                    <a:pt x="246" y="51"/>
                    <a:pt x="246" y="114"/>
                  </a:cubicBezTo>
                  <a:cubicBezTo>
                    <a:pt x="246" y="178"/>
                    <a:pt x="191" y="229"/>
                    <a:pt x="123" y="229"/>
                  </a:cubicBezTo>
                  <a:close/>
                  <a:moveTo>
                    <a:pt x="123" y="23"/>
                  </a:moveTo>
                  <a:cubicBezTo>
                    <a:pt x="68" y="23"/>
                    <a:pt x="23" y="64"/>
                    <a:pt x="23" y="114"/>
                  </a:cubicBezTo>
                  <a:cubicBezTo>
                    <a:pt x="23" y="165"/>
                    <a:pt x="68" y="206"/>
                    <a:pt x="123" y="206"/>
                  </a:cubicBezTo>
                  <a:cubicBezTo>
                    <a:pt x="178" y="206"/>
                    <a:pt x="223" y="165"/>
                    <a:pt x="223" y="114"/>
                  </a:cubicBezTo>
                  <a:cubicBezTo>
                    <a:pt x="223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21"/>
            <p:cNvSpPr>
              <a:spLocks noEditPoints="1"/>
            </p:cNvSpPr>
            <p:nvPr/>
          </p:nvSpPr>
          <p:spPr bwMode="auto">
            <a:xfrm>
              <a:off x="4114587" y="2372758"/>
              <a:ext cx="1527775" cy="1531015"/>
            </a:xfrm>
            <a:custGeom>
              <a:avLst/>
              <a:gdLst>
                <a:gd name="T0" fmla="*/ 299 w 598"/>
                <a:gd name="T1" fmla="*/ 599 h 599"/>
                <a:gd name="T2" fmla="*/ 0 w 598"/>
                <a:gd name="T3" fmla="*/ 300 h 599"/>
                <a:gd name="T4" fmla="*/ 299 w 598"/>
                <a:gd name="T5" fmla="*/ 0 h 599"/>
                <a:gd name="T6" fmla="*/ 598 w 598"/>
                <a:gd name="T7" fmla="*/ 300 h 599"/>
                <a:gd name="T8" fmla="*/ 299 w 598"/>
                <a:gd name="T9" fmla="*/ 599 h 599"/>
                <a:gd name="T10" fmla="*/ 299 w 598"/>
                <a:gd name="T11" fmla="*/ 35 h 599"/>
                <a:gd name="T12" fmla="*/ 34 w 598"/>
                <a:gd name="T13" fmla="*/ 300 h 599"/>
                <a:gd name="T14" fmla="*/ 299 w 598"/>
                <a:gd name="T15" fmla="*/ 564 h 599"/>
                <a:gd name="T16" fmla="*/ 564 w 598"/>
                <a:gd name="T17" fmla="*/ 300 h 599"/>
                <a:gd name="T18" fmla="*/ 299 w 598"/>
                <a:gd name="T19" fmla="*/ 3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8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5"/>
                    <a:pt x="134" y="0"/>
                    <a:pt x="299" y="0"/>
                  </a:cubicBezTo>
                  <a:cubicBezTo>
                    <a:pt x="464" y="0"/>
                    <a:pt x="598" y="135"/>
                    <a:pt x="598" y="300"/>
                  </a:cubicBezTo>
                  <a:cubicBezTo>
                    <a:pt x="598" y="465"/>
                    <a:pt x="464" y="599"/>
                    <a:pt x="299" y="599"/>
                  </a:cubicBezTo>
                  <a:close/>
                  <a:moveTo>
                    <a:pt x="299" y="35"/>
                  </a:moveTo>
                  <a:cubicBezTo>
                    <a:pt x="153" y="35"/>
                    <a:pt x="34" y="154"/>
                    <a:pt x="34" y="300"/>
                  </a:cubicBezTo>
                  <a:cubicBezTo>
                    <a:pt x="34" y="446"/>
                    <a:pt x="153" y="564"/>
                    <a:pt x="299" y="564"/>
                  </a:cubicBezTo>
                  <a:cubicBezTo>
                    <a:pt x="445" y="564"/>
                    <a:pt x="564" y="446"/>
                    <a:pt x="564" y="300"/>
                  </a:cubicBezTo>
                  <a:cubicBezTo>
                    <a:pt x="564" y="154"/>
                    <a:pt x="445" y="35"/>
                    <a:pt x="29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Rectangle 22"/>
            <p:cNvSpPr>
              <a:spLocks noChangeArrowheads="1"/>
            </p:cNvSpPr>
            <p:nvPr/>
          </p:nvSpPr>
          <p:spPr bwMode="auto">
            <a:xfrm>
              <a:off x="4857945" y="2521862"/>
              <a:ext cx="61587" cy="101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23"/>
            <p:cNvSpPr/>
            <p:nvPr/>
          </p:nvSpPr>
          <p:spPr bwMode="auto">
            <a:xfrm>
              <a:off x="4420358" y="2679609"/>
              <a:ext cx="115609" cy="115609"/>
            </a:xfrm>
            <a:custGeom>
              <a:avLst/>
              <a:gdLst>
                <a:gd name="T0" fmla="*/ 107 w 107"/>
                <a:gd name="T1" fmla="*/ 66 h 107"/>
                <a:gd name="T2" fmla="*/ 69 w 107"/>
                <a:gd name="T3" fmla="*/ 107 h 107"/>
                <a:gd name="T4" fmla="*/ 0 w 107"/>
                <a:gd name="T5" fmla="*/ 38 h 107"/>
                <a:gd name="T6" fmla="*/ 41 w 107"/>
                <a:gd name="T7" fmla="*/ 0 h 107"/>
                <a:gd name="T8" fmla="*/ 107 w 107"/>
                <a:gd name="T9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66"/>
                  </a:moveTo>
                  <a:lnTo>
                    <a:pt x="69" y="107"/>
                  </a:lnTo>
                  <a:lnTo>
                    <a:pt x="0" y="38"/>
                  </a:lnTo>
                  <a:lnTo>
                    <a:pt x="41" y="0"/>
                  </a:lnTo>
                  <a:lnTo>
                    <a:pt x="107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4264771" y="3113955"/>
              <a:ext cx="11236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25"/>
            <p:cNvSpPr/>
            <p:nvPr/>
          </p:nvSpPr>
          <p:spPr bwMode="auto">
            <a:xfrm>
              <a:off x="4420358" y="3479151"/>
              <a:ext cx="115609" cy="115609"/>
            </a:xfrm>
            <a:custGeom>
              <a:avLst/>
              <a:gdLst>
                <a:gd name="T0" fmla="*/ 69 w 107"/>
                <a:gd name="T1" fmla="*/ 0 h 107"/>
                <a:gd name="T2" fmla="*/ 107 w 107"/>
                <a:gd name="T3" fmla="*/ 41 h 107"/>
                <a:gd name="T4" fmla="*/ 41 w 107"/>
                <a:gd name="T5" fmla="*/ 107 h 107"/>
                <a:gd name="T6" fmla="*/ 0 w 107"/>
                <a:gd name="T7" fmla="*/ 69 h 107"/>
                <a:gd name="T8" fmla="*/ 69 w 10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69" y="0"/>
                  </a:moveTo>
                  <a:lnTo>
                    <a:pt x="107" y="41"/>
                  </a:lnTo>
                  <a:lnTo>
                    <a:pt x="41" y="107"/>
                  </a:lnTo>
                  <a:lnTo>
                    <a:pt x="0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4857945" y="3655267"/>
              <a:ext cx="61587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7"/>
            <p:cNvSpPr/>
            <p:nvPr/>
          </p:nvSpPr>
          <p:spPr bwMode="auto">
            <a:xfrm>
              <a:off x="5223142" y="3479151"/>
              <a:ext cx="114529" cy="115609"/>
            </a:xfrm>
            <a:custGeom>
              <a:avLst/>
              <a:gdLst>
                <a:gd name="T0" fmla="*/ 0 w 106"/>
                <a:gd name="T1" fmla="*/ 41 h 107"/>
                <a:gd name="T2" fmla="*/ 38 w 106"/>
                <a:gd name="T3" fmla="*/ 0 h 107"/>
                <a:gd name="T4" fmla="*/ 106 w 106"/>
                <a:gd name="T5" fmla="*/ 69 h 107"/>
                <a:gd name="T6" fmla="*/ 66 w 106"/>
                <a:gd name="T7" fmla="*/ 107 h 107"/>
                <a:gd name="T8" fmla="*/ 0 w 106"/>
                <a:gd name="T9" fmla="*/ 4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0" y="41"/>
                  </a:moveTo>
                  <a:lnTo>
                    <a:pt x="38" y="0"/>
                  </a:lnTo>
                  <a:lnTo>
                    <a:pt x="106" y="69"/>
                  </a:lnTo>
                  <a:lnTo>
                    <a:pt x="66" y="107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8"/>
            <p:cNvSpPr>
              <a:spLocks noChangeArrowheads="1"/>
            </p:cNvSpPr>
            <p:nvPr/>
          </p:nvSpPr>
          <p:spPr bwMode="auto">
            <a:xfrm>
              <a:off x="5399256" y="3113955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9"/>
            <p:cNvSpPr/>
            <p:nvPr/>
          </p:nvSpPr>
          <p:spPr bwMode="auto">
            <a:xfrm>
              <a:off x="5223142" y="2679609"/>
              <a:ext cx="114529" cy="115609"/>
            </a:xfrm>
            <a:custGeom>
              <a:avLst/>
              <a:gdLst>
                <a:gd name="T0" fmla="*/ 38 w 106"/>
                <a:gd name="T1" fmla="*/ 107 h 107"/>
                <a:gd name="T2" fmla="*/ 0 w 106"/>
                <a:gd name="T3" fmla="*/ 66 h 107"/>
                <a:gd name="T4" fmla="*/ 66 w 106"/>
                <a:gd name="T5" fmla="*/ 0 h 107"/>
                <a:gd name="T6" fmla="*/ 106 w 106"/>
                <a:gd name="T7" fmla="*/ 38 h 107"/>
                <a:gd name="T8" fmla="*/ 38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38" y="107"/>
                  </a:moveTo>
                  <a:lnTo>
                    <a:pt x="0" y="66"/>
                  </a:lnTo>
                  <a:lnTo>
                    <a:pt x="66" y="0"/>
                  </a:lnTo>
                  <a:lnTo>
                    <a:pt x="106" y="38"/>
                  </a:lnTo>
                  <a:lnTo>
                    <a:pt x="38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4796358" y="2204206"/>
              <a:ext cx="194484" cy="245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31"/>
            <p:cNvSpPr/>
            <p:nvPr/>
          </p:nvSpPr>
          <p:spPr bwMode="auto">
            <a:xfrm>
              <a:off x="4725048" y="2050781"/>
              <a:ext cx="337105" cy="194484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33"/>
            <p:cNvSpPr/>
            <p:nvPr/>
          </p:nvSpPr>
          <p:spPr bwMode="auto">
            <a:xfrm>
              <a:off x="4786634" y="3052369"/>
              <a:ext cx="178276" cy="559679"/>
            </a:xfrm>
            <a:custGeom>
              <a:avLst/>
              <a:gdLst>
                <a:gd name="T0" fmla="*/ 2 w 70"/>
                <a:gd name="T1" fmla="*/ 35 h 219"/>
                <a:gd name="T2" fmla="*/ 34 w 70"/>
                <a:gd name="T3" fmla="*/ 0 h 219"/>
                <a:gd name="T4" fmla="*/ 36 w 70"/>
                <a:gd name="T5" fmla="*/ 0 h 219"/>
                <a:gd name="T6" fmla="*/ 68 w 70"/>
                <a:gd name="T7" fmla="*/ 35 h 219"/>
                <a:gd name="T8" fmla="*/ 41 w 70"/>
                <a:gd name="T9" fmla="*/ 210 h 219"/>
                <a:gd name="T10" fmla="*/ 29 w 70"/>
                <a:gd name="T11" fmla="*/ 211 h 219"/>
                <a:gd name="T12" fmla="*/ 2 w 70"/>
                <a:gd name="T13" fmla="*/ 3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19">
                  <a:moveTo>
                    <a:pt x="2" y="35"/>
                  </a:moveTo>
                  <a:cubicBezTo>
                    <a:pt x="0" y="14"/>
                    <a:pt x="13" y="0"/>
                    <a:pt x="3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7" y="0"/>
                    <a:pt x="70" y="14"/>
                    <a:pt x="68" y="35"/>
                  </a:cubicBezTo>
                  <a:cubicBezTo>
                    <a:pt x="64" y="81"/>
                    <a:pt x="48" y="170"/>
                    <a:pt x="41" y="210"/>
                  </a:cubicBezTo>
                  <a:cubicBezTo>
                    <a:pt x="40" y="219"/>
                    <a:pt x="30" y="218"/>
                    <a:pt x="29" y="211"/>
                  </a:cubicBezTo>
                  <a:cubicBezTo>
                    <a:pt x="22" y="164"/>
                    <a:pt x="6" y="81"/>
                    <a:pt x="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1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1849938" y="5244111"/>
            <a:ext cx="2117476" cy="1114820"/>
            <a:chOff x="5408083" y="2933595"/>
            <a:chExt cx="2183905" cy="1114820"/>
          </a:xfrm>
        </p:grpSpPr>
        <p:sp>
          <p:nvSpPr>
            <p:cNvPr id="3" name="TextBox 68"/>
            <p:cNvSpPr txBox="1"/>
            <p:nvPr/>
          </p:nvSpPr>
          <p:spPr>
            <a:xfrm>
              <a:off x="5671250" y="2933595"/>
              <a:ext cx="1671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" name="Rectangle 69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70"/>
          <p:cNvGrpSpPr/>
          <p:nvPr/>
        </p:nvGrpSpPr>
        <p:grpSpPr>
          <a:xfrm>
            <a:off x="3473196" y="1833802"/>
            <a:ext cx="2014791" cy="1114820"/>
            <a:chOff x="5408083" y="2933595"/>
            <a:chExt cx="2183905" cy="1114820"/>
          </a:xfrm>
        </p:grpSpPr>
        <p:sp>
          <p:nvSpPr>
            <p:cNvPr id="6" name="TextBox 71"/>
            <p:cNvSpPr txBox="1"/>
            <p:nvPr/>
          </p:nvSpPr>
          <p:spPr>
            <a:xfrm>
              <a:off x="5628648" y="2933595"/>
              <a:ext cx="1757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7" name="Rectangle 72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3"/>
          <p:cNvGrpSpPr/>
          <p:nvPr/>
        </p:nvGrpSpPr>
        <p:grpSpPr>
          <a:xfrm>
            <a:off x="5203097" y="5244111"/>
            <a:ext cx="2117476" cy="1114820"/>
            <a:chOff x="5408083" y="2933595"/>
            <a:chExt cx="2183905" cy="1114820"/>
          </a:xfrm>
        </p:grpSpPr>
        <p:sp>
          <p:nvSpPr>
            <p:cNvPr id="9" name="TextBox 74"/>
            <p:cNvSpPr txBox="1"/>
            <p:nvPr/>
          </p:nvSpPr>
          <p:spPr>
            <a:xfrm>
              <a:off x="5671251" y="2933595"/>
              <a:ext cx="1671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0" name="Rectangle 75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76"/>
          <p:cNvGrpSpPr/>
          <p:nvPr/>
        </p:nvGrpSpPr>
        <p:grpSpPr>
          <a:xfrm>
            <a:off x="6688140" y="1747737"/>
            <a:ext cx="2014791" cy="1114820"/>
            <a:chOff x="5408083" y="2933595"/>
            <a:chExt cx="2183905" cy="1114820"/>
          </a:xfrm>
        </p:grpSpPr>
        <p:sp>
          <p:nvSpPr>
            <p:cNvPr id="12" name="TextBox 77"/>
            <p:cNvSpPr txBox="1"/>
            <p:nvPr/>
          </p:nvSpPr>
          <p:spPr>
            <a:xfrm>
              <a:off x="5628649" y="2933595"/>
              <a:ext cx="1757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3" name="Rectangle 78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2"/>
          <p:cNvGrpSpPr/>
          <p:nvPr/>
        </p:nvGrpSpPr>
        <p:grpSpPr>
          <a:xfrm>
            <a:off x="1971235" y="2790673"/>
            <a:ext cx="1573245" cy="2208226"/>
            <a:chOff x="3739732" y="1975923"/>
            <a:chExt cx="1573245" cy="2208226"/>
          </a:xfrm>
        </p:grpSpPr>
        <p:sp>
          <p:nvSpPr>
            <p:cNvPr id="21" name="Freeform 276"/>
            <p:cNvSpPr/>
            <p:nvPr/>
          </p:nvSpPr>
          <p:spPr bwMode="auto">
            <a:xfrm rot="5400000">
              <a:off x="3422242" y="2293413"/>
              <a:ext cx="2208226" cy="1573245"/>
            </a:xfrm>
            <a:custGeom>
              <a:avLst/>
              <a:gdLst>
                <a:gd name="connsiteX0" fmla="*/ 1153491 w 1835151"/>
                <a:gd name="connsiteY0" fmla="*/ 156005 h 1307449"/>
                <a:gd name="connsiteX1" fmla="*/ 1159043 w 1835151"/>
                <a:gd name="connsiteY1" fmla="*/ 173164 h 1307449"/>
                <a:gd name="connsiteX2" fmla="*/ 1159030 w 1835151"/>
                <a:gd name="connsiteY2" fmla="*/ 187172 h 1307449"/>
                <a:gd name="connsiteX3" fmla="*/ 1161718 w 1835151"/>
                <a:gd name="connsiteY3" fmla="*/ 176451 h 1307449"/>
                <a:gd name="connsiteX4" fmla="*/ 1157965 w 1835151"/>
                <a:gd name="connsiteY4" fmla="*/ 161977 h 1307449"/>
                <a:gd name="connsiteX5" fmla="*/ 1114434 w 1835151"/>
                <a:gd name="connsiteY5" fmla="*/ 58108 h 1307449"/>
                <a:gd name="connsiteX6" fmla="*/ 1122268 w 1835151"/>
                <a:gd name="connsiteY6" fmla="*/ 74307 h 1307449"/>
                <a:gd name="connsiteX7" fmla="*/ 1127848 w 1835151"/>
                <a:gd name="connsiteY7" fmla="*/ 84264 h 1307449"/>
                <a:gd name="connsiteX8" fmla="*/ 1118383 w 1835151"/>
                <a:gd name="connsiteY8" fmla="*/ 61225 h 1307449"/>
                <a:gd name="connsiteX9" fmla="*/ 1117545 w 1835151"/>
                <a:gd name="connsiteY9" fmla="*/ 53316 h 1307449"/>
                <a:gd name="connsiteX10" fmla="*/ 0 w 1835151"/>
                <a:gd name="connsiteY10" fmla="*/ 654192 h 1307449"/>
                <a:gd name="connsiteX11" fmla="*/ 2375 w 1835151"/>
                <a:gd name="connsiteY11" fmla="*/ 586390 h 1307449"/>
                <a:gd name="connsiteX12" fmla="*/ 6010 w 1835151"/>
                <a:gd name="connsiteY12" fmla="*/ 556729 h 1307449"/>
                <a:gd name="connsiteX13" fmla="*/ 6336 w 1835151"/>
                <a:gd name="connsiteY13" fmla="*/ 552468 h 1307449"/>
                <a:gd name="connsiteX14" fmla="*/ 7408 w 1835151"/>
                <a:gd name="connsiteY14" fmla="*/ 545330 h 1307449"/>
                <a:gd name="connsiteX15" fmla="*/ 9111 w 1835151"/>
                <a:gd name="connsiteY15" fmla="*/ 531438 h 1307449"/>
                <a:gd name="connsiteX16" fmla="*/ 10115 w 1835151"/>
                <a:gd name="connsiteY16" fmla="*/ 527307 h 1307449"/>
                <a:gd name="connsiteX17" fmla="*/ 11203 w 1835151"/>
                <a:gd name="connsiteY17" fmla="*/ 520061 h 1307449"/>
                <a:gd name="connsiteX18" fmla="*/ 16782 w 1835151"/>
                <a:gd name="connsiteY18" fmla="*/ 496353 h 1307449"/>
                <a:gd name="connsiteX19" fmla="*/ 26200 w 1835151"/>
                <a:gd name="connsiteY19" fmla="*/ 469237 h 1307449"/>
                <a:gd name="connsiteX20" fmla="*/ 32732 w 1835151"/>
                <a:gd name="connsiteY20" fmla="*/ 456864 h 1307449"/>
                <a:gd name="connsiteX21" fmla="*/ 33342 w 1835151"/>
                <a:gd name="connsiteY21" fmla="*/ 455407 h 1307449"/>
                <a:gd name="connsiteX22" fmla="*/ 33998 w 1835151"/>
                <a:gd name="connsiteY22" fmla="*/ 454467 h 1307449"/>
                <a:gd name="connsiteX23" fmla="*/ 37042 w 1835151"/>
                <a:gd name="connsiteY23" fmla="*/ 448703 h 1307449"/>
                <a:gd name="connsiteX24" fmla="*/ 49704 w 1835151"/>
                <a:gd name="connsiteY24" fmla="*/ 431148 h 1307449"/>
                <a:gd name="connsiteX25" fmla="*/ 49096 w 1835151"/>
                <a:gd name="connsiteY25" fmla="*/ 432822 h 1307449"/>
                <a:gd name="connsiteX26" fmla="*/ 49676 w 1835151"/>
                <a:gd name="connsiteY26" fmla="*/ 431990 h 1307449"/>
                <a:gd name="connsiteX27" fmla="*/ 160351 w 1835151"/>
                <a:gd name="connsiteY27" fmla="*/ 417914 h 1307449"/>
                <a:gd name="connsiteX28" fmla="*/ 189765 w 1835151"/>
                <a:gd name="connsiteY28" fmla="*/ 433071 h 1307449"/>
                <a:gd name="connsiteX29" fmla="*/ 190209 w 1835151"/>
                <a:gd name="connsiteY29" fmla="*/ 433286 h 1307449"/>
                <a:gd name="connsiteX30" fmla="*/ 190645 w 1835151"/>
                <a:gd name="connsiteY30" fmla="*/ 433525 h 1307449"/>
                <a:gd name="connsiteX31" fmla="*/ 208590 w 1835151"/>
                <a:gd name="connsiteY31" fmla="*/ 442772 h 1307449"/>
                <a:gd name="connsiteX32" fmla="*/ 224320 w 1835151"/>
                <a:gd name="connsiteY32" fmla="*/ 451774 h 1307449"/>
                <a:gd name="connsiteX33" fmla="*/ 227102 w 1835151"/>
                <a:gd name="connsiteY33" fmla="*/ 453086 h 1307449"/>
                <a:gd name="connsiteX34" fmla="*/ 235984 w 1835151"/>
                <a:gd name="connsiteY34" fmla="*/ 456463 h 1307449"/>
                <a:gd name="connsiteX35" fmla="*/ 262815 w 1835151"/>
                <a:gd name="connsiteY35" fmla="*/ 401556 h 1307449"/>
                <a:gd name="connsiteX36" fmla="*/ 263145 w 1835151"/>
                <a:gd name="connsiteY36" fmla="*/ 397275 h 1307449"/>
                <a:gd name="connsiteX37" fmla="*/ 263145 w 1835151"/>
                <a:gd name="connsiteY37" fmla="*/ 392089 h 1307449"/>
                <a:gd name="connsiteX38" fmla="*/ 263145 w 1835151"/>
                <a:gd name="connsiteY38" fmla="*/ 935 h 1307449"/>
                <a:gd name="connsiteX39" fmla="*/ 263599 w 1835151"/>
                <a:gd name="connsiteY39" fmla="*/ 1389 h 1307449"/>
                <a:gd name="connsiteX40" fmla="*/ 263599 w 1835151"/>
                <a:gd name="connsiteY40" fmla="*/ 935 h 1307449"/>
                <a:gd name="connsiteX41" fmla="*/ 655232 w 1835151"/>
                <a:gd name="connsiteY41" fmla="*/ 935 h 1307449"/>
                <a:gd name="connsiteX42" fmla="*/ 720504 w 1835151"/>
                <a:gd name="connsiteY42" fmla="*/ 25964 h 1307449"/>
                <a:gd name="connsiteX43" fmla="*/ 918831 w 1835151"/>
                <a:gd name="connsiteY43" fmla="*/ 261237 h 1307449"/>
                <a:gd name="connsiteX44" fmla="*/ 987058 w 1835151"/>
                <a:gd name="connsiteY44" fmla="*/ 259557 h 1307449"/>
                <a:gd name="connsiteX45" fmla="*/ 1026449 w 1835151"/>
                <a:gd name="connsiteY45" fmla="*/ 256086 h 1307449"/>
                <a:gd name="connsiteX46" fmla="*/ 1062637 w 1835151"/>
                <a:gd name="connsiteY46" fmla="*/ 246659 h 1307449"/>
                <a:gd name="connsiteX47" fmla="*/ 1131391 w 1835151"/>
                <a:gd name="connsiteY47" fmla="*/ 200551 h 1307449"/>
                <a:gd name="connsiteX48" fmla="*/ 1066090 w 1835151"/>
                <a:gd name="connsiteY48" fmla="*/ 37448 h 1307449"/>
                <a:gd name="connsiteX49" fmla="*/ 1073483 w 1835151"/>
                <a:gd name="connsiteY49" fmla="*/ 54954 h 1307449"/>
                <a:gd name="connsiteX50" fmla="*/ 1074690 w 1835151"/>
                <a:gd name="connsiteY50" fmla="*/ 56531 h 1307449"/>
                <a:gd name="connsiteX51" fmla="*/ 1066801 w 1835151"/>
                <a:gd name="connsiteY51" fmla="*/ 35570 h 1307449"/>
                <a:gd name="connsiteX52" fmla="*/ 1182122 w 1835151"/>
                <a:gd name="connsiteY52" fmla="*/ 511 h 1307449"/>
                <a:gd name="connsiteX53" fmla="*/ 1545637 w 1835151"/>
                <a:gd name="connsiteY53" fmla="*/ 511 h 1307449"/>
                <a:gd name="connsiteX54" fmla="*/ 1545996 w 1835151"/>
                <a:gd name="connsiteY54" fmla="*/ 935 h 1307449"/>
                <a:gd name="connsiteX55" fmla="*/ 1574062 w 1835151"/>
                <a:gd name="connsiteY55" fmla="*/ 935 h 1307449"/>
                <a:gd name="connsiteX56" fmla="*/ 1574062 w 1835151"/>
                <a:gd name="connsiteY56" fmla="*/ 391388 h 1307449"/>
                <a:gd name="connsiteX57" fmla="*/ 1599167 w 1835151"/>
                <a:gd name="connsiteY57" fmla="*/ 458966 h 1307449"/>
                <a:gd name="connsiteX58" fmla="*/ 1835151 w 1835151"/>
                <a:gd name="connsiteY58" fmla="*/ 654192 h 1307449"/>
                <a:gd name="connsiteX59" fmla="*/ 1826040 w 1835151"/>
                <a:gd name="connsiteY59" fmla="*/ 776839 h 1307449"/>
                <a:gd name="connsiteX60" fmla="*/ 1817272 w 1835151"/>
                <a:gd name="connsiteY60" fmla="*/ 812816 h 1307449"/>
                <a:gd name="connsiteX61" fmla="*/ 1817688 w 1835151"/>
                <a:gd name="connsiteY61" fmla="*/ 812382 h 1307449"/>
                <a:gd name="connsiteX62" fmla="*/ 1816697 w 1835151"/>
                <a:gd name="connsiteY62" fmla="*/ 816140 h 1307449"/>
                <a:gd name="connsiteX63" fmla="*/ 1815709 w 1835151"/>
                <a:gd name="connsiteY63" fmla="*/ 819229 h 1307449"/>
                <a:gd name="connsiteX64" fmla="*/ 1815524 w 1835151"/>
                <a:gd name="connsiteY64" fmla="*/ 819987 h 1307449"/>
                <a:gd name="connsiteX65" fmla="*/ 1815284 w 1835151"/>
                <a:gd name="connsiteY65" fmla="*/ 820558 h 1307449"/>
                <a:gd name="connsiteX66" fmla="*/ 1813529 w 1835151"/>
                <a:gd name="connsiteY66" fmla="*/ 826045 h 1307449"/>
                <a:gd name="connsiteX67" fmla="*/ 1807976 w 1835151"/>
                <a:gd name="connsiteY67" fmla="*/ 837928 h 1307449"/>
                <a:gd name="connsiteX68" fmla="*/ 1801809 w 1835151"/>
                <a:gd name="connsiteY68" fmla="*/ 852586 h 1307449"/>
                <a:gd name="connsiteX69" fmla="*/ 1799773 w 1835151"/>
                <a:gd name="connsiteY69" fmla="*/ 855480 h 1307449"/>
                <a:gd name="connsiteX70" fmla="*/ 1799482 w 1835151"/>
                <a:gd name="connsiteY70" fmla="*/ 856104 h 1307449"/>
                <a:gd name="connsiteX71" fmla="*/ 1798732 w 1835151"/>
                <a:gd name="connsiteY71" fmla="*/ 856961 h 1307449"/>
                <a:gd name="connsiteX72" fmla="*/ 1785475 w 1835151"/>
                <a:gd name="connsiteY72" fmla="*/ 875814 h 1307449"/>
                <a:gd name="connsiteX73" fmla="*/ 1774110 w 1835151"/>
                <a:gd name="connsiteY73" fmla="*/ 885115 h 1307449"/>
                <a:gd name="connsiteX74" fmla="*/ 1773194 w 1835151"/>
                <a:gd name="connsiteY74" fmla="*/ 886162 h 1307449"/>
                <a:gd name="connsiteX75" fmla="*/ 1772138 w 1835151"/>
                <a:gd name="connsiteY75" fmla="*/ 886728 h 1307449"/>
                <a:gd name="connsiteX76" fmla="*/ 1767103 w 1835151"/>
                <a:gd name="connsiteY76" fmla="*/ 890848 h 1307449"/>
                <a:gd name="connsiteX77" fmla="*/ 1762118 w 1835151"/>
                <a:gd name="connsiteY77" fmla="*/ 892102 h 1307449"/>
                <a:gd name="connsiteX78" fmla="*/ 1754723 w 1835151"/>
                <a:gd name="connsiteY78" fmla="*/ 896068 h 1307449"/>
                <a:gd name="connsiteX79" fmla="*/ 1732309 w 1835151"/>
                <a:gd name="connsiteY79" fmla="*/ 899825 h 1307449"/>
                <a:gd name="connsiteX80" fmla="*/ 1731745 w 1835151"/>
                <a:gd name="connsiteY80" fmla="*/ 899740 h 1307449"/>
                <a:gd name="connsiteX81" fmla="*/ 1726573 w 1835151"/>
                <a:gd name="connsiteY81" fmla="*/ 901040 h 1307449"/>
                <a:gd name="connsiteX82" fmla="*/ 1616515 w 1835151"/>
                <a:gd name="connsiteY82" fmla="*/ 857352 h 1307449"/>
                <a:gd name="connsiteX83" fmla="*/ 1610643 w 1835151"/>
                <a:gd name="connsiteY83" fmla="*/ 854667 h 1307449"/>
                <a:gd name="connsiteX84" fmla="*/ 1599219 w 1835151"/>
                <a:gd name="connsiteY84" fmla="*/ 849858 h 1307449"/>
                <a:gd name="connsiteX85" fmla="*/ 1595064 w 1835151"/>
                <a:gd name="connsiteY85" fmla="*/ 852193 h 1307449"/>
                <a:gd name="connsiteX86" fmla="*/ 1584653 w 1835151"/>
                <a:gd name="connsiteY86" fmla="*/ 859234 h 1307449"/>
                <a:gd name="connsiteX87" fmla="*/ 1574062 w 1835151"/>
                <a:gd name="connsiteY87" fmla="*/ 914494 h 1307449"/>
                <a:gd name="connsiteX88" fmla="*/ 1574062 w 1835151"/>
                <a:gd name="connsiteY88" fmla="*/ 1307449 h 1307449"/>
                <a:gd name="connsiteX89" fmla="*/ 1179919 w 1835151"/>
                <a:gd name="connsiteY89" fmla="*/ 1307449 h 1307449"/>
                <a:gd name="connsiteX90" fmla="*/ 1114647 w 1835151"/>
                <a:gd name="connsiteY90" fmla="*/ 1279917 h 1307449"/>
                <a:gd name="connsiteX91" fmla="*/ 918831 w 1835151"/>
                <a:gd name="connsiteY91" fmla="*/ 1044644 h 1307449"/>
                <a:gd name="connsiteX92" fmla="*/ 720504 w 1835151"/>
                <a:gd name="connsiteY92" fmla="*/ 1279917 h 1307449"/>
                <a:gd name="connsiteX93" fmla="*/ 655232 w 1835151"/>
                <a:gd name="connsiteY93" fmla="*/ 1307449 h 1307449"/>
                <a:gd name="connsiteX94" fmla="*/ 263599 w 1835151"/>
                <a:gd name="connsiteY94" fmla="*/ 1307449 h 1307449"/>
                <a:gd name="connsiteX95" fmla="*/ 263599 w 1835151"/>
                <a:gd name="connsiteY95" fmla="*/ 1307030 h 1307449"/>
                <a:gd name="connsiteX96" fmla="*/ 263146 w 1835151"/>
                <a:gd name="connsiteY96" fmla="*/ 1307449 h 1307449"/>
                <a:gd name="connsiteX97" fmla="*/ 263146 w 1835151"/>
                <a:gd name="connsiteY97" fmla="*/ 908836 h 1307449"/>
                <a:gd name="connsiteX98" fmla="*/ 258764 w 1835151"/>
                <a:gd name="connsiteY98" fmla="*/ 878752 h 1307449"/>
                <a:gd name="connsiteX99" fmla="*/ 250777 w 1835151"/>
                <a:gd name="connsiteY99" fmla="*/ 858840 h 1307449"/>
                <a:gd name="connsiteX100" fmla="*/ 235984 w 1835151"/>
                <a:gd name="connsiteY100" fmla="*/ 849418 h 1307449"/>
                <a:gd name="connsiteX101" fmla="*/ 150285 w 1835151"/>
                <a:gd name="connsiteY101" fmla="*/ 892578 h 1307449"/>
                <a:gd name="connsiteX102" fmla="*/ 136638 w 1835151"/>
                <a:gd name="connsiteY102" fmla="*/ 895347 h 1307449"/>
                <a:gd name="connsiteX103" fmla="*/ 125413 w 1835151"/>
                <a:gd name="connsiteY103" fmla="*/ 898808 h 1307449"/>
                <a:gd name="connsiteX104" fmla="*/ 127580 w 1835151"/>
                <a:gd name="connsiteY104" fmla="*/ 897185 h 1307449"/>
                <a:gd name="connsiteX105" fmla="*/ 108578 w 1835151"/>
                <a:gd name="connsiteY105" fmla="*/ 901040 h 1307449"/>
                <a:gd name="connsiteX106" fmla="*/ 92176 w 1835151"/>
                <a:gd name="connsiteY106" fmla="*/ 896916 h 1307449"/>
                <a:gd name="connsiteX107" fmla="*/ 74079 w 1835151"/>
                <a:gd name="connsiteY107" fmla="*/ 893231 h 1307449"/>
                <a:gd name="connsiteX108" fmla="*/ 72327 w 1835151"/>
                <a:gd name="connsiteY108" fmla="*/ 891924 h 1307449"/>
                <a:gd name="connsiteX109" fmla="*/ 68048 w 1835151"/>
                <a:gd name="connsiteY109" fmla="*/ 890848 h 1307449"/>
                <a:gd name="connsiteX110" fmla="*/ 0 w 1835151"/>
                <a:gd name="connsiteY110" fmla="*/ 654192 h 130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35151" h="1307449">
                  <a:moveTo>
                    <a:pt x="1153491" y="156005"/>
                  </a:moveTo>
                  <a:lnTo>
                    <a:pt x="1159043" y="173164"/>
                  </a:lnTo>
                  <a:lnTo>
                    <a:pt x="1159030" y="187172"/>
                  </a:lnTo>
                  <a:lnTo>
                    <a:pt x="1161718" y="176451"/>
                  </a:lnTo>
                  <a:lnTo>
                    <a:pt x="1157965" y="161977"/>
                  </a:lnTo>
                  <a:close/>
                  <a:moveTo>
                    <a:pt x="1114434" y="58108"/>
                  </a:moveTo>
                  <a:cubicBezTo>
                    <a:pt x="1114434" y="59986"/>
                    <a:pt x="1117567" y="65934"/>
                    <a:pt x="1122268" y="74307"/>
                  </a:cubicBezTo>
                  <a:lnTo>
                    <a:pt x="1127848" y="84264"/>
                  </a:lnTo>
                  <a:lnTo>
                    <a:pt x="1118383" y="61225"/>
                  </a:lnTo>
                  <a:lnTo>
                    <a:pt x="1117545" y="53316"/>
                  </a:lnTo>
                  <a:close/>
                  <a:moveTo>
                    <a:pt x="0" y="654192"/>
                  </a:moveTo>
                  <a:cubicBezTo>
                    <a:pt x="0" y="629320"/>
                    <a:pt x="824" y="606784"/>
                    <a:pt x="2375" y="586390"/>
                  </a:cubicBezTo>
                  <a:lnTo>
                    <a:pt x="6010" y="556729"/>
                  </a:lnTo>
                  <a:lnTo>
                    <a:pt x="6336" y="552468"/>
                  </a:lnTo>
                  <a:lnTo>
                    <a:pt x="7408" y="545330"/>
                  </a:lnTo>
                  <a:lnTo>
                    <a:pt x="9111" y="531438"/>
                  </a:lnTo>
                  <a:lnTo>
                    <a:pt x="10115" y="527307"/>
                  </a:lnTo>
                  <a:lnTo>
                    <a:pt x="11203" y="520061"/>
                  </a:lnTo>
                  <a:cubicBezTo>
                    <a:pt x="12983" y="510931"/>
                    <a:pt x="14883" y="503250"/>
                    <a:pt x="16782" y="496353"/>
                  </a:cubicBezTo>
                  <a:cubicBezTo>
                    <a:pt x="19315" y="486322"/>
                    <a:pt x="22638" y="477231"/>
                    <a:pt x="26200" y="469237"/>
                  </a:cubicBezTo>
                  <a:lnTo>
                    <a:pt x="32732" y="456864"/>
                  </a:lnTo>
                  <a:lnTo>
                    <a:pt x="33342" y="455407"/>
                  </a:lnTo>
                  <a:lnTo>
                    <a:pt x="33998" y="454467"/>
                  </a:lnTo>
                  <a:lnTo>
                    <a:pt x="37042" y="448703"/>
                  </a:lnTo>
                  <a:cubicBezTo>
                    <a:pt x="44006" y="437417"/>
                    <a:pt x="49704" y="431148"/>
                    <a:pt x="49704" y="431148"/>
                  </a:cubicBezTo>
                  <a:lnTo>
                    <a:pt x="49096" y="432822"/>
                  </a:lnTo>
                  <a:lnTo>
                    <a:pt x="49676" y="431990"/>
                  </a:lnTo>
                  <a:cubicBezTo>
                    <a:pt x="81667" y="396906"/>
                    <a:pt x="123929" y="403024"/>
                    <a:pt x="160351" y="417914"/>
                  </a:cubicBezTo>
                  <a:lnTo>
                    <a:pt x="189765" y="433071"/>
                  </a:lnTo>
                  <a:lnTo>
                    <a:pt x="190209" y="433286"/>
                  </a:lnTo>
                  <a:lnTo>
                    <a:pt x="190645" y="433525"/>
                  </a:lnTo>
                  <a:lnTo>
                    <a:pt x="208590" y="442772"/>
                  </a:lnTo>
                  <a:lnTo>
                    <a:pt x="224320" y="451774"/>
                  </a:lnTo>
                  <a:lnTo>
                    <a:pt x="227102" y="453086"/>
                  </a:lnTo>
                  <a:lnTo>
                    <a:pt x="235984" y="456463"/>
                  </a:lnTo>
                  <a:cubicBezTo>
                    <a:pt x="254813" y="456463"/>
                    <a:pt x="260932" y="419858"/>
                    <a:pt x="262815" y="401556"/>
                  </a:cubicBezTo>
                  <a:lnTo>
                    <a:pt x="263145" y="397275"/>
                  </a:lnTo>
                  <a:lnTo>
                    <a:pt x="263145" y="392089"/>
                  </a:lnTo>
                  <a:cubicBezTo>
                    <a:pt x="263145" y="373462"/>
                    <a:pt x="263145" y="298957"/>
                    <a:pt x="263145" y="935"/>
                  </a:cubicBezTo>
                  <a:lnTo>
                    <a:pt x="263599" y="1389"/>
                  </a:lnTo>
                  <a:lnTo>
                    <a:pt x="263599" y="935"/>
                  </a:lnTo>
                  <a:cubicBezTo>
                    <a:pt x="263599" y="935"/>
                    <a:pt x="263599" y="935"/>
                    <a:pt x="655232" y="935"/>
                  </a:cubicBezTo>
                  <a:cubicBezTo>
                    <a:pt x="655232" y="935"/>
                    <a:pt x="715483" y="935"/>
                    <a:pt x="720504" y="25964"/>
                  </a:cubicBezTo>
                  <a:cubicBezTo>
                    <a:pt x="740588" y="113566"/>
                    <a:pt x="514646" y="261237"/>
                    <a:pt x="918831" y="261237"/>
                  </a:cubicBezTo>
                  <a:cubicBezTo>
                    <a:pt x="943936" y="261237"/>
                    <a:pt x="966608" y="260660"/>
                    <a:pt x="987058" y="259557"/>
                  </a:cubicBezTo>
                  <a:lnTo>
                    <a:pt x="1026449" y="256086"/>
                  </a:lnTo>
                  <a:lnTo>
                    <a:pt x="1062637" y="246659"/>
                  </a:lnTo>
                  <a:cubicBezTo>
                    <a:pt x="1093090" y="236936"/>
                    <a:pt x="1125112" y="221880"/>
                    <a:pt x="1131391" y="200551"/>
                  </a:cubicBezTo>
                  <a:cubicBezTo>
                    <a:pt x="1146460" y="137819"/>
                    <a:pt x="1053532" y="95161"/>
                    <a:pt x="1066090" y="37448"/>
                  </a:cubicBezTo>
                  <a:cubicBezTo>
                    <a:pt x="1067346" y="43407"/>
                    <a:pt x="1069936" y="49210"/>
                    <a:pt x="1073483" y="54954"/>
                  </a:cubicBezTo>
                  <a:lnTo>
                    <a:pt x="1074690" y="56531"/>
                  </a:lnTo>
                  <a:lnTo>
                    <a:pt x="1066801" y="35570"/>
                  </a:lnTo>
                  <a:cubicBezTo>
                    <a:pt x="1066801" y="-7002"/>
                    <a:pt x="1182122" y="511"/>
                    <a:pt x="1182122" y="511"/>
                  </a:cubicBezTo>
                  <a:cubicBezTo>
                    <a:pt x="1545637" y="511"/>
                    <a:pt x="1545637" y="511"/>
                    <a:pt x="1545637" y="511"/>
                  </a:cubicBezTo>
                  <a:lnTo>
                    <a:pt x="1545996" y="935"/>
                  </a:lnTo>
                  <a:lnTo>
                    <a:pt x="1574062" y="935"/>
                  </a:lnTo>
                  <a:cubicBezTo>
                    <a:pt x="1574062" y="935"/>
                    <a:pt x="1574062" y="935"/>
                    <a:pt x="1574062" y="391388"/>
                  </a:cubicBezTo>
                  <a:cubicBezTo>
                    <a:pt x="1574062" y="396393"/>
                    <a:pt x="1574062" y="458966"/>
                    <a:pt x="1599167" y="458966"/>
                  </a:cubicBezTo>
                  <a:cubicBezTo>
                    <a:pt x="1626782" y="458966"/>
                    <a:pt x="1835151" y="256231"/>
                    <a:pt x="1835151" y="654192"/>
                  </a:cubicBezTo>
                  <a:cubicBezTo>
                    <a:pt x="1835151" y="703937"/>
                    <a:pt x="1831856" y="744296"/>
                    <a:pt x="1826040" y="776839"/>
                  </a:cubicBezTo>
                  <a:lnTo>
                    <a:pt x="1817272" y="812816"/>
                  </a:lnTo>
                  <a:lnTo>
                    <a:pt x="1817688" y="812382"/>
                  </a:lnTo>
                  <a:cubicBezTo>
                    <a:pt x="1817688" y="812382"/>
                    <a:pt x="1817374" y="813749"/>
                    <a:pt x="1816697" y="816140"/>
                  </a:cubicBezTo>
                  <a:lnTo>
                    <a:pt x="1815709" y="819229"/>
                  </a:lnTo>
                  <a:lnTo>
                    <a:pt x="1815524" y="819987"/>
                  </a:lnTo>
                  <a:lnTo>
                    <a:pt x="1815284" y="820558"/>
                  </a:lnTo>
                  <a:lnTo>
                    <a:pt x="1813529" y="826045"/>
                  </a:lnTo>
                  <a:lnTo>
                    <a:pt x="1807976" y="837928"/>
                  </a:lnTo>
                  <a:lnTo>
                    <a:pt x="1801809" y="852586"/>
                  </a:lnTo>
                  <a:lnTo>
                    <a:pt x="1799773" y="855480"/>
                  </a:lnTo>
                  <a:lnTo>
                    <a:pt x="1799482" y="856104"/>
                  </a:lnTo>
                  <a:lnTo>
                    <a:pt x="1798732" y="856961"/>
                  </a:lnTo>
                  <a:lnTo>
                    <a:pt x="1785475" y="875814"/>
                  </a:lnTo>
                  <a:lnTo>
                    <a:pt x="1774110" y="885115"/>
                  </a:lnTo>
                  <a:lnTo>
                    <a:pt x="1773194" y="886162"/>
                  </a:lnTo>
                  <a:lnTo>
                    <a:pt x="1772138" y="886728"/>
                  </a:lnTo>
                  <a:lnTo>
                    <a:pt x="1767103" y="890848"/>
                  </a:lnTo>
                  <a:lnTo>
                    <a:pt x="1762118" y="892102"/>
                  </a:lnTo>
                  <a:lnTo>
                    <a:pt x="1754723" y="896068"/>
                  </a:lnTo>
                  <a:cubicBezTo>
                    <a:pt x="1747925" y="898459"/>
                    <a:pt x="1740470" y="899825"/>
                    <a:pt x="1732309" y="899825"/>
                  </a:cubicBezTo>
                  <a:lnTo>
                    <a:pt x="1731745" y="899740"/>
                  </a:lnTo>
                  <a:lnTo>
                    <a:pt x="1726573" y="901040"/>
                  </a:lnTo>
                  <a:cubicBezTo>
                    <a:pt x="1684680" y="900337"/>
                    <a:pt x="1641021" y="871651"/>
                    <a:pt x="1616515" y="857352"/>
                  </a:cubicBezTo>
                  <a:lnTo>
                    <a:pt x="1610643" y="854667"/>
                  </a:lnTo>
                  <a:lnTo>
                    <a:pt x="1599219" y="849858"/>
                  </a:lnTo>
                  <a:lnTo>
                    <a:pt x="1595064" y="852193"/>
                  </a:lnTo>
                  <a:lnTo>
                    <a:pt x="1584653" y="859234"/>
                  </a:lnTo>
                  <a:cubicBezTo>
                    <a:pt x="1574062" y="876950"/>
                    <a:pt x="1574062" y="912616"/>
                    <a:pt x="1574062" y="914494"/>
                  </a:cubicBezTo>
                  <a:cubicBezTo>
                    <a:pt x="1574062" y="914494"/>
                    <a:pt x="1574062" y="914494"/>
                    <a:pt x="1574062" y="1307449"/>
                  </a:cubicBezTo>
                  <a:cubicBezTo>
                    <a:pt x="1574062" y="1307449"/>
                    <a:pt x="1574062" y="1307449"/>
                    <a:pt x="1179919" y="1307449"/>
                  </a:cubicBezTo>
                  <a:cubicBezTo>
                    <a:pt x="1179919" y="1307449"/>
                    <a:pt x="1114647" y="1304946"/>
                    <a:pt x="1114647" y="1279917"/>
                  </a:cubicBezTo>
                  <a:cubicBezTo>
                    <a:pt x="1114647" y="1254888"/>
                    <a:pt x="1317995" y="1049650"/>
                    <a:pt x="918831" y="1044644"/>
                  </a:cubicBezTo>
                  <a:cubicBezTo>
                    <a:pt x="522177" y="1042141"/>
                    <a:pt x="720504" y="1254888"/>
                    <a:pt x="720504" y="1279917"/>
                  </a:cubicBezTo>
                  <a:cubicBezTo>
                    <a:pt x="720504" y="1307449"/>
                    <a:pt x="655232" y="1307449"/>
                    <a:pt x="655232" y="1307449"/>
                  </a:cubicBezTo>
                  <a:cubicBezTo>
                    <a:pt x="655232" y="1307449"/>
                    <a:pt x="655232" y="1307449"/>
                    <a:pt x="263599" y="1307449"/>
                  </a:cubicBezTo>
                  <a:lnTo>
                    <a:pt x="263599" y="1307030"/>
                  </a:lnTo>
                  <a:lnTo>
                    <a:pt x="263146" y="1307449"/>
                  </a:lnTo>
                  <a:cubicBezTo>
                    <a:pt x="263146" y="908836"/>
                    <a:pt x="263146" y="908836"/>
                    <a:pt x="263146" y="908836"/>
                  </a:cubicBezTo>
                  <a:cubicBezTo>
                    <a:pt x="263146" y="908836"/>
                    <a:pt x="262520" y="893794"/>
                    <a:pt x="258764" y="878752"/>
                  </a:cubicBezTo>
                  <a:lnTo>
                    <a:pt x="250777" y="858840"/>
                  </a:lnTo>
                  <a:lnTo>
                    <a:pt x="235984" y="849418"/>
                  </a:lnTo>
                  <a:cubicBezTo>
                    <a:pt x="226570" y="849418"/>
                    <a:pt x="191031" y="877928"/>
                    <a:pt x="150285" y="892578"/>
                  </a:cubicBezTo>
                  <a:lnTo>
                    <a:pt x="136638" y="895347"/>
                  </a:lnTo>
                  <a:lnTo>
                    <a:pt x="125413" y="898808"/>
                  </a:lnTo>
                  <a:lnTo>
                    <a:pt x="127580" y="897185"/>
                  </a:lnTo>
                  <a:lnTo>
                    <a:pt x="108578" y="901040"/>
                  </a:lnTo>
                  <a:lnTo>
                    <a:pt x="92176" y="896916"/>
                  </a:lnTo>
                  <a:lnTo>
                    <a:pt x="74079" y="893231"/>
                  </a:lnTo>
                  <a:lnTo>
                    <a:pt x="72327" y="891924"/>
                  </a:lnTo>
                  <a:lnTo>
                    <a:pt x="68048" y="890848"/>
                  </a:lnTo>
                  <a:cubicBezTo>
                    <a:pt x="29655" y="868190"/>
                    <a:pt x="0" y="803427"/>
                    <a:pt x="0" y="65419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grpSp>
          <p:nvGrpSpPr>
            <p:cNvPr id="22" name="Group 447"/>
            <p:cNvGrpSpPr/>
            <p:nvPr/>
          </p:nvGrpSpPr>
          <p:grpSpPr bwMode="auto">
            <a:xfrm>
              <a:off x="4286159" y="2834711"/>
              <a:ext cx="476341" cy="476341"/>
              <a:chOff x="0" y="0"/>
              <a:chExt cx="575" cy="575"/>
            </a:xfrm>
            <a:solidFill>
              <a:schemeClr val="bg1"/>
            </a:solidFill>
          </p:grpSpPr>
          <p:sp>
            <p:nvSpPr>
              <p:cNvPr id="23" name="AutoShape 443"/>
              <p:cNvSpPr/>
              <p:nvPr/>
            </p:nvSpPr>
            <p:spPr bwMode="auto">
              <a:xfrm>
                <a:off x="0" y="296"/>
                <a:ext cx="279" cy="2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600" h="21600">
                    <a:moveTo>
                      <a:pt x="16948" y="3429"/>
                    </a:moveTo>
                    <a:lnTo>
                      <a:pt x="9450" y="10928"/>
                    </a:lnTo>
                    <a:lnTo>
                      <a:pt x="8117" y="9596"/>
                    </a:lnTo>
                    <a:lnTo>
                      <a:pt x="15616" y="2098"/>
                    </a:lnTo>
                    <a:lnTo>
                      <a:pt x="13520" y="0"/>
                    </a:lnTo>
                    <a:lnTo>
                      <a:pt x="3894" y="9626"/>
                    </a:lnTo>
                    <a:lnTo>
                      <a:pt x="3890" y="9626"/>
                    </a:lnTo>
                    <a:lnTo>
                      <a:pt x="3890" y="9630"/>
                    </a:lnTo>
                    <a:lnTo>
                      <a:pt x="3889" y="9630"/>
                    </a:lnTo>
                    <a:lnTo>
                      <a:pt x="3890" y="9630"/>
                    </a:lnTo>
                    <a:lnTo>
                      <a:pt x="0" y="21600"/>
                    </a:lnTo>
                    <a:lnTo>
                      <a:pt x="11971" y="17712"/>
                    </a:lnTo>
                    <a:lnTo>
                      <a:pt x="11972" y="17712"/>
                    </a:lnTo>
                    <a:lnTo>
                      <a:pt x="11975" y="17711"/>
                    </a:lnTo>
                    <a:lnTo>
                      <a:pt x="11975" y="17709"/>
                    </a:lnTo>
                    <a:lnTo>
                      <a:pt x="21600" y="8083"/>
                    </a:lnTo>
                    <a:lnTo>
                      <a:pt x="16948" y="3429"/>
                    </a:lnTo>
                    <a:close/>
                    <a:moveTo>
                      <a:pt x="16948" y="342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AutoShape 444"/>
              <p:cNvSpPr/>
              <p:nvPr/>
            </p:nvSpPr>
            <p:spPr bwMode="auto">
              <a:xfrm>
                <a:off x="296" y="104"/>
                <a:ext cx="176" cy="1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3324" y="12115"/>
                    </a:moveTo>
                    <a:lnTo>
                      <a:pt x="8825" y="6614"/>
                    </a:lnTo>
                    <a:lnTo>
                      <a:pt x="10935" y="8723"/>
                    </a:lnTo>
                    <a:lnTo>
                      <a:pt x="5434" y="14225"/>
                    </a:lnTo>
                    <a:lnTo>
                      <a:pt x="12808" y="21600"/>
                    </a:lnTo>
                    <a:lnTo>
                      <a:pt x="21600" y="12807"/>
                    </a:lnTo>
                    <a:lnTo>
                      <a:pt x="8790" y="0"/>
                    </a:lnTo>
                    <a:lnTo>
                      <a:pt x="0" y="8791"/>
                    </a:lnTo>
                    <a:lnTo>
                      <a:pt x="3324" y="12115"/>
                    </a:lnTo>
                    <a:close/>
                    <a:moveTo>
                      <a:pt x="3324" y="1211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AutoShape 445"/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8576"/>
                    </a:moveTo>
                    <a:lnTo>
                      <a:pt x="8573" y="0"/>
                    </a:lnTo>
                    <a:lnTo>
                      <a:pt x="21600" y="13024"/>
                    </a:lnTo>
                    <a:lnTo>
                      <a:pt x="13027" y="21600"/>
                    </a:lnTo>
                    <a:lnTo>
                      <a:pt x="0" y="8576"/>
                    </a:lnTo>
                    <a:close/>
                    <a:moveTo>
                      <a:pt x="0" y="8576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AutoShape 446"/>
              <p:cNvSpPr/>
              <p:nvPr/>
            </p:nvSpPr>
            <p:spPr bwMode="auto">
              <a:xfrm>
                <a:off x="0" y="0"/>
                <a:ext cx="575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600" h="21600">
                    <a:moveTo>
                      <a:pt x="16712" y="12177"/>
                    </a:moveTo>
                    <a:cubicBezTo>
                      <a:pt x="16247" y="12177"/>
                      <a:pt x="15748" y="12329"/>
                      <a:pt x="15257" y="12582"/>
                    </a:cubicBezTo>
                    <a:lnTo>
                      <a:pt x="9013" y="6331"/>
                    </a:lnTo>
                    <a:cubicBezTo>
                      <a:pt x="9263" y="5840"/>
                      <a:pt x="9413" y="5346"/>
                      <a:pt x="9413" y="4893"/>
                    </a:cubicBezTo>
                    <a:cubicBezTo>
                      <a:pt x="9413" y="2407"/>
                      <a:pt x="7052" y="0"/>
                      <a:pt x="4571" y="0"/>
                    </a:cubicBezTo>
                    <a:cubicBezTo>
                      <a:pt x="4555" y="0"/>
                      <a:pt x="4540" y="0"/>
                      <a:pt x="4525" y="0"/>
                    </a:cubicBezTo>
                    <a:cubicBezTo>
                      <a:pt x="4515" y="0"/>
                      <a:pt x="4233" y="287"/>
                      <a:pt x="4079" y="441"/>
                    </a:cubicBezTo>
                    <a:cubicBezTo>
                      <a:pt x="6081" y="2445"/>
                      <a:pt x="5916" y="2120"/>
                      <a:pt x="5916" y="3349"/>
                    </a:cubicBezTo>
                    <a:cubicBezTo>
                      <a:pt x="5916" y="4347"/>
                      <a:pt x="4320" y="5922"/>
                      <a:pt x="3346" y="5922"/>
                    </a:cubicBezTo>
                    <a:cubicBezTo>
                      <a:pt x="3132" y="5922"/>
                      <a:pt x="2966" y="5928"/>
                      <a:pt x="2828" y="5928"/>
                    </a:cubicBezTo>
                    <a:cubicBezTo>
                      <a:pt x="2150" y="5928"/>
                      <a:pt x="2140" y="5784"/>
                      <a:pt x="441" y="4083"/>
                    </a:cubicBezTo>
                    <a:cubicBezTo>
                      <a:pt x="282" y="4242"/>
                      <a:pt x="0" y="4520"/>
                      <a:pt x="0" y="4529"/>
                    </a:cubicBezTo>
                    <a:cubicBezTo>
                      <a:pt x="31" y="7031"/>
                      <a:pt x="2390" y="9422"/>
                      <a:pt x="4888" y="9422"/>
                    </a:cubicBezTo>
                    <a:cubicBezTo>
                      <a:pt x="5341" y="9422"/>
                      <a:pt x="5824" y="9278"/>
                      <a:pt x="6302" y="9038"/>
                    </a:cubicBezTo>
                    <a:lnTo>
                      <a:pt x="12567" y="15310"/>
                    </a:lnTo>
                    <a:cubicBezTo>
                      <a:pt x="12329" y="15787"/>
                      <a:pt x="12187" y="16267"/>
                      <a:pt x="12187" y="16706"/>
                    </a:cubicBezTo>
                    <a:cubicBezTo>
                      <a:pt x="12187" y="19193"/>
                      <a:pt x="14548" y="21600"/>
                      <a:pt x="17030" y="21600"/>
                    </a:cubicBezTo>
                    <a:cubicBezTo>
                      <a:pt x="17045" y="21600"/>
                      <a:pt x="17060" y="21600"/>
                      <a:pt x="17075" y="21600"/>
                    </a:cubicBezTo>
                    <a:cubicBezTo>
                      <a:pt x="17085" y="21600"/>
                      <a:pt x="17367" y="21313"/>
                      <a:pt x="17521" y="21159"/>
                    </a:cubicBezTo>
                    <a:cubicBezTo>
                      <a:pt x="15519" y="19155"/>
                      <a:pt x="15684" y="19480"/>
                      <a:pt x="15684" y="18251"/>
                    </a:cubicBezTo>
                    <a:cubicBezTo>
                      <a:pt x="15684" y="17253"/>
                      <a:pt x="17280" y="15678"/>
                      <a:pt x="18254" y="15678"/>
                    </a:cubicBezTo>
                    <a:cubicBezTo>
                      <a:pt x="18467" y="15678"/>
                      <a:pt x="18633" y="15672"/>
                      <a:pt x="18771" y="15672"/>
                    </a:cubicBezTo>
                    <a:cubicBezTo>
                      <a:pt x="19449" y="15672"/>
                      <a:pt x="19460" y="15816"/>
                      <a:pt x="21159" y="17517"/>
                    </a:cubicBezTo>
                    <a:cubicBezTo>
                      <a:pt x="21318" y="17358"/>
                      <a:pt x="21599" y="17080"/>
                      <a:pt x="21600" y="17071"/>
                    </a:cubicBezTo>
                    <a:cubicBezTo>
                      <a:pt x="21570" y="14569"/>
                      <a:pt x="19210" y="12177"/>
                      <a:pt x="16712" y="12177"/>
                    </a:cubicBezTo>
                    <a:close/>
                    <a:moveTo>
                      <a:pt x="16712" y="12177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7" name="Group 3"/>
          <p:cNvGrpSpPr/>
          <p:nvPr/>
        </p:nvGrpSpPr>
        <p:grpSpPr>
          <a:xfrm>
            <a:off x="3191871" y="3107769"/>
            <a:ext cx="2238788" cy="1575940"/>
            <a:chOff x="4960368" y="2293019"/>
            <a:chExt cx="2238788" cy="1575940"/>
          </a:xfrm>
        </p:grpSpPr>
        <p:sp>
          <p:nvSpPr>
            <p:cNvPr id="28" name="Freeform 275"/>
            <p:cNvSpPr/>
            <p:nvPr/>
          </p:nvSpPr>
          <p:spPr bwMode="auto">
            <a:xfrm rot="5400000">
              <a:off x="5291792" y="1961595"/>
              <a:ext cx="1575940" cy="2238788"/>
            </a:xfrm>
            <a:custGeom>
              <a:avLst/>
              <a:gdLst>
                <a:gd name="connsiteX0" fmla="*/ 902104 w 1309688"/>
                <a:gd name="connsiteY0" fmla="*/ 292548 h 1860550"/>
                <a:gd name="connsiteX1" fmla="*/ 904527 w 1309688"/>
                <a:gd name="connsiteY1" fmla="*/ 292909 h 1860550"/>
                <a:gd name="connsiteX2" fmla="*/ 915778 w 1309688"/>
                <a:gd name="connsiteY2" fmla="*/ 293652 h 1860550"/>
                <a:gd name="connsiteX3" fmla="*/ 916547 w 1309688"/>
                <a:gd name="connsiteY3" fmla="*/ 293652 h 1860550"/>
                <a:gd name="connsiteX4" fmla="*/ 921564 w 1309688"/>
                <a:gd name="connsiteY4" fmla="*/ 293652 h 1860550"/>
                <a:gd name="connsiteX5" fmla="*/ 896338 w 1309688"/>
                <a:gd name="connsiteY5" fmla="*/ 117266 h 1860550"/>
                <a:gd name="connsiteX6" fmla="*/ 899623 w 1309688"/>
                <a:gd name="connsiteY6" fmla="*/ 130170 h 1860550"/>
                <a:gd name="connsiteX7" fmla="*/ 899719 w 1309688"/>
                <a:gd name="connsiteY7" fmla="*/ 127991 h 1860550"/>
                <a:gd name="connsiteX8" fmla="*/ 894350 w 1309688"/>
                <a:gd name="connsiteY8" fmla="*/ 179438 h 1860550"/>
                <a:gd name="connsiteX9" fmla="*/ 897835 w 1309688"/>
                <a:gd name="connsiteY9" fmla="*/ 171073 h 1860550"/>
                <a:gd name="connsiteX10" fmla="*/ 898316 w 1309688"/>
                <a:gd name="connsiteY10" fmla="*/ 160071 h 1860550"/>
                <a:gd name="connsiteX11" fmla="*/ 883776 w 1309688"/>
                <a:gd name="connsiteY11" fmla="*/ 203659 h 1860550"/>
                <a:gd name="connsiteX12" fmla="*/ 886142 w 1309688"/>
                <a:gd name="connsiteY12" fmla="*/ 199140 h 1860550"/>
                <a:gd name="connsiteX13" fmla="*/ 888430 w 1309688"/>
                <a:gd name="connsiteY13" fmla="*/ 193648 h 1860550"/>
                <a:gd name="connsiteX14" fmla="*/ 877920 w 1309688"/>
                <a:gd name="connsiteY14" fmla="*/ 288098 h 1860550"/>
                <a:gd name="connsiteX15" fmla="*/ 882220 w 1309688"/>
                <a:gd name="connsiteY15" fmla="*/ 289585 h 1860550"/>
                <a:gd name="connsiteX16" fmla="*/ 887553 w 1309688"/>
                <a:gd name="connsiteY16" fmla="*/ 290379 h 1860550"/>
                <a:gd name="connsiteX17" fmla="*/ 857591 w 1309688"/>
                <a:gd name="connsiteY17" fmla="*/ 252660 h 1860550"/>
                <a:gd name="connsiteX18" fmla="*/ 862376 w 1309688"/>
                <a:gd name="connsiteY18" fmla="*/ 243905 h 1860550"/>
                <a:gd name="connsiteX19" fmla="*/ 858498 w 1309688"/>
                <a:gd name="connsiteY19" fmla="*/ 250607 h 1860550"/>
                <a:gd name="connsiteX20" fmla="*/ 854962 w 1309688"/>
                <a:gd name="connsiteY20" fmla="*/ 274644 h 1860550"/>
                <a:gd name="connsiteX21" fmla="*/ 860385 w 1309688"/>
                <a:gd name="connsiteY21" fmla="*/ 282037 h 1860550"/>
                <a:gd name="connsiteX22" fmla="*/ 862028 w 1309688"/>
                <a:gd name="connsiteY22" fmla="*/ 282605 h 1860550"/>
                <a:gd name="connsiteX23" fmla="*/ 834090 w 1309688"/>
                <a:gd name="connsiteY23" fmla="*/ 58096 h 1860550"/>
                <a:gd name="connsiteX24" fmla="*/ 853720 w 1309688"/>
                <a:gd name="connsiteY24" fmla="*/ 66228 h 1860550"/>
                <a:gd name="connsiteX25" fmla="*/ 877005 w 1309688"/>
                <a:gd name="connsiteY25" fmla="*/ 82362 h 1860550"/>
                <a:gd name="connsiteX26" fmla="*/ 890438 w 1309688"/>
                <a:gd name="connsiteY26" fmla="*/ 98550 h 1860550"/>
                <a:gd name="connsiteX27" fmla="*/ 890301 w 1309688"/>
                <a:gd name="connsiteY27" fmla="*/ 98115 h 1860550"/>
                <a:gd name="connsiteX28" fmla="*/ 852318 w 1309688"/>
                <a:gd name="connsiteY28" fmla="*/ 64152 h 1860550"/>
                <a:gd name="connsiteX29" fmla="*/ 447737 w 1309688"/>
                <a:gd name="connsiteY29" fmla="*/ 281216 h 1860550"/>
                <a:gd name="connsiteX30" fmla="*/ 451178 w 1309688"/>
                <a:gd name="connsiteY30" fmla="*/ 280336 h 1860550"/>
                <a:gd name="connsiteX31" fmla="*/ 453273 w 1309688"/>
                <a:gd name="connsiteY31" fmla="*/ 277254 h 1860550"/>
                <a:gd name="connsiteX32" fmla="*/ 398607 w 1309688"/>
                <a:gd name="connsiteY32" fmla="*/ 293138 h 1860550"/>
                <a:gd name="connsiteX33" fmla="*/ 400336 w 1309688"/>
                <a:gd name="connsiteY33" fmla="*/ 293138 h 1860550"/>
                <a:gd name="connsiteX34" fmla="*/ 401119 w 1309688"/>
                <a:gd name="connsiteY34" fmla="*/ 293138 h 1860550"/>
                <a:gd name="connsiteX35" fmla="*/ 402300 w 1309688"/>
                <a:gd name="connsiteY35" fmla="*/ 292836 h 1860550"/>
                <a:gd name="connsiteX36" fmla="*/ 0 w 1309688"/>
                <a:gd name="connsiteY36" fmla="*/ 1601065 h 1860550"/>
                <a:gd name="connsiteX37" fmla="*/ 0 w 1309688"/>
                <a:gd name="connsiteY37" fmla="*/ 1600235 h 1860550"/>
                <a:gd name="connsiteX38" fmla="*/ 0 w 1309688"/>
                <a:gd name="connsiteY38" fmla="*/ 1594094 h 1860550"/>
                <a:gd name="connsiteX39" fmla="*/ 0 w 1309688"/>
                <a:gd name="connsiteY39" fmla="*/ 1587283 h 1860550"/>
                <a:gd name="connsiteX40" fmla="*/ 0 w 1309688"/>
                <a:gd name="connsiteY40" fmla="*/ 1579511 h 1860550"/>
                <a:gd name="connsiteX41" fmla="*/ 0 w 1309688"/>
                <a:gd name="connsiteY41" fmla="*/ 1551113 h 1860550"/>
                <a:gd name="connsiteX42" fmla="*/ 0 w 1309688"/>
                <a:gd name="connsiteY42" fmla="*/ 1550416 h 1860550"/>
                <a:gd name="connsiteX43" fmla="*/ 0 w 1309688"/>
                <a:gd name="connsiteY43" fmla="*/ 1504293 h 1860550"/>
                <a:gd name="connsiteX44" fmla="*/ 0 w 1309688"/>
                <a:gd name="connsiteY44" fmla="*/ 1497182 h 1860550"/>
                <a:gd name="connsiteX45" fmla="*/ 0 w 1309688"/>
                <a:gd name="connsiteY45" fmla="*/ 1434448 h 1860550"/>
                <a:gd name="connsiteX46" fmla="*/ 0 w 1309688"/>
                <a:gd name="connsiteY46" fmla="*/ 1434297 h 1860550"/>
                <a:gd name="connsiteX47" fmla="*/ 0 w 1309688"/>
                <a:gd name="connsiteY47" fmla="*/ 1336971 h 1860550"/>
                <a:gd name="connsiteX48" fmla="*/ 0 w 1309688"/>
                <a:gd name="connsiteY48" fmla="*/ 1306444 h 1860550"/>
                <a:gd name="connsiteX49" fmla="*/ 0 w 1309688"/>
                <a:gd name="connsiteY49" fmla="*/ 1254910 h 1860550"/>
                <a:gd name="connsiteX50" fmla="*/ 0 w 1309688"/>
                <a:gd name="connsiteY50" fmla="*/ 1220596 h 1860550"/>
                <a:gd name="connsiteX51" fmla="*/ 0 w 1309688"/>
                <a:gd name="connsiteY51" fmla="*/ 1207259 h 1860550"/>
                <a:gd name="connsiteX52" fmla="*/ 10585 w 1309688"/>
                <a:gd name="connsiteY52" fmla="*/ 1152349 h 1860550"/>
                <a:gd name="connsiteX53" fmla="*/ 15462 w 1309688"/>
                <a:gd name="connsiteY53" fmla="*/ 1148930 h 1860550"/>
                <a:gd name="connsiteX54" fmla="*/ 16919 w 1309688"/>
                <a:gd name="connsiteY54" fmla="*/ 1146677 h 1860550"/>
                <a:gd name="connsiteX55" fmla="*/ 21850 w 1309688"/>
                <a:gd name="connsiteY55" fmla="*/ 1144452 h 1860550"/>
                <a:gd name="connsiteX56" fmla="*/ 25090 w 1309688"/>
                <a:gd name="connsiteY56" fmla="*/ 1142180 h 1860550"/>
                <a:gd name="connsiteX57" fmla="*/ 260934 w 1309688"/>
                <a:gd name="connsiteY57" fmla="*/ 946944 h 1860550"/>
                <a:gd name="connsiteX58" fmla="*/ 241534 w 1309688"/>
                <a:gd name="connsiteY58" fmla="*/ 779282 h 1860550"/>
                <a:gd name="connsiteX59" fmla="*/ 229182 w 1309688"/>
                <a:gd name="connsiteY59" fmla="*/ 749375 h 1860550"/>
                <a:gd name="connsiteX60" fmla="*/ 219346 w 1309688"/>
                <a:gd name="connsiteY60" fmla="*/ 736812 h 1860550"/>
                <a:gd name="connsiteX61" fmla="*/ 196940 w 1309688"/>
                <a:gd name="connsiteY61" fmla="*/ 711814 h 1860550"/>
                <a:gd name="connsiteX62" fmla="*/ 178572 w 1309688"/>
                <a:gd name="connsiteY62" fmla="*/ 704390 h 1860550"/>
                <a:gd name="connsiteX63" fmla="*/ 160021 w 1309688"/>
                <a:gd name="connsiteY63" fmla="*/ 699839 h 1860550"/>
                <a:gd name="connsiteX64" fmla="*/ 129190 w 1309688"/>
                <a:gd name="connsiteY64" fmla="*/ 703455 h 1860550"/>
                <a:gd name="connsiteX65" fmla="*/ 115704 w 1309688"/>
                <a:gd name="connsiteY65" fmla="*/ 706385 h 1860550"/>
                <a:gd name="connsiteX66" fmla="*/ 78128 w 1309688"/>
                <a:gd name="connsiteY66" fmla="*/ 723581 h 1860550"/>
                <a:gd name="connsiteX67" fmla="*/ 44594 w 1309688"/>
                <a:gd name="connsiteY67" fmla="*/ 743527 h 1860550"/>
                <a:gd name="connsiteX68" fmla="*/ 36704 w 1309688"/>
                <a:gd name="connsiteY68" fmla="*/ 746472 h 1860550"/>
                <a:gd name="connsiteX69" fmla="*/ 25090 w 1309688"/>
                <a:gd name="connsiteY69" fmla="*/ 751707 h 1860550"/>
                <a:gd name="connsiteX70" fmla="*/ 24252 w 1309688"/>
                <a:gd name="connsiteY70" fmla="*/ 751120 h 1860550"/>
                <a:gd name="connsiteX71" fmla="*/ 22591 w 1309688"/>
                <a:gd name="connsiteY71" fmla="*/ 751740 h 1860550"/>
                <a:gd name="connsiteX72" fmla="*/ 18899 w 1309688"/>
                <a:gd name="connsiteY72" fmla="*/ 747367 h 1860550"/>
                <a:gd name="connsiteX73" fmla="*/ 10585 w 1309688"/>
                <a:gd name="connsiteY73" fmla="*/ 741539 h 1860550"/>
                <a:gd name="connsiteX74" fmla="*/ 8377 w 1309688"/>
                <a:gd name="connsiteY74" fmla="*/ 734908 h 1860550"/>
                <a:gd name="connsiteX75" fmla="*/ 7530 w 1309688"/>
                <a:gd name="connsiteY75" fmla="*/ 733906 h 1860550"/>
                <a:gd name="connsiteX76" fmla="*/ 6225 w 1309688"/>
                <a:gd name="connsiteY76" fmla="*/ 728447 h 1860550"/>
                <a:gd name="connsiteX77" fmla="*/ 3136 w 1309688"/>
                <a:gd name="connsiteY77" fmla="*/ 719168 h 1860550"/>
                <a:gd name="connsiteX78" fmla="*/ 2217 w 1309688"/>
                <a:gd name="connsiteY78" fmla="*/ 711677 h 1860550"/>
                <a:gd name="connsiteX79" fmla="*/ 2118 w 1309688"/>
                <a:gd name="connsiteY79" fmla="*/ 711261 h 1860550"/>
                <a:gd name="connsiteX80" fmla="*/ 2070 w 1309688"/>
                <a:gd name="connsiteY80" fmla="*/ 710474 h 1860550"/>
                <a:gd name="connsiteX81" fmla="*/ 392 w 1309688"/>
                <a:gd name="connsiteY81" fmla="*/ 696797 h 1860550"/>
                <a:gd name="connsiteX82" fmla="*/ 0 w 1309688"/>
                <a:gd name="connsiteY82" fmla="*/ 686628 h 1860550"/>
                <a:gd name="connsiteX83" fmla="*/ 0 w 1309688"/>
                <a:gd name="connsiteY83" fmla="*/ 680488 h 1860550"/>
                <a:gd name="connsiteX84" fmla="*/ 0 w 1309688"/>
                <a:gd name="connsiteY84" fmla="*/ 676649 h 1860550"/>
                <a:gd name="connsiteX85" fmla="*/ 0 w 1309688"/>
                <a:gd name="connsiteY85" fmla="*/ 665905 h 1860550"/>
                <a:gd name="connsiteX86" fmla="*/ 0 w 1309688"/>
                <a:gd name="connsiteY86" fmla="*/ 649414 h 1860550"/>
                <a:gd name="connsiteX87" fmla="*/ 0 w 1309688"/>
                <a:gd name="connsiteY87" fmla="*/ 637506 h 1860550"/>
                <a:gd name="connsiteX88" fmla="*/ 0 w 1309688"/>
                <a:gd name="connsiteY88" fmla="*/ 600971 h 1860550"/>
                <a:gd name="connsiteX89" fmla="*/ 0 w 1309688"/>
                <a:gd name="connsiteY89" fmla="*/ 590687 h 1860550"/>
                <a:gd name="connsiteX90" fmla="*/ 0 w 1309688"/>
                <a:gd name="connsiteY90" fmla="*/ 538978 h 1860550"/>
                <a:gd name="connsiteX91" fmla="*/ 0 w 1309688"/>
                <a:gd name="connsiteY91" fmla="*/ 520842 h 1860550"/>
                <a:gd name="connsiteX92" fmla="*/ 0 w 1309688"/>
                <a:gd name="connsiteY92" fmla="*/ 471088 h 1860550"/>
                <a:gd name="connsiteX93" fmla="*/ 0 w 1309688"/>
                <a:gd name="connsiteY93" fmla="*/ 423365 h 1860550"/>
                <a:gd name="connsiteX94" fmla="*/ 0 w 1309688"/>
                <a:gd name="connsiteY94" fmla="*/ 404959 h 1860550"/>
                <a:gd name="connsiteX95" fmla="*/ 0 w 1309688"/>
                <a:gd name="connsiteY95" fmla="*/ 348245 h 1860550"/>
                <a:gd name="connsiteX96" fmla="*/ 0 w 1309688"/>
                <a:gd name="connsiteY96" fmla="*/ 308602 h 1860550"/>
                <a:gd name="connsiteX97" fmla="*/ 0 w 1309688"/>
                <a:gd name="connsiteY97" fmla="*/ 293687 h 1860550"/>
                <a:gd name="connsiteX98" fmla="*/ 0 w 1309688"/>
                <a:gd name="connsiteY98" fmla="*/ 293652 h 1860550"/>
                <a:gd name="connsiteX99" fmla="*/ 42 w 1309688"/>
                <a:gd name="connsiteY99" fmla="*/ 293652 h 1860550"/>
                <a:gd name="connsiteX100" fmla="*/ 327 w 1309688"/>
                <a:gd name="connsiteY100" fmla="*/ 293414 h 1860550"/>
                <a:gd name="connsiteX101" fmla="*/ 0 w 1309688"/>
                <a:gd name="connsiteY101" fmla="*/ 293138 h 1860550"/>
                <a:gd name="connsiteX102" fmla="*/ 658 w 1309688"/>
                <a:gd name="connsiteY102" fmla="*/ 293138 h 1860550"/>
                <a:gd name="connsiteX103" fmla="*/ 18880 w 1309688"/>
                <a:gd name="connsiteY103" fmla="*/ 277913 h 1860550"/>
                <a:gd name="connsiteX104" fmla="*/ 32658 w 1309688"/>
                <a:gd name="connsiteY104" fmla="*/ 266402 h 1860550"/>
                <a:gd name="connsiteX105" fmla="*/ 384350 w 1309688"/>
                <a:gd name="connsiteY105" fmla="*/ 266402 h 1860550"/>
                <a:gd name="connsiteX106" fmla="*/ 452176 w 1309688"/>
                <a:gd name="connsiteY106" fmla="*/ 253999 h 1860550"/>
                <a:gd name="connsiteX107" fmla="*/ 457200 w 1309688"/>
                <a:gd name="connsiteY107" fmla="*/ 268882 h 1860550"/>
                <a:gd name="connsiteX108" fmla="*/ 454098 w 1309688"/>
                <a:gd name="connsiteY108" fmla="*/ 276042 h 1860550"/>
                <a:gd name="connsiteX109" fmla="*/ 459143 w 1309688"/>
                <a:gd name="connsiteY109" fmla="*/ 268622 h 1860550"/>
                <a:gd name="connsiteX110" fmla="*/ 654844 w 1309688"/>
                <a:gd name="connsiteY110" fmla="*/ 33337 h 1860550"/>
                <a:gd name="connsiteX111" fmla="*/ 777789 w 1309688"/>
                <a:gd name="connsiteY111" fmla="*/ 42317 h 1860550"/>
                <a:gd name="connsiteX112" fmla="*/ 809462 w 1309688"/>
                <a:gd name="connsiteY112" fmla="*/ 49914 h 1860550"/>
                <a:gd name="connsiteX113" fmla="*/ 789849 w 1309688"/>
                <a:gd name="connsiteY113" fmla="*/ 43397 h 1860550"/>
                <a:gd name="connsiteX114" fmla="*/ 651728 w 1309688"/>
                <a:gd name="connsiteY114" fmla="*/ 30189 h 1860550"/>
                <a:gd name="connsiteX115" fmla="*/ 420688 w 1309688"/>
                <a:gd name="connsiteY115" fmla="*/ 90568 h 1860550"/>
                <a:gd name="connsiteX116" fmla="*/ 654239 w 1309688"/>
                <a:gd name="connsiteY116" fmla="*/ 0 h 1860550"/>
                <a:gd name="connsiteX117" fmla="*/ 902858 w 1309688"/>
                <a:gd name="connsiteY117" fmla="*/ 70442 h 1860550"/>
                <a:gd name="connsiteX118" fmla="*/ 910392 w 1309688"/>
                <a:gd name="connsiteY118" fmla="*/ 176105 h 1860550"/>
                <a:gd name="connsiteX119" fmla="*/ 897835 w 1309688"/>
                <a:gd name="connsiteY119" fmla="*/ 244031 h 1860550"/>
                <a:gd name="connsiteX120" fmla="*/ 990753 w 1309688"/>
                <a:gd name="connsiteY120" fmla="*/ 266673 h 1860550"/>
                <a:gd name="connsiteX121" fmla="*/ 1282064 w 1309688"/>
                <a:gd name="connsiteY121" fmla="*/ 266673 h 1860550"/>
                <a:gd name="connsiteX122" fmla="*/ 1308995 w 1309688"/>
                <a:gd name="connsiteY122" fmla="*/ 293652 h 1860550"/>
                <a:gd name="connsiteX123" fmla="*/ 1309688 w 1309688"/>
                <a:gd name="connsiteY123" fmla="*/ 293652 h 1860550"/>
                <a:gd name="connsiteX124" fmla="*/ 1309688 w 1309688"/>
                <a:gd name="connsiteY124" fmla="*/ 294347 h 1860550"/>
                <a:gd name="connsiteX125" fmla="*/ 1309688 w 1309688"/>
                <a:gd name="connsiteY125" fmla="*/ 299793 h 1860550"/>
                <a:gd name="connsiteX126" fmla="*/ 1309688 w 1309688"/>
                <a:gd name="connsiteY126" fmla="*/ 686628 h 1860550"/>
                <a:gd name="connsiteX127" fmla="*/ 1305298 w 1309688"/>
                <a:gd name="connsiteY127" fmla="*/ 719168 h 1860550"/>
                <a:gd name="connsiteX128" fmla="*/ 1299813 w 1309688"/>
                <a:gd name="connsiteY128" fmla="*/ 733930 h 1860550"/>
                <a:gd name="connsiteX129" fmla="*/ 1300163 w 1309688"/>
                <a:gd name="connsiteY129" fmla="*/ 733995 h 1860550"/>
                <a:gd name="connsiteX130" fmla="*/ 1295154 w 1309688"/>
                <a:gd name="connsiteY130" fmla="*/ 746410 h 1860550"/>
                <a:gd name="connsiteX131" fmla="*/ 1282630 w 1309688"/>
                <a:gd name="connsiteY131" fmla="*/ 751376 h 1860550"/>
                <a:gd name="connsiteX132" fmla="*/ 1282597 w 1309688"/>
                <a:gd name="connsiteY132" fmla="*/ 751361 h 1860550"/>
                <a:gd name="connsiteX133" fmla="*/ 1282090 w 1309688"/>
                <a:gd name="connsiteY133" fmla="*/ 751707 h 1860550"/>
                <a:gd name="connsiteX134" fmla="*/ 1156013 w 1309688"/>
                <a:gd name="connsiteY134" fmla="*/ 700082 h 1860550"/>
                <a:gd name="connsiteX135" fmla="*/ 1117229 w 1309688"/>
                <a:gd name="connsiteY135" fmla="*/ 709954 h 1860550"/>
                <a:gd name="connsiteX136" fmla="*/ 1115616 w 1309688"/>
                <a:gd name="connsiteY136" fmla="*/ 710667 h 1860550"/>
                <a:gd name="connsiteX137" fmla="*/ 1093717 w 1309688"/>
                <a:gd name="connsiteY137" fmla="*/ 735110 h 1860550"/>
                <a:gd name="connsiteX138" fmla="*/ 1080297 w 1309688"/>
                <a:gd name="connsiteY138" fmla="*/ 751880 h 1860550"/>
                <a:gd name="connsiteX139" fmla="*/ 1068137 w 1309688"/>
                <a:gd name="connsiteY139" fmla="*/ 781141 h 1860550"/>
                <a:gd name="connsiteX140" fmla="*/ 1048754 w 1309688"/>
                <a:gd name="connsiteY140" fmla="*/ 946944 h 1860550"/>
                <a:gd name="connsiteX141" fmla="*/ 1282090 w 1309688"/>
                <a:gd name="connsiteY141" fmla="*/ 1142180 h 1860550"/>
                <a:gd name="connsiteX142" fmla="*/ 1309688 w 1309688"/>
                <a:gd name="connsiteY142" fmla="*/ 1207259 h 1860550"/>
                <a:gd name="connsiteX143" fmla="*/ 1309688 w 1309688"/>
                <a:gd name="connsiteY143" fmla="*/ 1600235 h 1860550"/>
                <a:gd name="connsiteX144" fmla="*/ 915778 w 1309688"/>
                <a:gd name="connsiteY144" fmla="*/ 1600235 h 1860550"/>
                <a:gd name="connsiteX145" fmla="*/ 850545 w 1309688"/>
                <a:gd name="connsiteY145" fmla="*/ 1625265 h 1860550"/>
                <a:gd name="connsiteX146" fmla="*/ 654844 w 1309688"/>
                <a:gd name="connsiteY146" fmla="*/ 1860550 h 1860550"/>
                <a:gd name="connsiteX147" fmla="*/ 415878 w 1309688"/>
                <a:gd name="connsiteY147" fmla="*/ 1711811 h 1860550"/>
                <a:gd name="connsiteX148" fmla="*/ 431305 w 1309688"/>
                <a:gd name="connsiteY148" fmla="*/ 1678630 h 1860550"/>
                <a:gd name="connsiteX149" fmla="*/ 428625 w 1309688"/>
                <a:gd name="connsiteY149" fmla="*/ 1681163 h 1860550"/>
                <a:gd name="connsiteX150" fmla="*/ 458704 w 1309688"/>
                <a:gd name="connsiteY150" fmla="*/ 1626095 h 1860550"/>
                <a:gd name="connsiteX151" fmla="*/ 453075 w 1309688"/>
                <a:gd name="connsiteY151" fmla="*/ 1616969 h 1860550"/>
                <a:gd name="connsiteX152" fmla="*/ 451355 w 1309688"/>
                <a:gd name="connsiteY152" fmla="*/ 1614618 h 1860550"/>
                <a:gd name="connsiteX153" fmla="*/ 434891 w 1309688"/>
                <a:gd name="connsiteY153" fmla="*/ 1607009 h 1860550"/>
                <a:gd name="connsiteX154" fmla="*/ 396039 w 1309688"/>
                <a:gd name="connsiteY154" fmla="*/ 1601065 h 1860550"/>
                <a:gd name="connsiteX155" fmla="*/ 0 w 1309688"/>
                <a:gd name="connsiteY155" fmla="*/ 1601065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09688" h="1860550">
                  <a:moveTo>
                    <a:pt x="902104" y="292548"/>
                  </a:moveTo>
                  <a:lnTo>
                    <a:pt x="904527" y="292909"/>
                  </a:lnTo>
                  <a:cubicBezTo>
                    <a:pt x="910760" y="293496"/>
                    <a:pt x="915151" y="293652"/>
                    <a:pt x="915778" y="293652"/>
                  </a:cubicBezTo>
                  <a:cubicBezTo>
                    <a:pt x="915778" y="293652"/>
                    <a:pt x="915778" y="293652"/>
                    <a:pt x="916547" y="293652"/>
                  </a:cubicBezTo>
                  <a:lnTo>
                    <a:pt x="921564" y="293652"/>
                  </a:lnTo>
                  <a:close/>
                  <a:moveTo>
                    <a:pt x="896338" y="117266"/>
                  </a:moveTo>
                  <a:lnTo>
                    <a:pt x="899623" y="130170"/>
                  </a:lnTo>
                  <a:lnTo>
                    <a:pt x="899719" y="127991"/>
                  </a:lnTo>
                  <a:close/>
                  <a:moveTo>
                    <a:pt x="894350" y="179438"/>
                  </a:moveTo>
                  <a:lnTo>
                    <a:pt x="897835" y="171073"/>
                  </a:lnTo>
                  <a:lnTo>
                    <a:pt x="898316" y="160071"/>
                  </a:lnTo>
                  <a:close/>
                  <a:moveTo>
                    <a:pt x="883776" y="203659"/>
                  </a:moveTo>
                  <a:lnTo>
                    <a:pt x="886142" y="199140"/>
                  </a:lnTo>
                  <a:lnTo>
                    <a:pt x="888430" y="193648"/>
                  </a:lnTo>
                  <a:close/>
                  <a:moveTo>
                    <a:pt x="877920" y="288098"/>
                  </a:moveTo>
                  <a:lnTo>
                    <a:pt x="882220" y="289585"/>
                  </a:lnTo>
                  <a:lnTo>
                    <a:pt x="887553" y="290379"/>
                  </a:lnTo>
                  <a:close/>
                  <a:moveTo>
                    <a:pt x="857591" y="252660"/>
                  </a:moveTo>
                  <a:lnTo>
                    <a:pt x="862376" y="243905"/>
                  </a:lnTo>
                  <a:lnTo>
                    <a:pt x="858498" y="250607"/>
                  </a:lnTo>
                  <a:close/>
                  <a:moveTo>
                    <a:pt x="854962" y="274644"/>
                  </a:moveTo>
                  <a:lnTo>
                    <a:pt x="860385" y="282037"/>
                  </a:lnTo>
                  <a:lnTo>
                    <a:pt x="862028" y="282605"/>
                  </a:lnTo>
                  <a:close/>
                  <a:moveTo>
                    <a:pt x="834090" y="58096"/>
                  </a:moveTo>
                  <a:lnTo>
                    <a:pt x="853720" y="66228"/>
                  </a:lnTo>
                  <a:cubicBezTo>
                    <a:pt x="862982" y="71205"/>
                    <a:pt x="870678" y="76614"/>
                    <a:pt x="877005" y="82362"/>
                  </a:cubicBezTo>
                  <a:lnTo>
                    <a:pt x="890438" y="98550"/>
                  </a:lnTo>
                  <a:lnTo>
                    <a:pt x="890301" y="98115"/>
                  </a:lnTo>
                  <a:cubicBezTo>
                    <a:pt x="883395" y="84278"/>
                    <a:pt x="869897" y="73115"/>
                    <a:pt x="852318" y="64152"/>
                  </a:cubicBezTo>
                  <a:close/>
                  <a:moveTo>
                    <a:pt x="447737" y="281216"/>
                  </a:moveTo>
                  <a:lnTo>
                    <a:pt x="451178" y="280336"/>
                  </a:lnTo>
                  <a:lnTo>
                    <a:pt x="453273" y="277254"/>
                  </a:lnTo>
                  <a:close/>
                  <a:moveTo>
                    <a:pt x="398607" y="293138"/>
                  </a:moveTo>
                  <a:lnTo>
                    <a:pt x="400336" y="293138"/>
                  </a:lnTo>
                  <a:cubicBezTo>
                    <a:pt x="401119" y="293138"/>
                    <a:pt x="401119" y="293138"/>
                    <a:pt x="401119" y="293138"/>
                  </a:cubicBezTo>
                  <a:lnTo>
                    <a:pt x="402300" y="292836"/>
                  </a:lnTo>
                  <a:close/>
                  <a:moveTo>
                    <a:pt x="0" y="1601065"/>
                  </a:moveTo>
                  <a:lnTo>
                    <a:pt x="0" y="1600235"/>
                  </a:lnTo>
                  <a:cubicBezTo>
                    <a:pt x="0" y="1600235"/>
                    <a:pt x="0" y="1600235"/>
                    <a:pt x="0" y="1594094"/>
                  </a:cubicBezTo>
                  <a:lnTo>
                    <a:pt x="0" y="1587283"/>
                  </a:lnTo>
                  <a:lnTo>
                    <a:pt x="0" y="1579511"/>
                  </a:lnTo>
                  <a:cubicBezTo>
                    <a:pt x="0" y="1572604"/>
                    <a:pt x="0" y="1563393"/>
                    <a:pt x="0" y="1551113"/>
                  </a:cubicBezTo>
                  <a:lnTo>
                    <a:pt x="0" y="1550416"/>
                  </a:lnTo>
                  <a:lnTo>
                    <a:pt x="0" y="1504293"/>
                  </a:lnTo>
                  <a:lnTo>
                    <a:pt x="0" y="1497182"/>
                  </a:lnTo>
                  <a:lnTo>
                    <a:pt x="0" y="1434448"/>
                  </a:lnTo>
                  <a:lnTo>
                    <a:pt x="0" y="1434297"/>
                  </a:lnTo>
                  <a:lnTo>
                    <a:pt x="0" y="1336971"/>
                  </a:lnTo>
                  <a:lnTo>
                    <a:pt x="0" y="1306444"/>
                  </a:lnTo>
                  <a:lnTo>
                    <a:pt x="0" y="1254910"/>
                  </a:lnTo>
                  <a:lnTo>
                    <a:pt x="0" y="1220596"/>
                  </a:lnTo>
                  <a:lnTo>
                    <a:pt x="0" y="1207259"/>
                  </a:lnTo>
                  <a:cubicBezTo>
                    <a:pt x="0" y="1207259"/>
                    <a:pt x="0" y="1170652"/>
                    <a:pt x="10585" y="1152349"/>
                  </a:cubicBezTo>
                  <a:lnTo>
                    <a:pt x="15462" y="1148930"/>
                  </a:lnTo>
                  <a:lnTo>
                    <a:pt x="16919" y="1146677"/>
                  </a:lnTo>
                  <a:lnTo>
                    <a:pt x="21850" y="1144452"/>
                  </a:lnTo>
                  <a:lnTo>
                    <a:pt x="25090" y="1142180"/>
                  </a:lnTo>
                  <a:cubicBezTo>
                    <a:pt x="52688" y="1142180"/>
                    <a:pt x="260934" y="1347429"/>
                    <a:pt x="260934" y="946944"/>
                  </a:cubicBezTo>
                  <a:cubicBezTo>
                    <a:pt x="260934" y="871383"/>
                    <a:pt x="253613" y="817295"/>
                    <a:pt x="241534" y="779282"/>
                  </a:cubicBezTo>
                  <a:lnTo>
                    <a:pt x="229182" y="749375"/>
                  </a:lnTo>
                  <a:lnTo>
                    <a:pt x="219346" y="736812"/>
                  </a:lnTo>
                  <a:lnTo>
                    <a:pt x="196940" y="711814"/>
                  </a:lnTo>
                  <a:lnTo>
                    <a:pt x="178572" y="704390"/>
                  </a:lnTo>
                  <a:lnTo>
                    <a:pt x="160021" y="699839"/>
                  </a:lnTo>
                  <a:lnTo>
                    <a:pt x="129190" y="703455"/>
                  </a:lnTo>
                  <a:lnTo>
                    <a:pt x="115704" y="706385"/>
                  </a:lnTo>
                  <a:lnTo>
                    <a:pt x="78128" y="723581"/>
                  </a:lnTo>
                  <a:cubicBezTo>
                    <a:pt x="65421" y="730777"/>
                    <a:pt x="54047" y="738130"/>
                    <a:pt x="44594" y="743527"/>
                  </a:cubicBezTo>
                  <a:lnTo>
                    <a:pt x="36704" y="746472"/>
                  </a:lnTo>
                  <a:lnTo>
                    <a:pt x="25090" y="751707"/>
                  </a:lnTo>
                  <a:lnTo>
                    <a:pt x="24252" y="751120"/>
                  </a:lnTo>
                  <a:lnTo>
                    <a:pt x="22591" y="751740"/>
                  </a:lnTo>
                  <a:lnTo>
                    <a:pt x="18899" y="747367"/>
                  </a:lnTo>
                  <a:lnTo>
                    <a:pt x="10585" y="741539"/>
                  </a:lnTo>
                  <a:lnTo>
                    <a:pt x="8377" y="734908"/>
                  </a:lnTo>
                  <a:lnTo>
                    <a:pt x="7530" y="733906"/>
                  </a:lnTo>
                  <a:lnTo>
                    <a:pt x="6225" y="728447"/>
                  </a:lnTo>
                  <a:lnTo>
                    <a:pt x="3136" y="719168"/>
                  </a:lnTo>
                  <a:lnTo>
                    <a:pt x="2217" y="711677"/>
                  </a:lnTo>
                  <a:lnTo>
                    <a:pt x="2118" y="711261"/>
                  </a:lnTo>
                  <a:lnTo>
                    <a:pt x="2070" y="710474"/>
                  </a:lnTo>
                  <a:lnTo>
                    <a:pt x="392" y="696797"/>
                  </a:lnTo>
                  <a:cubicBezTo>
                    <a:pt x="0" y="690696"/>
                    <a:pt x="0" y="686628"/>
                    <a:pt x="0" y="686628"/>
                  </a:cubicBezTo>
                  <a:cubicBezTo>
                    <a:pt x="0" y="686628"/>
                    <a:pt x="0" y="686628"/>
                    <a:pt x="0" y="680488"/>
                  </a:cubicBezTo>
                  <a:lnTo>
                    <a:pt x="0" y="676649"/>
                  </a:lnTo>
                  <a:lnTo>
                    <a:pt x="0" y="665905"/>
                  </a:lnTo>
                  <a:lnTo>
                    <a:pt x="0" y="649414"/>
                  </a:lnTo>
                  <a:lnTo>
                    <a:pt x="0" y="637506"/>
                  </a:lnTo>
                  <a:lnTo>
                    <a:pt x="0" y="600971"/>
                  </a:lnTo>
                  <a:lnTo>
                    <a:pt x="0" y="590687"/>
                  </a:lnTo>
                  <a:lnTo>
                    <a:pt x="0" y="538978"/>
                  </a:lnTo>
                  <a:lnTo>
                    <a:pt x="0" y="520842"/>
                  </a:lnTo>
                  <a:lnTo>
                    <a:pt x="0" y="471088"/>
                  </a:lnTo>
                  <a:lnTo>
                    <a:pt x="0" y="423365"/>
                  </a:lnTo>
                  <a:lnTo>
                    <a:pt x="0" y="404959"/>
                  </a:lnTo>
                  <a:lnTo>
                    <a:pt x="0" y="348245"/>
                  </a:lnTo>
                  <a:lnTo>
                    <a:pt x="0" y="308602"/>
                  </a:lnTo>
                  <a:lnTo>
                    <a:pt x="0" y="293687"/>
                  </a:lnTo>
                  <a:lnTo>
                    <a:pt x="0" y="293652"/>
                  </a:lnTo>
                  <a:lnTo>
                    <a:pt x="42" y="293652"/>
                  </a:lnTo>
                  <a:lnTo>
                    <a:pt x="327" y="293414"/>
                  </a:lnTo>
                  <a:lnTo>
                    <a:pt x="0" y="293138"/>
                  </a:lnTo>
                  <a:lnTo>
                    <a:pt x="658" y="293138"/>
                  </a:lnTo>
                  <a:lnTo>
                    <a:pt x="18880" y="277913"/>
                  </a:lnTo>
                  <a:cubicBezTo>
                    <a:pt x="32658" y="266402"/>
                    <a:pt x="32658" y="266402"/>
                    <a:pt x="32658" y="266402"/>
                  </a:cubicBezTo>
                  <a:cubicBezTo>
                    <a:pt x="384350" y="266402"/>
                    <a:pt x="384350" y="266402"/>
                    <a:pt x="384350" y="266402"/>
                  </a:cubicBezTo>
                  <a:cubicBezTo>
                    <a:pt x="384350" y="266402"/>
                    <a:pt x="454688" y="268882"/>
                    <a:pt x="452176" y="253999"/>
                  </a:cubicBezTo>
                  <a:cubicBezTo>
                    <a:pt x="452176" y="253999"/>
                    <a:pt x="457200" y="263921"/>
                    <a:pt x="457200" y="268882"/>
                  </a:cubicBezTo>
                  <a:lnTo>
                    <a:pt x="454098" y="276042"/>
                  </a:lnTo>
                  <a:lnTo>
                    <a:pt x="459143" y="268622"/>
                  </a:lnTo>
                  <a:cubicBezTo>
                    <a:pt x="459143" y="241088"/>
                    <a:pt x="255916" y="33337"/>
                    <a:pt x="654844" y="33337"/>
                  </a:cubicBezTo>
                  <a:cubicBezTo>
                    <a:pt x="704710" y="33337"/>
                    <a:pt x="745167" y="36583"/>
                    <a:pt x="777789" y="42317"/>
                  </a:cubicBezTo>
                  <a:lnTo>
                    <a:pt x="809462" y="49914"/>
                  </a:lnTo>
                  <a:lnTo>
                    <a:pt x="789849" y="43397"/>
                  </a:lnTo>
                  <a:cubicBezTo>
                    <a:pt x="743390" y="33334"/>
                    <a:pt x="690653" y="30189"/>
                    <a:pt x="651728" y="30189"/>
                  </a:cubicBezTo>
                  <a:cubicBezTo>
                    <a:pt x="571366" y="30189"/>
                    <a:pt x="465891" y="40252"/>
                    <a:pt x="420688" y="90568"/>
                  </a:cubicBezTo>
                  <a:cubicBezTo>
                    <a:pt x="425710" y="12579"/>
                    <a:pt x="578900" y="0"/>
                    <a:pt x="654239" y="0"/>
                  </a:cubicBezTo>
                  <a:cubicBezTo>
                    <a:pt x="729578" y="0"/>
                    <a:pt x="870211" y="12579"/>
                    <a:pt x="902858" y="70442"/>
                  </a:cubicBezTo>
                  <a:cubicBezTo>
                    <a:pt x="915414" y="85537"/>
                    <a:pt x="917925" y="128305"/>
                    <a:pt x="910392" y="176105"/>
                  </a:cubicBezTo>
                  <a:cubicBezTo>
                    <a:pt x="907880" y="193715"/>
                    <a:pt x="897835" y="239000"/>
                    <a:pt x="897835" y="244031"/>
                  </a:cubicBezTo>
                  <a:cubicBezTo>
                    <a:pt x="895324" y="269189"/>
                    <a:pt x="990753" y="266673"/>
                    <a:pt x="990753" y="266673"/>
                  </a:cubicBezTo>
                  <a:cubicBezTo>
                    <a:pt x="1282064" y="266673"/>
                    <a:pt x="1282064" y="266673"/>
                    <a:pt x="1282064" y="266673"/>
                  </a:cubicBezTo>
                  <a:lnTo>
                    <a:pt x="1308995" y="293652"/>
                  </a:lnTo>
                  <a:lnTo>
                    <a:pt x="1309688" y="293652"/>
                  </a:lnTo>
                  <a:lnTo>
                    <a:pt x="1309688" y="294347"/>
                  </a:lnTo>
                  <a:lnTo>
                    <a:pt x="1309688" y="299793"/>
                  </a:lnTo>
                  <a:cubicBezTo>
                    <a:pt x="1309688" y="318213"/>
                    <a:pt x="1309688" y="391896"/>
                    <a:pt x="1309688" y="686628"/>
                  </a:cubicBezTo>
                  <a:cubicBezTo>
                    <a:pt x="1309688" y="686628"/>
                    <a:pt x="1309061" y="702898"/>
                    <a:pt x="1305298" y="719168"/>
                  </a:cubicBezTo>
                  <a:lnTo>
                    <a:pt x="1299813" y="733930"/>
                  </a:lnTo>
                  <a:lnTo>
                    <a:pt x="1300163" y="733995"/>
                  </a:lnTo>
                  <a:cubicBezTo>
                    <a:pt x="1300163" y="736478"/>
                    <a:pt x="1297659" y="741444"/>
                    <a:pt x="1295154" y="746410"/>
                  </a:cubicBezTo>
                  <a:cubicBezTo>
                    <a:pt x="1292649" y="748893"/>
                    <a:pt x="1287640" y="751376"/>
                    <a:pt x="1282630" y="751376"/>
                  </a:cubicBezTo>
                  <a:lnTo>
                    <a:pt x="1282597" y="751361"/>
                  </a:lnTo>
                  <a:lnTo>
                    <a:pt x="1282090" y="751707"/>
                  </a:lnTo>
                  <a:cubicBezTo>
                    <a:pt x="1269545" y="751707"/>
                    <a:pt x="1211211" y="701020"/>
                    <a:pt x="1156013" y="700082"/>
                  </a:cubicBezTo>
                  <a:lnTo>
                    <a:pt x="1117229" y="709954"/>
                  </a:lnTo>
                  <a:lnTo>
                    <a:pt x="1115616" y="710667"/>
                  </a:lnTo>
                  <a:lnTo>
                    <a:pt x="1093717" y="735110"/>
                  </a:lnTo>
                  <a:lnTo>
                    <a:pt x="1080297" y="751880"/>
                  </a:lnTo>
                  <a:lnTo>
                    <a:pt x="1068137" y="781141"/>
                  </a:lnTo>
                  <a:cubicBezTo>
                    <a:pt x="1056075" y="818820"/>
                    <a:pt x="1048754" y="872322"/>
                    <a:pt x="1048754" y="946944"/>
                  </a:cubicBezTo>
                  <a:cubicBezTo>
                    <a:pt x="1048754" y="1344926"/>
                    <a:pt x="1257000" y="1142180"/>
                    <a:pt x="1282090" y="1142180"/>
                  </a:cubicBezTo>
                  <a:cubicBezTo>
                    <a:pt x="1309688" y="1142180"/>
                    <a:pt x="1309688" y="1207259"/>
                    <a:pt x="1309688" y="1207259"/>
                  </a:cubicBezTo>
                  <a:cubicBezTo>
                    <a:pt x="1309688" y="1207259"/>
                    <a:pt x="1309688" y="1207259"/>
                    <a:pt x="1309688" y="1600235"/>
                  </a:cubicBezTo>
                  <a:cubicBezTo>
                    <a:pt x="1309688" y="1600235"/>
                    <a:pt x="1309688" y="1600235"/>
                    <a:pt x="915778" y="1600235"/>
                  </a:cubicBezTo>
                  <a:cubicBezTo>
                    <a:pt x="915778" y="1600235"/>
                    <a:pt x="850545" y="1600235"/>
                    <a:pt x="850545" y="1625265"/>
                  </a:cubicBezTo>
                  <a:cubicBezTo>
                    <a:pt x="850545" y="1652799"/>
                    <a:pt x="1053772" y="1860550"/>
                    <a:pt x="654844" y="1860550"/>
                  </a:cubicBezTo>
                  <a:cubicBezTo>
                    <a:pt x="405514" y="1860550"/>
                    <a:pt x="391401" y="1779397"/>
                    <a:pt x="415878" y="1711811"/>
                  </a:cubicBezTo>
                  <a:lnTo>
                    <a:pt x="431305" y="1678630"/>
                  </a:lnTo>
                  <a:lnTo>
                    <a:pt x="428625" y="1681163"/>
                  </a:lnTo>
                  <a:cubicBezTo>
                    <a:pt x="443664" y="1651126"/>
                    <a:pt x="456197" y="1636108"/>
                    <a:pt x="458704" y="1626095"/>
                  </a:cubicBezTo>
                  <a:lnTo>
                    <a:pt x="453075" y="1616969"/>
                  </a:lnTo>
                  <a:lnTo>
                    <a:pt x="451355" y="1614618"/>
                  </a:lnTo>
                  <a:lnTo>
                    <a:pt x="434891" y="1607009"/>
                  </a:lnTo>
                  <a:cubicBezTo>
                    <a:pt x="421732" y="1602942"/>
                    <a:pt x="406066" y="1601065"/>
                    <a:pt x="396039" y="1601065"/>
                  </a:cubicBezTo>
                  <a:cubicBezTo>
                    <a:pt x="381000" y="1601065"/>
                    <a:pt x="0" y="1601065"/>
                    <a:pt x="0" y="1601065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5869377" y="2834711"/>
              <a:ext cx="478782" cy="476867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grpSp>
        <p:nvGrpSpPr>
          <p:cNvPr id="30" name="Group 4"/>
          <p:cNvGrpSpPr/>
          <p:nvPr/>
        </p:nvGrpSpPr>
        <p:grpSpPr>
          <a:xfrm>
            <a:off x="5077268" y="2790673"/>
            <a:ext cx="1610872" cy="2208225"/>
            <a:chOff x="6845765" y="1975923"/>
            <a:chExt cx="1610872" cy="2208225"/>
          </a:xfrm>
        </p:grpSpPr>
        <p:sp>
          <p:nvSpPr>
            <p:cNvPr id="31" name="Freeform 274"/>
            <p:cNvSpPr/>
            <p:nvPr/>
          </p:nvSpPr>
          <p:spPr bwMode="auto">
            <a:xfrm rot="5400000">
              <a:off x="6547088" y="2274600"/>
              <a:ext cx="2208225" cy="1610872"/>
            </a:xfrm>
            <a:custGeom>
              <a:avLst/>
              <a:gdLst>
                <a:gd name="connsiteX0" fmla="*/ 1157603 w 1835150"/>
                <a:gd name="connsiteY0" fmla="*/ 143077 h 1338719"/>
                <a:gd name="connsiteX1" fmla="*/ 1160072 w 1835150"/>
                <a:gd name="connsiteY1" fmla="*/ 152164 h 1338719"/>
                <a:gd name="connsiteX2" fmla="*/ 1158599 w 1835150"/>
                <a:gd name="connsiteY2" fmla="*/ 145178 h 1338719"/>
                <a:gd name="connsiteX3" fmla="*/ 1139906 w 1835150"/>
                <a:gd name="connsiteY3" fmla="*/ 105997 h 1338719"/>
                <a:gd name="connsiteX4" fmla="*/ 1142684 w 1835150"/>
                <a:gd name="connsiteY4" fmla="*/ 111592 h 1338719"/>
                <a:gd name="connsiteX5" fmla="*/ 1140536 w 1835150"/>
                <a:gd name="connsiteY5" fmla="*/ 107058 h 1338719"/>
                <a:gd name="connsiteX6" fmla="*/ 1079307 w 1835150"/>
                <a:gd name="connsiteY6" fmla="*/ 256799 h 1338719"/>
                <a:gd name="connsiteX7" fmla="*/ 1084465 w 1835150"/>
                <a:gd name="connsiteY7" fmla="*/ 256487 h 1338719"/>
                <a:gd name="connsiteX8" fmla="*/ 1134360 w 1835150"/>
                <a:gd name="connsiteY8" fmla="*/ 245896 h 1338719"/>
                <a:gd name="connsiteX9" fmla="*/ 1137933 w 1835150"/>
                <a:gd name="connsiteY9" fmla="*/ 244613 h 1338719"/>
                <a:gd name="connsiteX10" fmla="*/ 1157305 w 1835150"/>
                <a:gd name="connsiteY10" fmla="*/ 227168 h 1338719"/>
                <a:gd name="connsiteX11" fmla="*/ 1167366 w 1835150"/>
                <a:gd name="connsiteY11" fmla="*/ 186760 h 1338719"/>
                <a:gd name="connsiteX12" fmla="*/ 1163171 w 1835150"/>
                <a:gd name="connsiteY12" fmla="*/ 166862 h 1338719"/>
                <a:gd name="connsiteX13" fmla="*/ 1151607 w 1835150"/>
                <a:gd name="connsiteY13" fmla="*/ 151443 h 1338719"/>
                <a:gd name="connsiteX14" fmla="*/ 1159018 w 1835150"/>
                <a:gd name="connsiteY14" fmla="*/ 200071 h 1338719"/>
                <a:gd name="connsiteX15" fmla="*/ 1129389 w 1835150"/>
                <a:gd name="connsiteY15" fmla="*/ 239514 h 1338719"/>
                <a:gd name="connsiteX16" fmla="*/ 699131 w 1835150"/>
                <a:gd name="connsiteY16" fmla="*/ 245572 h 1338719"/>
                <a:gd name="connsiteX17" fmla="*/ 717326 w 1835150"/>
                <a:gd name="connsiteY17" fmla="*/ 261769 h 1338719"/>
                <a:gd name="connsiteX18" fmla="*/ 918830 w 1835150"/>
                <a:gd name="connsiteY18" fmla="*/ 295010 h 1338719"/>
                <a:gd name="connsiteX19" fmla="*/ 1118883 w 1835150"/>
                <a:gd name="connsiteY19" fmla="*/ 261769 h 1338719"/>
                <a:gd name="connsiteX20" fmla="*/ 1132532 w 1835150"/>
                <a:gd name="connsiteY20" fmla="*/ 249477 h 1338719"/>
                <a:gd name="connsiteX21" fmla="*/ 1122211 w 1835150"/>
                <a:gd name="connsiteY21" fmla="*/ 256487 h 1338719"/>
                <a:gd name="connsiteX22" fmla="*/ 1074400 w 1835150"/>
                <a:gd name="connsiteY22" fmla="*/ 276570 h 1338719"/>
                <a:gd name="connsiteX23" fmla="*/ 913353 w 1835150"/>
                <a:gd name="connsiteY23" fmla="*/ 294144 h 1338719"/>
                <a:gd name="connsiteX24" fmla="*/ 715897 w 1835150"/>
                <a:gd name="connsiteY24" fmla="*/ 258134 h 1338719"/>
                <a:gd name="connsiteX25" fmla="*/ 0 w 1835150"/>
                <a:gd name="connsiteY25" fmla="*/ 685463 h 1338719"/>
                <a:gd name="connsiteX26" fmla="*/ 2374 w 1835150"/>
                <a:gd name="connsiteY26" fmla="*/ 617688 h 1338719"/>
                <a:gd name="connsiteX27" fmla="*/ 5948 w 1835150"/>
                <a:gd name="connsiteY27" fmla="*/ 588580 h 1338719"/>
                <a:gd name="connsiteX28" fmla="*/ 6336 w 1835150"/>
                <a:gd name="connsiteY28" fmla="*/ 583503 h 1338719"/>
                <a:gd name="connsiteX29" fmla="*/ 7611 w 1835150"/>
                <a:gd name="connsiteY29" fmla="*/ 575029 h 1338719"/>
                <a:gd name="connsiteX30" fmla="*/ 9110 w 1835150"/>
                <a:gd name="connsiteY30" fmla="*/ 562816 h 1338719"/>
                <a:gd name="connsiteX31" fmla="*/ 9995 w 1835150"/>
                <a:gd name="connsiteY31" fmla="*/ 559185 h 1338719"/>
                <a:gd name="connsiteX32" fmla="*/ 11203 w 1835150"/>
                <a:gd name="connsiteY32" fmla="*/ 551159 h 1338719"/>
                <a:gd name="connsiteX33" fmla="*/ 16782 w 1835150"/>
                <a:gd name="connsiteY33" fmla="*/ 527498 h 1338719"/>
                <a:gd name="connsiteX34" fmla="*/ 18913 w 1835150"/>
                <a:gd name="connsiteY34" fmla="*/ 522594 h 1338719"/>
                <a:gd name="connsiteX35" fmla="*/ 19626 w 1835150"/>
                <a:gd name="connsiteY35" fmla="*/ 519668 h 1338719"/>
                <a:gd name="connsiteX36" fmla="*/ 33342 w 1835150"/>
                <a:gd name="connsiteY36" fmla="*/ 487069 h 1338719"/>
                <a:gd name="connsiteX37" fmla="*/ 35985 w 1835150"/>
                <a:gd name="connsiteY37" fmla="*/ 483310 h 1338719"/>
                <a:gd name="connsiteX38" fmla="*/ 37042 w 1835150"/>
                <a:gd name="connsiteY38" fmla="*/ 480879 h 1338719"/>
                <a:gd name="connsiteX39" fmla="*/ 49704 w 1835150"/>
                <a:gd name="connsiteY39" fmla="*/ 462419 h 1338719"/>
                <a:gd name="connsiteX40" fmla="*/ 48797 w 1835150"/>
                <a:gd name="connsiteY40" fmla="*/ 465091 h 1338719"/>
                <a:gd name="connsiteX41" fmla="*/ 49676 w 1835150"/>
                <a:gd name="connsiteY41" fmla="*/ 463841 h 1338719"/>
                <a:gd name="connsiteX42" fmla="*/ 160351 w 1835150"/>
                <a:gd name="connsiteY42" fmla="*/ 451003 h 1338719"/>
                <a:gd name="connsiteX43" fmla="*/ 174759 w 1835150"/>
                <a:gd name="connsiteY43" fmla="*/ 458574 h 1338719"/>
                <a:gd name="connsiteX44" fmla="*/ 190209 w 1835150"/>
                <a:gd name="connsiteY44" fmla="*/ 465677 h 1338719"/>
                <a:gd name="connsiteX45" fmla="*/ 221551 w 1835150"/>
                <a:gd name="connsiteY45" fmla="*/ 482029 h 1338719"/>
                <a:gd name="connsiteX46" fmla="*/ 237510 w 1835150"/>
                <a:gd name="connsiteY46" fmla="*/ 489196 h 1338719"/>
                <a:gd name="connsiteX47" fmla="*/ 250890 w 1835150"/>
                <a:gd name="connsiteY47" fmla="*/ 480069 h 1338719"/>
                <a:gd name="connsiteX48" fmla="*/ 262814 w 1835150"/>
                <a:gd name="connsiteY48" fmla="*/ 435329 h 1338719"/>
                <a:gd name="connsiteX49" fmla="*/ 263145 w 1835150"/>
                <a:gd name="connsiteY49" fmla="*/ 431042 h 1338719"/>
                <a:gd name="connsiteX50" fmla="*/ 263145 w 1835150"/>
                <a:gd name="connsiteY50" fmla="*/ 425657 h 1338719"/>
                <a:gd name="connsiteX51" fmla="*/ 263145 w 1835150"/>
                <a:gd name="connsiteY51" fmla="*/ 33793 h 1338719"/>
                <a:gd name="connsiteX52" fmla="*/ 263599 w 1835150"/>
                <a:gd name="connsiteY52" fmla="*/ 34247 h 1338719"/>
                <a:gd name="connsiteX53" fmla="*/ 263599 w 1835150"/>
                <a:gd name="connsiteY53" fmla="*/ 32206 h 1338719"/>
                <a:gd name="connsiteX54" fmla="*/ 655231 w 1835150"/>
                <a:gd name="connsiteY54" fmla="*/ 32206 h 1338719"/>
                <a:gd name="connsiteX55" fmla="*/ 720503 w 1835150"/>
                <a:gd name="connsiteY55" fmla="*/ 59738 h 1338719"/>
                <a:gd name="connsiteX56" fmla="*/ 678458 w 1835150"/>
                <a:gd name="connsiteY56" fmla="*/ 227168 h 1338719"/>
                <a:gd name="connsiteX57" fmla="*/ 696063 w 1835150"/>
                <a:gd name="connsiteY57" fmla="*/ 242840 h 1338719"/>
                <a:gd name="connsiteX58" fmla="*/ 677444 w 1835150"/>
                <a:gd name="connsiteY58" fmla="*/ 219771 h 1338719"/>
                <a:gd name="connsiteX59" fmla="*/ 669266 w 1835150"/>
                <a:gd name="connsiteY59" fmla="*/ 186194 h 1338719"/>
                <a:gd name="connsiteX60" fmla="*/ 732175 w 1835150"/>
                <a:gd name="connsiteY60" fmla="*/ 236403 h 1338719"/>
                <a:gd name="connsiteX61" fmla="*/ 915869 w 1835150"/>
                <a:gd name="connsiteY61" fmla="*/ 264018 h 1338719"/>
                <a:gd name="connsiteX62" fmla="*/ 1002055 w 1835150"/>
                <a:gd name="connsiteY62" fmla="*/ 261194 h 1338719"/>
                <a:gd name="connsiteX63" fmla="*/ 1015751 w 1835150"/>
                <a:gd name="connsiteY63" fmla="*/ 260449 h 1338719"/>
                <a:gd name="connsiteX64" fmla="*/ 1021549 w 1835150"/>
                <a:gd name="connsiteY64" fmla="*/ 259353 h 1338719"/>
                <a:gd name="connsiteX65" fmla="*/ 1131391 w 1835150"/>
                <a:gd name="connsiteY65" fmla="*/ 200071 h 1338719"/>
                <a:gd name="connsiteX66" fmla="*/ 1066090 w 1835150"/>
                <a:gd name="connsiteY66" fmla="*/ 36968 h 1338719"/>
                <a:gd name="connsiteX67" fmla="*/ 1069583 w 1835150"/>
                <a:gd name="connsiteY67" fmla="*/ 43048 h 1338719"/>
                <a:gd name="connsiteX68" fmla="*/ 1066800 w 1835150"/>
                <a:gd name="connsiteY68" fmla="*/ 36007 h 1338719"/>
                <a:gd name="connsiteX69" fmla="*/ 1182122 w 1835150"/>
                <a:gd name="connsiteY69" fmla="*/ 948 h 1338719"/>
                <a:gd name="connsiteX70" fmla="*/ 1545636 w 1835150"/>
                <a:gd name="connsiteY70" fmla="*/ 948 h 1338719"/>
                <a:gd name="connsiteX71" fmla="*/ 1573213 w 1835150"/>
                <a:gd name="connsiteY71" fmla="*/ 30998 h 1338719"/>
                <a:gd name="connsiteX72" fmla="*/ 1174601 w 1835150"/>
                <a:gd name="connsiteY72" fmla="*/ 30998 h 1338719"/>
                <a:gd name="connsiteX73" fmla="*/ 1114433 w 1835150"/>
                <a:gd name="connsiteY73" fmla="*/ 58545 h 1338719"/>
                <a:gd name="connsiteX74" fmla="*/ 1114854 w 1835150"/>
                <a:gd name="connsiteY74" fmla="*/ 59414 h 1338719"/>
                <a:gd name="connsiteX75" fmla="*/ 1124845 w 1835150"/>
                <a:gd name="connsiteY75" fmla="*/ 43821 h 1338719"/>
                <a:gd name="connsiteX76" fmla="*/ 1179919 w 1835150"/>
                <a:gd name="connsiteY76" fmla="*/ 32206 h 1338719"/>
                <a:gd name="connsiteX77" fmla="*/ 1574062 w 1835150"/>
                <a:gd name="connsiteY77" fmla="*/ 32206 h 1338719"/>
                <a:gd name="connsiteX78" fmla="*/ 1574062 w 1835150"/>
                <a:gd name="connsiteY78" fmla="*/ 425161 h 1338719"/>
                <a:gd name="connsiteX79" fmla="*/ 1599167 w 1835150"/>
                <a:gd name="connsiteY79" fmla="*/ 490237 h 1338719"/>
                <a:gd name="connsiteX80" fmla="*/ 1835150 w 1835150"/>
                <a:gd name="connsiteY80" fmla="*/ 685463 h 1338719"/>
                <a:gd name="connsiteX81" fmla="*/ 1826040 w 1835150"/>
                <a:gd name="connsiteY81" fmla="*/ 808217 h 1338719"/>
                <a:gd name="connsiteX82" fmla="*/ 1816560 w 1835150"/>
                <a:gd name="connsiteY82" fmla="*/ 847223 h 1338719"/>
                <a:gd name="connsiteX83" fmla="*/ 1817688 w 1835150"/>
                <a:gd name="connsiteY83" fmla="*/ 846107 h 1338719"/>
                <a:gd name="connsiteX84" fmla="*/ 1813529 w 1835150"/>
                <a:gd name="connsiteY84" fmla="*/ 859341 h 1338719"/>
                <a:gd name="connsiteX85" fmla="*/ 1803323 w 1835150"/>
                <a:gd name="connsiteY85" fmla="*/ 880630 h 1338719"/>
                <a:gd name="connsiteX86" fmla="*/ 1801808 w 1835150"/>
                <a:gd name="connsiteY86" fmla="*/ 884248 h 1338719"/>
                <a:gd name="connsiteX87" fmla="*/ 1801105 w 1835150"/>
                <a:gd name="connsiteY87" fmla="*/ 885255 h 1338719"/>
                <a:gd name="connsiteX88" fmla="*/ 1799483 w 1835150"/>
                <a:gd name="connsiteY88" fmla="*/ 888640 h 1338719"/>
                <a:gd name="connsiteX89" fmla="*/ 1795971 w 1835150"/>
                <a:gd name="connsiteY89" fmla="*/ 892616 h 1338719"/>
                <a:gd name="connsiteX90" fmla="*/ 1785474 w 1835150"/>
                <a:gd name="connsiteY90" fmla="*/ 907665 h 1338719"/>
                <a:gd name="connsiteX91" fmla="*/ 1775011 w 1835150"/>
                <a:gd name="connsiteY91" fmla="*/ 916348 h 1338719"/>
                <a:gd name="connsiteX92" fmla="*/ 1773194 w 1835150"/>
                <a:gd name="connsiteY92" fmla="*/ 918405 h 1338719"/>
                <a:gd name="connsiteX93" fmla="*/ 1771221 w 1835150"/>
                <a:gd name="connsiteY93" fmla="*/ 919493 h 1338719"/>
                <a:gd name="connsiteX94" fmla="*/ 1767103 w 1835150"/>
                <a:gd name="connsiteY94" fmla="*/ 922911 h 1338719"/>
                <a:gd name="connsiteX95" fmla="*/ 1763125 w 1835150"/>
                <a:gd name="connsiteY95" fmla="*/ 923956 h 1338719"/>
                <a:gd name="connsiteX96" fmla="*/ 1754724 w 1835150"/>
                <a:gd name="connsiteY96" fmla="*/ 928587 h 1338719"/>
                <a:gd name="connsiteX97" fmla="*/ 1732310 w 1835150"/>
                <a:gd name="connsiteY97" fmla="*/ 933036 h 1338719"/>
                <a:gd name="connsiteX98" fmla="*/ 1730060 w 1835150"/>
                <a:gd name="connsiteY98" fmla="*/ 932646 h 1338719"/>
                <a:gd name="connsiteX99" fmla="*/ 1726573 w 1835150"/>
                <a:gd name="connsiteY99" fmla="*/ 933563 h 1338719"/>
                <a:gd name="connsiteX100" fmla="*/ 1616514 w 1835150"/>
                <a:gd name="connsiteY100" fmla="*/ 891018 h 1338719"/>
                <a:gd name="connsiteX101" fmla="*/ 1602114 w 1835150"/>
                <a:gd name="connsiteY101" fmla="*/ 884521 h 1338719"/>
                <a:gd name="connsiteX102" fmla="*/ 1599219 w 1835150"/>
                <a:gd name="connsiteY102" fmla="*/ 883362 h 1338719"/>
                <a:gd name="connsiteX103" fmla="*/ 1597467 w 1835150"/>
                <a:gd name="connsiteY103" fmla="*/ 884342 h 1338719"/>
                <a:gd name="connsiteX104" fmla="*/ 1584653 w 1835150"/>
                <a:gd name="connsiteY104" fmla="*/ 893008 h 1338719"/>
                <a:gd name="connsiteX105" fmla="*/ 1574062 w 1835150"/>
                <a:gd name="connsiteY105" fmla="*/ 948267 h 1338719"/>
                <a:gd name="connsiteX106" fmla="*/ 1574062 w 1835150"/>
                <a:gd name="connsiteY106" fmla="*/ 1338719 h 1338719"/>
                <a:gd name="connsiteX107" fmla="*/ 1179919 w 1835150"/>
                <a:gd name="connsiteY107" fmla="*/ 1338719 h 1338719"/>
                <a:gd name="connsiteX108" fmla="*/ 1114647 w 1835150"/>
                <a:gd name="connsiteY108" fmla="*/ 1313690 h 1338719"/>
                <a:gd name="connsiteX109" fmla="*/ 918830 w 1835150"/>
                <a:gd name="connsiteY109" fmla="*/ 1078418 h 1338719"/>
                <a:gd name="connsiteX110" fmla="*/ 720503 w 1835150"/>
                <a:gd name="connsiteY110" fmla="*/ 1313690 h 1338719"/>
                <a:gd name="connsiteX111" fmla="*/ 655231 w 1835150"/>
                <a:gd name="connsiteY111" fmla="*/ 1338719 h 1338719"/>
                <a:gd name="connsiteX112" fmla="*/ 263599 w 1835150"/>
                <a:gd name="connsiteY112" fmla="*/ 1338719 h 1338719"/>
                <a:gd name="connsiteX113" fmla="*/ 263599 w 1835150"/>
                <a:gd name="connsiteY113" fmla="*/ 1338335 h 1338719"/>
                <a:gd name="connsiteX114" fmla="*/ 263145 w 1835150"/>
                <a:gd name="connsiteY114" fmla="*/ 1338719 h 1338719"/>
                <a:gd name="connsiteX115" fmla="*/ 263145 w 1835150"/>
                <a:gd name="connsiteY115" fmla="*/ 940635 h 1338719"/>
                <a:gd name="connsiteX116" fmla="*/ 262485 w 1835150"/>
                <a:gd name="connsiteY116" fmla="*/ 933045 h 1338719"/>
                <a:gd name="connsiteX117" fmla="*/ 262100 w 1835150"/>
                <a:gd name="connsiteY117" fmla="*/ 930193 h 1338719"/>
                <a:gd name="connsiteX118" fmla="*/ 258802 w 1835150"/>
                <a:gd name="connsiteY118" fmla="*/ 912060 h 1338719"/>
                <a:gd name="connsiteX119" fmla="*/ 258443 w 1835150"/>
                <a:gd name="connsiteY119" fmla="*/ 911080 h 1338719"/>
                <a:gd name="connsiteX120" fmla="*/ 250678 w 1835150"/>
                <a:gd name="connsiteY120" fmla="*/ 892550 h 1338719"/>
                <a:gd name="connsiteX121" fmla="*/ 238883 w 1835150"/>
                <a:gd name="connsiteY121" fmla="*/ 885038 h 1338719"/>
                <a:gd name="connsiteX122" fmla="*/ 235896 w 1835150"/>
                <a:gd name="connsiteY122" fmla="*/ 883231 h 1338719"/>
                <a:gd name="connsiteX123" fmla="*/ 218636 w 1835150"/>
                <a:gd name="connsiteY123" fmla="*/ 891018 h 1338719"/>
                <a:gd name="connsiteX124" fmla="*/ 150285 w 1835150"/>
                <a:gd name="connsiteY124" fmla="*/ 925560 h 1338719"/>
                <a:gd name="connsiteX125" fmla="*/ 129780 w 1835150"/>
                <a:gd name="connsiteY125" fmla="*/ 929494 h 1338719"/>
                <a:gd name="connsiteX126" fmla="*/ 125412 w 1835150"/>
                <a:gd name="connsiteY126" fmla="*/ 930620 h 1338719"/>
                <a:gd name="connsiteX127" fmla="*/ 125940 w 1835150"/>
                <a:gd name="connsiteY127" fmla="*/ 930231 h 1338719"/>
                <a:gd name="connsiteX128" fmla="*/ 108577 w 1835150"/>
                <a:gd name="connsiteY128" fmla="*/ 933563 h 1338719"/>
                <a:gd name="connsiteX129" fmla="*/ 105692 w 1835150"/>
                <a:gd name="connsiteY129" fmla="*/ 932804 h 1338719"/>
                <a:gd name="connsiteX130" fmla="*/ 89946 w 1835150"/>
                <a:gd name="connsiteY130" fmla="*/ 931504 h 1338719"/>
                <a:gd name="connsiteX131" fmla="*/ 74079 w 1835150"/>
                <a:gd name="connsiteY131" fmla="*/ 924856 h 1338719"/>
                <a:gd name="connsiteX132" fmla="*/ 73404 w 1835150"/>
                <a:gd name="connsiteY132" fmla="*/ 924318 h 1338719"/>
                <a:gd name="connsiteX133" fmla="*/ 68047 w 1835150"/>
                <a:gd name="connsiteY133" fmla="*/ 922911 h 1338719"/>
                <a:gd name="connsiteX134" fmla="*/ 0 w 1835150"/>
                <a:gd name="connsiteY134" fmla="*/ 685463 h 133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835150" h="1338719">
                  <a:moveTo>
                    <a:pt x="1157603" y="143077"/>
                  </a:moveTo>
                  <a:lnTo>
                    <a:pt x="1160072" y="152164"/>
                  </a:lnTo>
                  <a:lnTo>
                    <a:pt x="1158599" y="145178"/>
                  </a:lnTo>
                  <a:close/>
                  <a:moveTo>
                    <a:pt x="1139906" y="105997"/>
                  </a:moveTo>
                  <a:lnTo>
                    <a:pt x="1142684" y="111592"/>
                  </a:lnTo>
                  <a:lnTo>
                    <a:pt x="1140536" y="107058"/>
                  </a:lnTo>
                  <a:close/>
                  <a:moveTo>
                    <a:pt x="1079307" y="256799"/>
                  </a:moveTo>
                  <a:lnTo>
                    <a:pt x="1084465" y="256487"/>
                  </a:lnTo>
                  <a:cubicBezTo>
                    <a:pt x="1101451" y="256487"/>
                    <a:pt x="1124098" y="249426"/>
                    <a:pt x="1134360" y="245896"/>
                  </a:cubicBezTo>
                  <a:lnTo>
                    <a:pt x="1137933" y="244613"/>
                  </a:lnTo>
                  <a:lnTo>
                    <a:pt x="1157305" y="227168"/>
                  </a:lnTo>
                  <a:cubicBezTo>
                    <a:pt x="1164856" y="214409"/>
                    <a:pt x="1167680" y="200682"/>
                    <a:pt x="1167366" y="186760"/>
                  </a:cubicBezTo>
                  <a:lnTo>
                    <a:pt x="1163171" y="166862"/>
                  </a:lnTo>
                  <a:lnTo>
                    <a:pt x="1151607" y="151443"/>
                  </a:lnTo>
                  <a:lnTo>
                    <a:pt x="1159018" y="200071"/>
                  </a:lnTo>
                  <a:cubicBezTo>
                    <a:pt x="1155878" y="217636"/>
                    <a:pt x="1144576" y="230340"/>
                    <a:pt x="1129389" y="239514"/>
                  </a:cubicBezTo>
                  <a:close/>
                  <a:moveTo>
                    <a:pt x="699131" y="245572"/>
                  </a:moveTo>
                  <a:lnTo>
                    <a:pt x="717326" y="261769"/>
                  </a:lnTo>
                  <a:cubicBezTo>
                    <a:pt x="754865" y="281870"/>
                    <a:pt x="817784" y="295010"/>
                    <a:pt x="918830" y="295010"/>
                  </a:cubicBezTo>
                  <a:cubicBezTo>
                    <a:pt x="1019249" y="295010"/>
                    <a:pt x="1081697" y="281870"/>
                    <a:pt x="1118883" y="261769"/>
                  </a:cubicBezTo>
                  <a:lnTo>
                    <a:pt x="1132532" y="249477"/>
                  </a:lnTo>
                  <a:lnTo>
                    <a:pt x="1122211" y="256487"/>
                  </a:lnTo>
                  <a:cubicBezTo>
                    <a:pt x="1110887" y="263391"/>
                    <a:pt x="1094531" y="271550"/>
                    <a:pt x="1074400" y="276570"/>
                  </a:cubicBezTo>
                  <a:cubicBezTo>
                    <a:pt x="1046720" y="284102"/>
                    <a:pt x="1008975" y="294144"/>
                    <a:pt x="913353" y="294144"/>
                  </a:cubicBezTo>
                  <a:cubicBezTo>
                    <a:pt x="805779" y="294144"/>
                    <a:pt x="744914" y="274374"/>
                    <a:pt x="715897" y="258134"/>
                  </a:cubicBezTo>
                  <a:close/>
                  <a:moveTo>
                    <a:pt x="0" y="685463"/>
                  </a:moveTo>
                  <a:cubicBezTo>
                    <a:pt x="0" y="660590"/>
                    <a:pt x="824" y="638064"/>
                    <a:pt x="2374" y="617688"/>
                  </a:cubicBezTo>
                  <a:lnTo>
                    <a:pt x="5948" y="588580"/>
                  </a:lnTo>
                  <a:lnTo>
                    <a:pt x="6336" y="583503"/>
                  </a:lnTo>
                  <a:lnTo>
                    <a:pt x="7611" y="575029"/>
                  </a:lnTo>
                  <a:lnTo>
                    <a:pt x="9110" y="562816"/>
                  </a:lnTo>
                  <a:lnTo>
                    <a:pt x="9995" y="559185"/>
                  </a:lnTo>
                  <a:lnTo>
                    <a:pt x="11203" y="551159"/>
                  </a:lnTo>
                  <a:cubicBezTo>
                    <a:pt x="12983" y="542047"/>
                    <a:pt x="14883" y="534381"/>
                    <a:pt x="16782" y="527498"/>
                  </a:cubicBezTo>
                  <a:lnTo>
                    <a:pt x="18913" y="522594"/>
                  </a:lnTo>
                  <a:lnTo>
                    <a:pt x="19626" y="519668"/>
                  </a:lnTo>
                  <a:cubicBezTo>
                    <a:pt x="23697" y="507109"/>
                    <a:pt x="28301" y="496308"/>
                    <a:pt x="33342" y="487069"/>
                  </a:cubicBezTo>
                  <a:lnTo>
                    <a:pt x="35985" y="483310"/>
                  </a:lnTo>
                  <a:lnTo>
                    <a:pt x="37042" y="480879"/>
                  </a:lnTo>
                  <a:cubicBezTo>
                    <a:pt x="44006" y="469302"/>
                    <a:pt x="49704" y="462419"/>
                    <a:pt x="49704" y="462419"/>
                  </a:cubicBezTo>
                  <a:lnTo>
                    <a:pt x="48797" y="465091"/>
                  </a:lnTo>
                  <a:lnTo>
                    <a:pt x="49676" y="463841"/>
                  </a:lnTo>
                  <a:cubicBezTo>
                    <a:pt x="81667" y="429126"/>
                    <a:pt x="123929" y="435725"/>
                    <a:pt x="160351" y="451003"/>
                  </a:cubicBezTo>
                  <a:lnTo>
                    <a:pt x="174759" y="458574"/>
                  </a:lnTo>
                  <a:lnTo>
                    <a:pt x="190209" y="465677"/>
                  </a:lnTo>
                  <a:cubicBezTo>
                    <a:pt x="201948" y="471623"/>
                    <a:pt x="212982" y="477569"/>
                    <a:pt x="221551" y="482029"/>
                  </a:cubicBezTo>
                  <a:lnTo>
                    <a:pt x="237510" y="489196"/>
                  </a:lnTo>
                  <a:lnTo>
                    <a:pt x="250890" y="480069"/>
                  </a:lnTo>
                  <a:cubicBezTo>
                    <a:pt x="258421" y="467867"/>
                    <a:pt x="261559" y="447530"/>
                    <a:pt x="262814" y="435329"/>
                  </a:cubicBezTo>
                  <a:lnTo>
                    <a:pt x="263145" y="431042"/>
                  </a:lnTo>
                  <a:lnTo>
                    <a:pt x="263145" y="425657"/>
                  </a:lnTo>
                  <a:cubicBezTo>
                    <a:pt x="263145" y="406997"/>
                    <a:pt x="263145" y="332356"/>
                    <a:pt x="263145" y="33793"/>
                  </a:cubicBezTo>
                  <a:lnTo>
                    <a:pt x="263599" y="34247"/>
                  </a:lnTo>
                  <a:lnTo>
                    <a:pt x="263599" y="32206"/>
                  </a:lnTo>
                  <a:cubicBezTo>
                    <a:pt x="263599" y="32206"/>
                    <a:pt x="263599" y="32206"/>
                    <a:pt x="655231" y="32206"/>
                  </a:cubicBezTo>
                  <a:cubicBezTo>
                    <a:pt x="655231" y="32206"/>
                    <a:pt x="720503" y="34709"/>
                    <a:pt x="720503" y="59738"/>
                  </a:cubicBezTo>
                  <a:cubicBezTo>
                    <a:pt x="720503" y="75381"/>
                    <a:pt x="640090" y="163373"/>
                    <a:pt x="678458" y="227168"/>
                  </a:cubicBezTo>
                  <a:lnTo>
                    <a:pt x="696063" y="242840"/>
                  </a:lnTo>
                  <a:lnTo>
                    <a:pt x="677444" y="219771"/>
                  </a:lnTo>
                  <a:cubicBezTo>
                    <a:pt x="671783" y="210043"/>
                    <a:pt x="668008" y="198746"/>
                    <a:pt x="669266" y="186194"/>
                  </a:cubicBezTo>
                  <a:cubicBezTo>
                    <a:pt x="676815" y="203767"/>
                    <a:pt x="696946" y="221340"/>
                    <a:pt x="732175" y="236403"/>
                  </a:cubicBezTo>
                  <a:cubicBezTo>
                    <a:pt x="767404" y="251466"/>
                    <a:pt x="845411" y="264018"/>
                    <a:pt x="915869" y="264018"/>
                  </a:cubicBezTo>
                  <a:cubicBezTo>
                    <a:pt x="938517" y="264018"/>
                    <a:pt x="970600" y="262763"/>
                    <a:pt x="1002055" y="261194"/>
                  </a:cubicBezTo>
                  <a:lnTo>
                    <a:pt x="1015751" y="260449"/>
                  </a:lnTo>
                  <a:lnTo>
                    <a:pt x="1021549" y="259353"/>
                  </a:lnTo>
                  <a:cubicBezTo>
                    <a:pt x="1054631" y="252296"/>
                    <a:pt x="1121972" y="233947"/>
                    <a:pt x="1131391" y="200071"/>
                  </a:cubicBezTo>
                  <a:cubicBezTo>
                    <a:pt x="1146460" y="137339"/>
                    <a:pt x="1053532" y="97191"/>
                    <a:pt x="1066090" y="36968"/>
                  </a:cubicBezTo>
                  <a:lnTo>
                    <a:pt x="1069583" y="43048"/>
                  </a:lnTo>
                  <a:lnTo>
                    <a:pt x="1066800" y="36007"/>
                  </a:lnTo>
                  <a:cubicBezTo>
                    <a:pt x="1066800" y="-9069"/>
                    <a:pt x="1182122" y="948"/>
                    <a:pt x="1182122" y="948"/>
                  </a:cubicBezTo>
                  <a:cubicBezTo>
                    <a:pt x="1545636" y="948"/>
                    <a:pt x="1545636" y="948"/>
                    <a:pt x="1545636" y="948"/>
                  </a:cubicBezTo>
                  <a:lnTo>
                    <a:pt x="1573213" y="30998"/>
                  </a:lnTo>
                  <a:cubicBezTo>
                    <a:pt x="1174601" y="30998"/>
                    <a:pt x="1174601" y="30998"/>
                    <a:pt x="1174601" y="30998"/>
                  </a:cubicBezTo>
                  <a:cubicBezTo>
                    <a:pt x="1174601" y="30998"/>
                    <a:pt x="1114433" y="33503"/>
                    <a:pt x="1114433" y="58545"/>
                  </a:cubicBezTo>
                  <a:lnTo>
                    <a:pt x="1114854" y="59414"/>
                  </a:lnTo>
                  <a:lnTo>
                    <a:pt x="1124845" y="43821"/>
                  </a:lnTo>
                  <a:cubicBezTo>
                    <a:pt x="1143203" y="32206"/>
                    <a:pt x="1179919" y="32206"/>
                    <a:pt x="1179919" y="32206"/>
                  </a:cubicBezTo>
                  <a:cubicBezTo>
                    <a:pt x="1179919" y="32206"/>
                    <a:pt x="1179919" y="32206"/>
                    <a:pt x="1574062" y="32206"/>
                  </a:cubicBezTo>
                  <a:cubicBezTo>
                    <a:pt x="1574062" y="32206"/>
                    <a:pt x="1574062" y="32206"/>
                    <a:pt x="1574062" y="425161"/>
                  </a:cubicBezTo>
                  <a:cubicBezTo>
                    <a:pt x="1574062" y="430167"/>
                    <a:pt x="1574062" y="490237"/>
                    <a:pt x="1599167" y="490237"/>
                  </a:cubicBezTo>
                  <a:cubicBezTo>
                    <a:pt x="1626782" y="490237"/>
                    <a:pt x="1835150" y="287501"/>
                    <a:pt x="1835150" y="685463"/>
                  </a:cubicBezTo>
                  <a:cubicBezTo>
                    <a:pt x="1835150" y="735208"/>
                    <a:pt x="1831855" y="775606"/>
                    <a:pt x="1826040" y="808217"/>
                  </a:cubicBezTo>
                  <a:lnTo>
                    <a:pt x="1816560" y="847223"/>
                  </a:lnTo>
                  <a:lnTo>
                    <a:pt x="1817688" y="846107"/>
                  </a:lnTo>
                  <a:cubicBezTo>
                    <a:pt x="1817688" y="846107"/>
                    <a:pt x="1816433" y="851385"/>
                    <a:pt x="1813529" y="859341"/>
                  </a:cubicBezTo>
                  <a:lnTo>
                    <a:pt x="1803323" y="880630"/>
                  </a:lnTo>
                  <a:lnTo>
                    <a:pt x="1801808" y="884248"/>
                  </a:lnTo>
                  <a:lnTo>
                    <a:pt x="1801105" y="885255"/>
                  </a:lnTo>
                  <a:lnTo>
                    <a:pt x="1799483" y="888640"/>
                  </a:lnTo>
                  <a:lnTo>
                    <a:pt x="1795971" y="892616"/>
                  </a:lnTo>
                  <a:lnTo>
                    <a:pt x="1785474" y="907665"/>
                  </a:lnTo>
                  <a:lnTo>
                    <a:pt x="1775011" y="916348"/>
                  </a:lnTo>
                  <a:lnTo>
                    <a:pt x="1773194" y="918405"/>
                  </a:lnTo>
                  <a:lnTo>
                    <a:pt x="1771221" y="919493"/>
                  </a:lnTo>
                  <a:lnTo>
                    <a:pt x="1767103" y="922911"/>
                  </a:lnTo>
                  <a:lnTo>
                    <a:pt x="1763125" y="923956"/>
                  </a:lnTo>
                  <a:lnTo>
                    <a:pt x="1754724" y="928587"/>
                  </a:lnTo>
                  <a:cubicBezTo>
                    <a:pt x="1747926" y="931134"/>
                    <a:pt x="1740471" y="932725"/>
                    <a:pt x="1732310" y="933036"/>
                  </a:cubicBezTo>
                  <a:lnTo>
                    <a:pt x="1730060" y="932646"/>
                  </a:lnTo>
                  <a:lnTo>
                    <a:pt x="1726573" y="933563"/>
                  </a:lnTo>
                  <a:cubicBezTo>
                    <a:pt x="1684679" y="933328"/>
                    <a:pt x="1641021" y="905112"/>
                    <a:pt x="1616514" y="891018"/>
                  </a:cubicBezTo>
                  <a:lnTo>
                    <a:pt x="1602114" y="884521"/>
                  </a:lnTo>
                  <a:lnTo>
                    <a:pt x="1599219" y="883362"/>
                  </a:lnTo>
                  <a:lnTo>
                    <a:pt x="1597467" y="884342"/>
                  </a:lnTo>
                  <a:lnTo>
                    <a:pt x="1584653" y="893008"/>
                  </a:lnTo>
                  <a:cubicBezTo>
                    <a:pt x="1574062" y="910724"/>
                    <a:pt x="1574062" y="946390"/>
                    <a:pt x="1574062" y="948267"/>
                  </a:cubicBezTo>
                  <a:cubicBezTo>
                    <a:pt x="1574062" y="948267"/>
                    <a:pt x="1574062" y="948267"/>
                    <a:pt x="1574062" y="1338719"/>
                  </a:cubicBezTo>
                  <a:cubicBezTo>
                    <a:pt x="1574062" y="1338719"/>
                    <a:pt x="1574062" y="1338719"/>
                    <a:pt x="1179919" y="1338719"/>
                  </a:cubicBezTo>
                  <a:cubicBezTo>
                    <a:pt x="1179919" y="1338719"/>
                    <a:pt x="1114647" y="1338719"/>
                    <a:pt x="1114647" y="1313690"/>
                  </a:cubicBezTo>
                  <a:cubicBezTo>
                    <a:pt x="1114647" y="1288661"/>
                    <a:pt x="1317994" y="1078418"/>
                    <a:pt x="918830" y="1078418"/>
                  </a:cubicBezTo>
                  <a:cubicBezTo>
                    <a:pt x="519666" y="1078418"/>
                    <a:pt x="720503" y="1286158"/>
                    <a:pt x="720503" y="1313690"/>
                  </a:cubicBezTo>
                  <a:cubicBezTo>
                    <a:pt x="720503" y="1338719"/>
                    <a:pt x="655231" y="1338719"/>
                    <a:pt x="655231" y="1338719"/>
                  </a:cubicBezTo>
                  <a:cubicBezTo>
                    <a:pt x="655231" y="1338719"/>
                    <a:pt x="655231" y="1338719"/>
                    <a:pt x="263599" y="1338719"/>
                  </a:cubicBezTo>
                  <a:lnTo>
                    <a:pt x="263599" y="1338335"/>
                  </a:lnTo>
                  <a:lnTo>
                    <a:pt x="263145" y="1338719"/>
                  </a:lnTo>
                  <a:cubicBezTo>
                    <a:pt x="263145" y="940635"/>
                    <a:pt x="263145" y="940635"/>
                    <a:pt x="263145" y="940635"/>
                  </a:cubicBezTo>
                  <a:lnTo>
                    <a:pt x="262485" y="933045"/>
                  </a:lnTo>
                  <a:lnTo>
                    <a:pt x="262100" y="930193"/>
                  </a:lnTo>
                  <a:lnTo>
                    <a:pt x="258802" y="912060"/>
                  </a:lnTo>
                  <a:lnTo>
                    <a:pt x="258443" y="911080"/>
                  </a:lnTo>
                  <a:lnTo>
                    <a:pt x="250678" y="892550"/>
                  </a:lnTo>
                  <a:lnTo>
                    <a:pt x="238883" y="885038"/>
                  </a:lnTo>
                  <a:lnTo>
                    <a:pt x="235896" y="883231"/>
                  </a:lnTo>
                  <a:lnTo>
                    <a:pt x="218636" y="891018"/>
                  </a:lnTo>
                  <a:cubicBezTo>
                    <a:pt x="202298" y="900414"/>
                    <a:pt x="177449" y="916086"/>
                    <a:pt x="150285" y="925560"/>
                  </a:cubicBezTo>
                  <a:lnTo>
                    <a:pt x="129780" y="929494"/>
                  </a:lnTo>
                  <a:lnTo>
                    <a:pt x="125412" y="930620"/>
                  </a:lnTo>
                  <a:lnTo>
                    <a:pt x="125940" y="930231"/>
                  </a:lnTo>
                  <a:lnTo>
                    <a:pt x="108577" y="933563"/>
                  </a:lnTo>
                  <a:lnTo>
                    <a:pt x="105692" y="932804"/>
                  </a:lnTo>
                  <a:lnTo>
                    <a:pt x="89946" y="931504"/>
                  </a:lnTo>
                  <a:cubicBezTo>
                    <a:pt x="84288" y="930018"/>
                    <a:pt x="78985" y="927672"/>
                    <a:pt x="74079" y="924856"/>
                  </a:cubicBezTo>
                  <a:lnTo>
                    <a:pt x="73404" y="924318"/>
                  </a:lnTo>
                  <a:lnTo>
                    <a:pt x="68047" y="922911"/>
                  </a:lnTo>
                  <a:cubicBezTo>
                    <a:pt x="29655" y="899813"/>
                    <a:pt x="0" y="834698"/>
                    <a:pt x="0" y="685463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2" name="AutoShape 91"/>
            <p:cNvSpPr>
              <a:spLocks noChangeAspect="1"/>
            </p:cNvSpPr>
            <p:nvPr/>
          </p:nvSpPr>
          <p:spPr bwMode="auto">
            <a:xfrm>
              <a:off x="7486615" y="2867281"/>
              <a:ext cx="402571" cy="442944"/>
            </a:xfrm>
            <a:custGeom>
              <a:avLst/>
              <a:gdLst>
                <a:gd name="T0" fmla="+- 0 10795 54"/>
                <a:gd name="T1" fmla="*/ T0 w 21483"/>
                <a:gd name="T2" fmla="*/ 10800 h 21600"/>
                <a:gd name="T3" fmla="+- 0 10795 54"/>
                <a:gd name="T4" fmla="*/ T3 w 21483"/>
                <a:gd name="T5" fmla="*/ 10800 h 21600"/>
                <a:gd name="T6" fmla="+- 0 10795 54"/>
                <a:gd name="T7" fmla="*/ T6 w 21483"/>
                <a:gd name="T8" fmla="*/ 10800 h 21600"/>
                <a:gd name="T9" fmla="+- 0 10795 54"/>
                <a:gd name="T10" fmla="*/ T9 w 2148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6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6334198" y="3107771"/>
            <a:ext cx="2202495" cy="1575940"/>
            <a:chOff x="8102695" y="2293021"/>
            <a:chExt cx="2202495" cy="1575940"/>
          </a:xfrm>
        </p:grpSpPr>
        <p:sp>
          <p:nvSpPr>
            <p:cNvPr id="34" name="Freeform 48"/>
            <p:cNvSpPr/>
            <p:nvPr/>
          </p:nvSpPr>
          <p:spPr bwMode="auto">
            <a:xfrm rot="5400000">
              <a:off x="8415973" y="1979743"/>
              <a:ext cx="1575940" cy="2202495"/>
            </a:xfrm>
            <a:custGeom>
              <a:avLst/>
              <a:gdLst>
                <a:gd name="T0" fmla="*/ 339 w 522"/>
                <a:gd name="T1" fmla="*/ 637 h 731"/>
                <a:gd name="T2" fmla="*/ 365 w 522"/>
                <a:gd name="T3" fmla="*/ 626 h 731"/>
                <a:gd name="T4" fmla="*/ 522 w 522"/>
                <a:gd name="T5" fmla="*/ 626 h 731"/>
                <a:gd name="T6" fmla="*/ 522 w 522"/>
                <a:gd name="T7" fmla="*/ 470 h 731"/>
                <a:gd name="T8" fmla="*/ 511 w 522"/>
                <a:gd name="T9" fmla="*/ 444 h 731"/>
                <a:gd name="T10" fmla="*/ 418 w 522"/>
                <a:gd name="T11" fmla="*/ 365 h 731"/>
                <a:gd name="T12" fmla="*/ 511 w 522"/>
                <a:gd name="T13" fmla="*/ 287 h 731"/>
                <a:gd name="T14" fmla="*/ 522 w 522"/>
                <a:gd name="T15" fmla="*/ 261 h 731"/>
                <a:gd name="T16" fmla="*/ 522 w 522"/>
                <a:gd name="T17" fmla="*/ 105 h 731"/>
                <a:gd name="T18" fmla="*/ 365 w 522"/>
                <a:gd name="T19" fmla="*/ 105 h 731"/>
                <a:gd name="T20" fmla="*/ 339 w 522"/>
                <a:gd name="T21" fmla="*/ 94 h 731"/>
                <a:gd name="T22" fmla="*/ 261 w 522"/>
                <a:gd name="T23" fmla="*/ 0 h 731"/>
                <a:gd name="T24" fmla="*/ 183 w 522"/>
                <a:gd name="T25" fmla="*/ 94 h 731"/>
                <a:gd name="T26" fmla="*/ 157 w 522"/>
                <a:gd name="T27" fmla="*/ 105 h 731"/>
                <a:gd name="T28" fmla="*/ 0 w 522"/>
                <a:gd name="T29" fmla="*/ 105 h 731"/>
                <a:gd name="T30" fmla="*/ 0 w 522"/>
                <a:gd name="T31" fmla="*/ 261 h 731"/>
                <a:gd name="T32" fmla="*/ 10 w 522"/>
                <a:gd name="T33" fmla="*/ 287 h 731"/>
                <a:gd name="T34" fmla="*/ 104 w 522"/>
                <a:gd name="T35" fmla="*/ 365 h 731"/>
                <a:gd name="T36" fmla="*/ 10 w 522"/>
                <a:gd name="T37" fmla="*/ 444 h 731"/>
                <a:gd name="T38" fmla="*/ 0 w 522"/>
                <a:gd name="T39" fmla="*/ 470 h 731"/>
                <a:gd name="T40" fmla="*/ 0 w 522"/>
                <a:gd name="T41" fmla="*/ 626 h 731"/>
                <a:gd name="T42" fmla="*/ 156 w 522"/>
                <a:gd name="T43" fmla="*/ 626 h 731"/>
                <a:gd name="T44" fmla="*/ 183 w 522"/>
                <a:gd name="T45" fmla="*/ 637 h 731"/>
                <a:gd name="T46" fmla="*/ 261 w 522"/>
                <a:gd name="T47" fmla="*/ 731 h 731"/>
                <a:gd name="T48" fmla="*/ 339 w 522"/>
                <a:gd name="T49" fmla="*/ 637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2" h="731">
                  <a:moveTo>
                    <a:pt x="339" y="637"/>
                  </a:moveTo>
                  <a:cubicBezTo>
                    <a:pt x="339" y="626"/>
                    <a:pt x="365" y="626"/>
                    <a:pt x="365" y="626"/>
                  </a:cubicBezTo>
                  <a:cubicBezTo>
                    <a:pt x="522" y="626"/>
                    <a:pt x="522" y="626"/>
                    <a:pt x="522" y="626"/>
                  </a:cubicBezTo>
                  <a:cubicBezTo>
                    <a:pt x="522" y="470"/>
                    <a:pt x="522" y="470"/>
                    <a:pt x="522" y="470"/>
                  </a:cubicBezTo>
                  <a:cubicBezTo>
                    <a:pt x="522" y="470"/>
                    <a:pt x="522" y="444"/>
                    <a:pt x="511" y="444"/>
                  </a:cubicBezTo>
                  <a:cubicBezTo>
                    <a:pt x="501" y="444"/>
                    <a:pt x="418" y="524"/>
                    <a:pt x="418" y="365"/>
                  </a:cubicBezTo>
                  <a:cubicBezTo>
                    <a:pt x="418" y="207"/>
                    <a:pt x="501" y="287"/>
                    <a:pt x="511" y="287"/>
                  </a:cubicBezTo>
                  <a:cubicBezTo>
                    <a:pt x="521" y="287"/>
                    <a:pt x="522" y="261"/>
                    <a:pt x="522" y="261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365" y="105"/>
                    <a:pt x="365" y="105"/>
                    <a:pt x="365" y="105"/>
                  </a:cubicBezTo>
                  <a:cubicBezTo>
                    <a:pt x="364" y="105"/>
                    <a:pt x="339" y="104"/>
                    <a:pt x="339" y="94"/>
                  </a:cubicBezTo>
                  <a:cubicBezTo>
                    <a:pt x="339" y="84"/>
                    <a:pt x="420" y="0"/>
                    <a:pt x="261" y="0"/>
                  </a:cubicBezTo>
                  <a:cubicBezTo>
                    <a:pt x="102" y="0"/>
                    <a:pt x="183" y="84"/>
                    <a:pt x="183" y="94"/>
                  </a:cubicBezTo>
                  <a:cubicBezTo>
                    <a:pt x="183" y="104"/>
                    <a:pt x="158" y="105"/>
                    <a:pt x="157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87"/>
                    <a:pt x="10" y="287"/>
                  </a:cubicBezTo>
                  <a:cubicBezTo>
                    <a:pt x="21" y="287"/>
                    <a:pt x="104" y="205"/>
                    <a:pt x="104" y="365"/>
                  </a:cubicBezTo>
                  <a:cubicBezTo>
                    <a:pt x="104" y="526"/>
                    <a:pt x="21" y="444"/>
                    <a:pt x="10" y="444"/>
                  </a:cubicBezTo>
                  <a:cubicBezTo>
                    <a:pt x="0" y="444"/>
                    <a:pt x="0" y="470"/>
                    <a:pt x="0" y="470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156" y="626"/>
                    <a:pt x="156" y="626"/>
                    <a:pt x="156" y="626"/>
                  </a:cubicBezTo>
                  <a:cubicBezTo>
                    <a:pt x="156" y="626"/>
                    <a:pt x="183" y="627"/>
                    <a:pt x="183" y="637"/>
                  </a:cubicBezTo>
                  <a:cubicBezTo>
                    <a:pt x="183" y="647"/>
                    <a:pt x="102" y="731"/>
                    <a:pt x="261" y="731"/>
                  </a:cubicBezTo>
                  <a:cubicBezTo>
                    <a:pt x="420" y="731"/>
                    <a:pt x="339" y="647"/>
                    <a:pt x="339" y="637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25"/>
            <p:cNvSpPr>
              <a:spLocks noChangeAspect="1" noChangeArrowheads="1"/>
            </p:cNvSpPr>
            <p:nvPr/>
          </p:nvSpPr>
          <p:spPr bwMode="auto">
            <a:xfrm>
              <a:off x="9015413" y="2773253"/>
              <a:ext cx="385888" cy="519536"/>
            </a:xfrm>
            <a:custGeom>
              <a:avLst/>
              <a:gdLst>
                <a:gd name="T0" fmla="*/ 694 w 1046"/>
                <a:gd name="T1" fmla="*/ 1053 h 1405"/>
                <a:gd name="T2" fmla="*/ 176 w 1046"/>
                <a:gd name="T3" fmla="*/ 526 h 1405"/>
                <a:gd name="T4" fmla="*/ 870 w 1046"/>
                <a:gd name="T5" fmla="*/ 526 h 1405"/>
                <a:gd name="T6" fmla="*/ 393 w 1046"/>
                <a:gd name="T7" fmla="*/ 1229 h 1405"/>
                <a:gd name="T8" fmla="*/ 393 w 1046"/>
                <a:gd name="T9" fmla="*/ 1321 h 1405"/>
                <a:gd name="T10" fmla="*/ 519 w 1046"/>
                <a:gd name="T11" fmla="*/ 1404 h 1405"/>
                <a:gd name="T12" fmla="*/ 652 w 1046"/>
                <a:gd name="T13" fmla="*/ 1321 h 1405"/>
                <a:gd name="T14" fmla="*/ 652 w 1046"/>
                <a:gd name="T15" fmla="*/ 1229 h 1405"/>
                <a:gd name="T16" fmla="*/ 393 w 1046"/>
                <a:gd name="T17" fmla="*/ 1095 h 1405"/>
                <a:gd name="T18" fmla="*/ 393 w 1046"/>
                <a:gd name="T19" fmla="*/ 1187 h 1405"/>
                <a:gd name="T20" fmla="*/ 694 w 1046"/>
                <a:gd name="T21" fmla="*/ 1145 h 1405"/>
                <a:gd name="T22" fmla="*/ 42 w 1046"/>
                <a:gd name="T23" fmla="*/ 301 h 1405"/>
                <a:gd name="T24" fmla="*/ 168 w 1046"/>
                <a:gd name="T25" fmla="*/ 275 h 1405"/>
                <a:gd name="T26" fmla="*/ 42 w 1046"/>
                <a:gd name="T27" fmla="*/ 301 h 1405"/>
                <a:gd name="T28" fmla="*/ 569 w 1046"/>
                <a:gd name="T29" fmla="*/ 0 h 1405"/>
                <a:gd name="T30" fmla="*/ 477 w 1046"/>
                <a:gd name="T31" fmla="*/ 92 h 1405"/>
                <a:gd name="T32" fmla="*/ 569 w 1046"/>
                <a:gd name="T33" fmla="*/ 92 h 1405"/>
                <a:gd name="T34" fmla="*/ 301 w 1046"/>
                <a:gd name="T35" fmla="*/ 50 h 1405"/>
                <a:gd name="T36" fmla="*/ 268 w 1046"/>
                <a:gd name="T37" fmla="*/ 175 h 1405"/>
                <a:gd name="T38" fmla="*/ 1004 w 1046"/>
                <a:gd name="T39" fmla="*/ 301 h 1405"/>
                <a:gd name="T40" fmla="*/ 878 w 1046"/>
                <a:gd name="T41" fmla="*/ 275 h 1405"/>
                <a:gd name="T42" fmla="*/ 1004 w 1046"/>
                <a:gd name="T43" fmla="*/ 301 h 1405"/>
                <a:gd name="T44" fmla="*/ 744 w 1046"/>
                <a:gd name="T45" fmla="*/ 50 h 1405"/>
                <a:gd name="T46" fmla="*/ 778 w 1046"/>
                <a:gd name="T47" fmla="*/ 175 h 1405"/>
                <a:gd name="T48" fmla="*/ 84 w 1046"/>
                <a:gd name="T49" fmla="*/ 526 h 1405"/>
                <a:gd name="T50" fmla="*/ 0 w 1046"/>
                <a:gd name="T51" fmla="*/ 485 h 1405"/>
                <a:gd name="T52" fmla="*/ 92 w 1046"/>
                <a:gd name="T53" fmla="*/ 568 h 1405"/>
                <a:gd name="T54" fmla="*/ 953 w 1046"/>
                <a:gd name="T55" fmla="*/ 485 h 1405"/>
                <a:gd name="T56" fmla="*/ 953 w 1046"/>
                <a:gd name="T57" fmla="*/ 568 h 1405"/>
                <a:gd name="T58" fmla="*/ 1045 w 1046"/>
                <a:gd name="T59" fmla="*/ 485 h 1405"/>
                <a:gd name="T60" fmla="*/ 886 w 1046"/>
                <a:gd name="T61" fmla="*/ 786 h 1405"/>
                <a:gd name="T62" fmla="*/ 1004 w 1046"/>
                <a:gd name="T63" fmla="*/ 752 h 1405"/>
                <a:gd name="T64" fmla="*/ 886 w 1046"/>
                <a:gd name="T65" fmla="*/ 786 h 1405"/>
                <a:gd name="T66" fmla="*/ 92 w 1046"/>
                <a:gd name="T67" fmla="*/ 827 h 1405"/>
                <a:gd name="T68" fmla="*/ 126 w 1046"/>
                <a:gd name="T69" fmla="*/ 710 h 1405"/>
                <a:gd name="T70" fmla="*/ 42 w 1046"/>
                <a:gd name="T71" fmla="*/ 752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6" h="1405">
                  <a:moveTo>
                    <a:pt x="870" y="526"/>
                  </a:moveTo>
                  <a:cubicBezTo>
                    <a:pt x="870" y="702"/>
                    <a:pt x="694" y="877"/>
                    <a:pt x="694" y="1053"/>
                  </a:cubicBezTo>
                  <a:cubicBezTo>
                    <a:pt x="343" y="1053"/>
                    <a:pt x="343" y="1053"/>
                    <a:pt x="343" y="1053"/>
                  </a:cubicBezTo>
                  <a:cubicBezTo>
                    <a:pt x="343" y="877"/>
                    <a:pt x="176" y="702"/>
                    <a:pt x="176" y="526"/>
                  </a:cubicBezTo>
                  <a:cubicBezTo>
                    <a:pt x="176" y="334"/>
                    <a:pt x="326" y="175"/>
                    <a:pt x="519" y="175"/>
                  </a:cubicBezTo>
                  <a:cubicBezTo>
                    <a:pt x="719" y="175"/>
                    <a:pt x="870" y="334"/>
                    <a:pt x="870" y="526"/>
                  </a:cubicBezTo>
                  <a:close/>
                  <a:moveTo>
                    <a:pt x="652" y="1229"/>
                  </a:moveTo>
                  <a:cubicBezTo>
                    <a:pt x="393" y="1229"/>
                    <a:pt x="393" y="1229"/>
                    <a:pt x="393" y="1229"/>
                  </a:cubicBezTo>
                  <a:cubicBezTo>
                    <a:pt x="368" y="1229"/>
                    <a:pt x="343" y="1245"/>
                    <a:pt x="343" y="1270"/>
                  </a:cubicBezTo>
                  <a:cubicBezTo>
                    <a:pt x="343" y="1296"/>
                    <a:pt x="368" y="1321"/>
                    <a:pt x="393" y="1321"/>
                  </a:cubicBezTo>
                  <a:cubicBezTo>
                    <a:pt x="402" y="1321"/>
                    <a:pt x="402" y="1321"/>
                    <a:pt x="402" y="1321"/>
                  </a:cubicBezTo>
                  <a:cubicBezTo>
                    <a:pt x="418" y="1371"/>
                    <a:pt x="469" y="1404"/>
                    <a:pt x="519" y="1404"/>
                  </a:cubicBezTo>
                  <a:cubicBezTo>
                    <a:pt x="577" y="1404"/>
                    <a:pt x="627" y="1371"/>
                    <a:pt x="644" y="1321"/>
                  </a:cubicBezTo>
                  <a:cubicBezTo>
                    <a:pt x="652" y="1321"/>
                    <a:pt x="652" y="1321"/>
                    <a:pt x="652" y="1321"/>
                  </a:cubicBezTo>
                  <a:cubicBezTo>
                    <a:pt x="677" y="1321"/>
                    <a:pt x="694" y="1296"/>
                    <a:pt x="694" y="1270"/>
                  </a:cubicBezTo>
                  <a:cubicBezTo>
                    <a:pt x="694" y="1245"/>
                    <a:pt x="677" y="1229"/>
                    <a:pt x="652" y="1229"/>
                  </a:cubicBezTo>
                  <a:close/>
                  <a:moveTo>
                    <a:pt x="652" y="1095"/>
                  </a:moveTo>
                  <a:cubicBezTo>
                    <a:pt x="393" y="1095"/>
                    <a:pt x="393" y="1095"/>
                    <a:pt x="393" y="1095"/>
                  </a:cubicBezTo>
                  <a:cubicBezTo>
                    <a:pt x="368" y="1095"/>
                    <a:pt x="343" y="1120"/>
                    <a:pt x="343" y="1145"/>
                  </a:cubicBezTo>
                  <a:cubicBezTo>
                    <a:pt x="343" y="1162"/>
                    <a:pt x="368" y="1187"/>
                    <a:pt x="393" y="1187"/>
                  </a:cubicBezTo>
                  <a:cubicBezTo>
                    <a:pt x="652" y="1187"/>
                    <a:pt x="652" y="1187"/>
                    <a:pt x="652" y="1187"/>
                  </a:cubicBezTo>
                  <a:cubicBezTo>
                    <a:pt x="677" y="1187"/>
                    <a:pt x="694" y="1162"/>
                    <a:pt x="694" y="1145"/>
                  </a:cubicBezTo>
                  <a:cubicBezTo>
                    <a:pt x="694" y="1120"/>
                    <a:pt x="677" y="1095"/>
                    <a:pt x="652" y="1095"/>
                  </a:cubicBezTo>
                  <a:close/>
                  <a:moveTo>
                    <a:pt x="42" y="301"/>
                  </a:moveTo>
                  <a:cubicBezTo>
                    <a:pt x="126" y="351"/>
                    <a:pt x="126" y="351"/>
                    <a:pt x="126" y="351"/>
                  </a:cubicBezTo>
                  <a:cubicBezTo>
                    <a:pt x="134" y="326"/>
                    <a:pt x="151" y="301"/>
                    <a:pt x="168" y="275"/>
                  </a:cubicBezTo>
                  <a:cubicBezTo>
                    <a:pt x="92" y="225"/>
                    <a:pt x="92" y="225"/>
                    <a:pt x="92" y="225"/>
                  </a:cubicBezTo>
                  <a:lnTo>
                    <a:pt x="42" y="301"/>
                  </a:lnTo>
                  <a:close/>
                  <a:moveTo>
                    <a:pt x="569" y="92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93" y="92"/>
                    <a:pt x="510" y="92"/>
                    <a:pt x="519" y="92"/>
                  </a:cubicBezTo>
                  <a:cubicBezTo>
                    <a:pt x="535" y="92"/>
                    <a:pt x="552" y="92"/>
                    <a:pt x="569" y="92"/>
                  </a:cubicBezTo>
                  <a:close/>
                  <a:moveTo>
                    <a:pt x="343" y="133"/>
                  </a:moveTo>
                  <a:cubicBezTo>
                    <a:pt x="301" y="50"/>
                    <a:pt x="301" y="50"/>
                    <a:pt x="301" y="50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68" y="175"/>
                    <a:pt x="268" y="175"/>
                    <a:pt x="268" y="175"/>
                  </a:cubicBezTo>
                  <a:cubicBezTo>
                    <a:pt x="293" y="159"/>
                    <a:pt x="318" y="142"/>
                    <a:pt x="343" y="133"/>
                  </a:cubicBezTo>
                  <a:close/>
                  <a:moveTo>
                    <a:pt x="1004" y="301"/>
                  </a:moveTo>
                  <a:cubicBezTo>
                    <a:pt x="953" y="225"/>
                    <a:pt x="953" y="225"/>
                    <a:pt x="953" y="225"/>
                  </a:cubicBezTo>
                  <a:cubicBezTo>
                    <a:pt x="878" y="275"/>
                    <a:pt x="878" y="275"/>
                    <a:pt x="878" y="275"/>
                  </a:cubicBezTo>
                  <a:cubicBezTo>
                    <a:pt x="895" y="301"/>
                    <a:pt x="912" y="326"/>
                    <a:pt x="920" y="351"/>
                  </a:cubicBezTo>
                  <a:lnTo>
                    <a:pt x="1004" y="301"/>
                  </a:lnTo>
                  <a:close/>
                  <a:moveTo>
                    <a:pt x="820" y="92"/>
                  </a:moveTo>
                  <a:cubicBezTo>
                    <a:pt x="744" y="50"/>
                    <a:pt x="744" y="50"/>
                    <a:pt x="744" y="50"/>
                  </a:cubicBezTo>
                  <a:cubicBezTo>
                    <a:pt x="702" y="133"/>
                    <a:pt x="702" y="133"/>
                    <a:pt x="702" y="133"/>
                  </a:cubicBezTo>
                  <a:cubicBezTo>
                    <a:pt x="727" y="142"/>
                    <a:pt x="753" y="159"/>
                    <a:pt x="778" y="175"/>
                  </a:cubicBezTo>
                  <a:lnTo>
                    <a:pt x="820" y="92"/>
                  </a:lnTo>
                  <a:close/>
                  <a:moveTo>
                    <a:pt x="84" y="526"/>
                  </a:moveTo>
                  <a:cubicBezTo>
                    <a:pt x="84" y="510"/>
                    <a:pt x="84" y="501"/>
                    <a:pt x="92" y="485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92" y="568"/>
                    <a:pt x="92" y="568"/>
                    <a:pt x="92" y="568"/>
                  </a:cubicBezTo>
                  <a:cubicBezTo>
                    <a:pt x="84" y="560"/>
                    <a:pt x="84" y="543"/>
                    <a:pt x="84" y="526"/>
                  </a:cubicBezTo>
                  <a:close/>
                  <a:moveTo>
                    <a:pt x="953" y="485"/>
                  </a:moveTo>
                  <a:cubicBezTo>
                    <a:pt x="953" y="501"/>
                    <a:pt x="962" y="510"/>
                    <a:pt x="962" y="526"/>
                  </a:cubicBezTo>
                  <a:cubicBezTo>
                    <a:pt x="962" y="543"/>
                    <a:pt x="953" y="560"/>
                    <a:pt x="953" y="568"/>
                  </a:cubicBezTo>
                  <a:cubicBezTo>
                    <a:pt x="1045" y="568"/>
                    <a:pt x="1045" y="568"/>
                    <a:pt x="1045" y="568"/>
                  </a:cubicBezTo>
                  <a:cubicBezTo>
                    <a:pt x="1045" y="485"/>
                    <a:pt x="1045" y="485"/>
                    <a:pt x="1045" y="485"/>
                  </a:cubicBezTo>
                  <a:lnTo>
                    <a:pt x="953" y="485"/>
                  </a:lnTo>
                  <a:close/>
                  <a:moveTo>
                    <a:pt x="886" y="786"/>
                  </a:moveTo>
                  <a:cubicBezTo>
                    <a:pt x="953" y="827"/>
                    <a:pt x="953" y="827"/>
                    <a:pt x="953" y="827"/>
                  </a:cubicBezTo>
                  <a:cubicBezTo>
                    <a:pt x="1004" y="752"/>
                    <a:pt x="1004" y="752"/>
                    <a:pt x="1004" y="752"/>
                  </a:cubicBezTo>
                  <a:cubicBezTo>
                    <a:pt x="920" y="710"/>
                    <a:pt x="920" y="710"/>
                    <a:pt x="920" y="710"/>
                  </a:cubicBezTo>
                  <a:cubicBezTo>
                    <a:pt x="912" y="735"/>
                    <a:pt x="895" y="761"/>
                    <a:pt x="886" y="786"/>
                  </a:cubicBezTo>
                  <a:close/>
                  <a:moveTo>
                    <a:pt x="42" y="752"/>
                  </a:moveTo>
                  <a:cubicBezTo>
                    <a:pt x="92" y="827"/>
                    <a:pt x="92" y="827"/>
                    <a:pt x="92" y="827"/>
                  </a:cubicBezTo>
                  <a:cubicBezTo>
                    <a:pt x="159" y="786"/>
                    <a:pt x="159" y="786"/>
                    <a:pt x="159" y="786"/>
                  </a:cubicBezTo>
                  <a:cubicBezTo>
                    <a:pt x="151" y="761"/>
                    <a:pt x="134" y="735"/>
                    <a:pt x="126" y="710"/>
                  </a:cubicBezTo>
                  <a:lnTo>
                    <a:pt x="42" y="752"/>
                  </a:lnTo>
                  <a:close/>
                  <a:moveTo>
                    <a:pt x="42" y="752"/>
                  </a:moveTo>
                  <a:lnTo>
                    <a:pt x="42" y="7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80"/>
          <p:cNvCxnSpPr/>
          <p:nvPr/>
        </p:nvCxnSpPr>
        <p:spPr>
          <a:xfrm>
            <a:off x="2855197" y="295178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81"/>
          <p:cNvCxnSpPr/>
          <p:nvPr/>
        </p:nvCxnSpPr>
        <p:spPr>
          <a:xfrm>
            <a:off x="5308948" y="2127378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90"/>
          <p:cNvCxnSpPr/>
          <p:nvPr/>
        </p:nvCxnSpPr>
        <p:spPr>
          <a:xfrm>
            <a:off x="6029328" y="431987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91"/>
          <p:cNvCxnSpPr/>
          <p:nvPr/>
        </p:nvCxnSpPr>
        <p:spPr>
          <a:xfrm>
            <a:off x="3354584" y="5244325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/>
          <p:cNvGrpSpPr/>
          <p:nvPr/>
        </p:nvGrpSpPr>
        <p:grpSpPr>
          <a:xfrm>
            <a:off x="397354" y="2505151"/>
            <a:ext cx="2206507" cy="893271"/>
            <a:chOff x="1679271" y="2220559"/>
            <a:chExt cx="2206507" cy="893271"/>
          </a:xfrm>
        </p:grpSpPr>
        <p:sp>
          <p:nvSpPr>
            <p:cNvPr id="7" name="Text Placeholder 2"/>
            <p:cNvSpPr txBox="1"/>
            <p:nvPr/>
          </p:nvSpPr>
          <p:spPr>
            <a:xfrm>
              <a:off x="1872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i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i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8" name="TextBox 36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869300" y="4797689"/>
            <a:ext cx="2206507" cy="893271"/>
            <a:chOff x="1679271" y="2220559"/>
            <a:chExt cx="2206507" cy="893271"/>
          </a:xfrm>
        </p:grpSpPr>
        <p:sp>
          <p:nvSpPr>
            <p:cNvPr id="10" name="Text Placeholder 2"/>
            <p:cNvSpPr txBox="1"/>
            <p:nvPr/>
          </p:nvSpPr>
          <p:spPr>
            <a:xfrm>
              <a:off x="1872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i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i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1" name="TextBox 39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2" name="Group 40"/>
          <p:cNvGrpSpPr/>
          <p:nvPr/>
        </p:nvGrpSpPr>
        <p:grpSpPr>
          <a:xfrm>
            <a:off x="7190508" y="1684757"/>
            <a:ext cx="2200332" cy="893271"/>
            <a:chOff x="1618318" y="2220559"/>
            <a:chExt cx="2200332" cy="893271"/>
          </a:xfrm>
        </p:grpSpPr>
        <p:sp>
          <p:nvSpPr>
            <p:cNvPr id="13" name="Text Placeholder 2"/>
            <p:cNvSpPr txBox="1"/>
            <p:nvPr/>
          </p:nvSpPr>
          <p:spPr>
            <a:xfrm>
              <a:off x="1618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i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i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5" name="Group 43"/>
          <p:cNvGrpSpPr/>
          <p:nvPr/>
        </p:nvGrpSpPr>
        <p:grpSpPr>
          <a:xfrm>
            <a:off x="7780444" y="3887989"/>
            <a:ext cx="2200332" cy="893271"/>
            <a:chOff x="1618318" y="2220559"/>
            <a:chExt cx="2200332" cy="893271"/>
          </a:xfrm>
        </p:grpSpPr>
        <p:sp>
          <p:nvSpPr>
            <p:cNvPr id="16" name="Text Placeholder 2"/>
            <p:cNvSpPr txBox="1"/>
            <p:nvPr/>
          </p:nvSpPr>
          <p:spPr>
            <a:xfrm>
              <a:off x="1618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i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i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7" name="TextBox 45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8" name="Group 2"/>
          <p:cNvGrpSpPr/>
          <p:nvPr/>
        </p:nvGrpSpPr>
        <p:grpSpPr>
          <a:xfrm>
            <a:off x="3222912" y="1768135"/>
            <a:ext cx="3867005" cy="3867390"/>
            <a:chOff x="4166340" y="1869735"/>
            <a:chExt cx="3867005" cy="3867390"/>
          </a:xfrm>
        </p:grpSpPr>
        <p:sp>
          <p:nvSpPr>
            <p:cNvPr id="19" name="Freeform 5"/>
            <p:cNvSpPr/>
            <p:nvPr/>
          </p:nvSpPr>
          <p:spPr bwMode="auto">
            <a:xfrm rot="3221378">
              <a:off x="5169712" y="2306297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72"/>
            <p:cNvSpPr/>
            <p:nvPr/>
          </p:nvSpPr>
          <p:spPr bwMode="auto">
            <a:xfrm rot="8621378">
              <a:off x="5909858" y="3311518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5"/>
            <p:cNvSpPr/>
            <p:nvPr/>
          </p:nvSpPr>
          <p:spPr bwMode="auto">
            <a:xfrm rot="3221378">
              <a:off x="4906560" y="4050199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4"/>
            <p:cNvSpPr/>
            <p:nvPr/>
          </p:nvSpPr>
          <p:spPr bwMode="auto">
            <a:xfrm rot="8621378">
              <a:off x="4166340" y="3043625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TextBox 275"/>
            <p:cNvSpPr txBox="1"/>
            <p:nvPr/>
          </p:nvSpPr>
          <p:spPr>
            <a:xfrm rot="3141781">
              <a:off x="5606290" y="2762201"/>
              <a:ext cx="1246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Dark Green</a:t>
              </a:r>
              <a:endParaRPr lang="id-ID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TextBox 276"/>
            <p:cNvSpPr txBox="1"/>
            <p:nvPr/>
          </p:nvSpPr>
          <p:spPr>
            <a:xfrm rot="19519074">
              <a:off x="6689240" y="3776855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Red</a:t>
              </a:r>
              <a:endParaRPr lang="id-ID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277"/>
            <p:cNvSpPr txBox="1"/>
            <p:nvPr/>
          </p:nvSpPr>
          <p:spPr>
            <a:xfrm rot="3141781">
              <a:off x="5660765" y="4506100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Blue</a:t>
              </a:r>
              <a:endParaRPr lang="id-ID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278"/>
            <p:cNvSpPr txBox="1"/>
            <p:nvPr/>
          </p:nvSpPr>
          <p:spPr>
            <a:xfrm rot="19519074">
              <a:off x="4849139" y="3507006"/>
              <a:ext cx="756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Green</a:t>
              </a:r>
              <a:endParaRPr lang="id-ID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7412" y="1893383"/>
            <a:ext cx="4916204" cy="4422347"/>
            <a:chOff x="3472716" y="1692370"/>
            <a:chExt cx="5246568" cy="4719524"/>
          </a:xfrm>
        </p:grpSpPr>
        <p:sp>
          <p:nvSpPr>
            <p:cNvPr id="3" name="Freeform 2"/>
            <p:cNvSpPr/>
            <p:nvPr/>
          </p:nvSpPr>
          <p:spPr bwMode="auto">
            <a:xfrm flipH="1">
              <a:off x="5395367" y="4167630"/>
              <a:ext cx="1397174" cy="2244264"/>
            </a:xfrm>
            <a:custGeom>
              <a:avLst/>
              <a:gdLst>
                <a:gd name="connsiteX0" fmla="*/ 759198 w 1653886"/>
                <a:gd name="connsiteY0" fmla="*/ 850 h 2656618"/>
                <a:gd name="connsiteX1" fmla="*/ 763881 w 1653886"/>
                <a:gd name="connsiteY1" fmla="*/ 488839 h 2656618"/>
                <a:gd name="connsiteX2" fmla="*/ 459348 w 1653886"/>
                <a:gd name="connsiteY2" fmla="*/ 298375 h 2656618"/>
                <a:gd name="connsiteX3" fmla="*/ 233486 w 1653886"/>
                <a:gd name="connsiteY3" fmla="*/ 125688 h 2656618"/>
                <a:gd name="connsiteX4" fmla="*/ 502490 w 1653886"/>
                <a:gd name="connsiteY4" fmla="*/ 735172 h 2656618"/>
                <a:gd name="connsiteX5" fmla="*/ 55842 w 1653886"/>
                <a:gd name="connsiteY5" fmla="*/ 326310 h 2656618"/>
                <a:gd name="connsiteX6" fmla="*/ 48228 w 1653886"/>
                <a:gd name="connsiteY6" fmla="*/ 514234 h 2656618"/>
                <a:gd name="connsiteX7" fmla="*/ 411130 w 1653886"/>
                <a:gd name="connsiteY7" fmla="*/ 930715 h 2656618"/>
                <a:gd name="connsiteX8" fmla="*/ 65993 w 1653886"/>
                <a:gd name="connsiteY8" fmla="*/ 750409 h 2656618"/>
                <a:gd name="connsiteX9" fmla="*/ 170042 w 1653886"/>
                <a:gd name="connsiteY9" fmla="*/ 981505 h 2656618"/>
                <a:gd name="connsiteX10" fmla="*/ 723277 w 1653886"/>
                <a:gd name="connsiteY10" fmla="*/ 1641780 h 2656618"/>
                <a:gd name="connsiteX11" fmla="*/ 671256 w 1653886"/>
                <a:gd name="connsiteY11" fmla="*/ 2645894 h 2656618"/>
                <a:gd name="connsiteX12" fmla="*/ 670238 w 1653886"/>
                <a:gd name="connsiteY12" fmla="*/ 2656618 h 2656618"/>
                <a:gd name="connsiteX13" fmla="*/ 1288826 w 1653886"/>
                <a:gd name="connsiteY13" fmla="*/ 2656618 h 2656618"/>
                <a:gd name="connsiteX14" fmla="*/ 1277268 w 1653886"/>
                <a:gd name="connsiteY14" fmla="*/ 2583272 h 2656618"/>
                <a:gd name="connsiteX15" fmla="*/ 1266361 w 1653886"/>
                <a:gd name="connsiteY15" fmla="*/ 1331959 h 2656618"/>
                <a:gd name="connsiteX16" fmla="*/ 1652103 w 1653886"/>
                <a:gd name="connsiteY16" fmla="*/ 430430 h 2656618"/>
                <a:gd name="connsiteX17" fmla="*/ 1459232 w 1653886"/>
                <a:gd name="connsiteY17" fmla="*/ 471062 h 2656618"/>
                <a:gd name="connsiteX18" fmla="*/ 1098868 w 1653886"/>
                <a:gd name="connsiteY18" fmla="*/ 732633 h 2656618"/>
                <a:gd name="connsiteX19" fmla="*/ 794335 w 1653886"/>
                <a:gd name="connsiteY19" fmla="*/ 8870 h 2656618"/>
                <a:gd name="connsiteX20" fmla="*/ 759198 w 1653886"/>
                <a:gd name="connsiteY20" fmla="*/ 850 h 265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53886" h="2656618">
                  <a:moveTo>
                    <a:pt x="759198" y="850"/>
                  </a:moveTo>
                  <a:cubicBezTo>
                    <a:pt x="692269" y="17203"/>
                    <a:pt x="726132" y="266631"/>
                    <a:pt x="763881" y="488839"/>
                  </a:cubicBezTo>
                  <a:cubicBezTo>
                    <a:pt x="807024" y="740251"/>
                    <a:pt x="593850" y="600578"/>
                    <a:pt x="459348" y="298375"/>
                  </a:cubicBezTo>
                  <a:cubicBezTo>
                    <a:pt x="324846" y="-3827"/>
                    <a:pt x="246175" y="82516"/>
                    <a:pt x="233486" y="125688"/>
                  </a:cubicBezTo>
                  <a:cubicBezTo>
                    <a:pt x="218259" y="168860"/>
                    <a:pt x="525330" y="707237"/>
                    <a:pt x="502490" y="735172"/>
                  </a:cubicBezTo>
                  <a:cubicBezTo>
                    <a:pt x="482188" y="760567"/>
                    <a:pt x="93908" y="313612"/>
                    <a:pt x="55842" y="326310"/>
                  </a:cubicBezTo>
                  <a:cubicBezTo>
                    <a:pt x="20313" y="339007"/>
                    <a:pt x="-45669" y="374561"/>
                    <a:pt x="48228" y="514234"/>
                  </a:cubicBezTo>
                  <a:cubicBezTo>
                    <a:pt x="139588" y="656447"/>
                    <a:pt x="428895" y="892622"/>
                    <a:pt x="411130" y="930715"/>
                  </a:cubicBezTo>
                  <a:cubicBezTo>
                    <a:pt x="393366" y="971347"/>
                    <a:pt x="152277" y="755488"/>
                    <a:pt x="65993" y="750409"/>
                  </a:cubicBezTo>
                  <a:cubicBezTo>
                    <a:pt x="-22829" y="745330"/>
                    <a:pt x="12700" y="869767"/>
                    <a:pt x="170042" y="981505"/>
                  </a:cubicBezTo>
                  <a:cubicBezTo>
                    <a:pt x="327384" y="1093244"/>
                    <a:pt x="710588" y="1217680"/>
                    <a:pt x="723277" y="1641780"/>
                  </a:cubicBezTo>
                  <a:cubicBezTo>
                    <a:pt x="732001" y="1933348"/>
                    <a:pt x="695144" y="2389360"/>
                    <a:pt x="671256" y="2645894"/>
                  </a:cubicBezTo>
                  <a:lnTo>
                    <a:pt x="670238" y="2656618"/>
                  </a:lnTo>
                  <a:lnTo>
                    <a:pt x="1288826" y="2656618"/>
                  </a:lnTo>
                  <a:lnTo>
                    <a:pt x="1277268" y="2583272"/>
                  </a:lnTo>
                  <a:cubicBezTo>
                    <a:pt x="1221841" y="2210562"/>
                    <a:pt x="1177856" y="1703363"/>
                    <a:pt x="1266361" y="1331959"/>
                  </a:cubicBezTo>
                  <a:cubicBezTo>
                    <a:pt x="1426241" y="669145"/>
                    <a:pt x="1677481" y="532011"/>
                    <a:pt x="1652103" y="430430"/>
                  </a:cubicBezTo>
                  <a:cubicBezTo>
                    <a:pt x="1629263" y="328849"/>
                    <a:pt x="1499836" y="377100"/>
                    <a:pt x="1459232" y="471062"/>
                  </a:cubicBezTo>
                  <a:cubicBezTo>
                    <a:pt x="1418628" y="562485"/>
                    <a:pt x="1253672" y="765646"/>
                    <a:pt x="1098868" y="732633"/>
                  </a:cubicBezTo>
                  <a:cubicBezTo>
                    <a:pt x="946601" y="699619"/>
                    <a:pt x="905997" y="69819"/>
                    <a:pt x="794335" y="8870"/>
                  </a:cubicBezTo>
                  <a:cubicBezTo>
                    <a:pt x="780377" y="934"/>
                    <a:pt x="768759" y="-1486"/>
                    <a:pt x="759198" y="850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id-ID"/>
            </a:p>
          </p:txBody>
        </p:sp>
        <p:sp>
          <p:nvSpPr>
            <p:cNvPr id="4" name="Freeform 67"/>
            <p:cNvSpPr/>
            <p:nvPr/>
          </p:nvSpPr>
          <p:spPr bwMode="auto">
            <a:xfrm rot="1883109">
              <a:off x="3472716" y="3077532"/>
              <a:ext cx="1975673" cy="196953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67"/>
            <p:cNvSpPr/>
            <p:nvPr/>
          </p:nvSpPr>
          <p:spPr bwMode="auto">
            <a:xfrm rot="4961872">
              <a:off x="4339838" y="2042516"/>
              <a:ext cx="2397282" cy="238983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67"/>
            <p:cNvSpPr/>
            <p:nvPr/>
          </p:nvSpPr>
          <p:spPr bwMode="auto">
            <a:xfrm rot="7696778">
              <a:off x="5819972" y="2184633"/>
              <a:ext cx="2112165" cy="2105606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67"/>
            <p:cNvSpPr/>
            <p:nvPr/>
          </p:nvSpPr>
          <p:spPr bwMode="auto">
            <a:xfrm rot="10345882">
              <a:off x="6798191" y="3266787"/>
              <a:ext cx="1921093" cy="191512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67"/>
            <p:cNvSpPr/>
            <p:nvPr/>
          </p:nvSpPr>
          <p:spPr bwMode="auto">
            <a:xfrm rot="12440007">
              <a:off x="6858380" y="4596385"/>
              <a:ext cx="1424405" cy="1419981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67"/>
            <p:cNvSpPr/>
            <p:nvPr/>
          </p:nvSpPr>
          <p:spPr bwMode="auto">
            <a:xfrm rot="20954305">
              <a:off x="3963464" y="4429907"/>
              <a:ext cx="1424405" cy="1419981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67"/>
            <p:cNvSpPr/>
            <p:nvPr/>
          </p:nvSpPr>
          <p:spPr bwMode="auto">
            <a:xfrm rot="2241606">
              <a:off x="3489891" y="2406325"/>
              <a:ext cx="1187759" cy="1184070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67"/>
            <p:cNvSpPr/>
            <p:nvPr/>
          </p:nvSpPr>
          <p:spPr bwMode="auto">
            <a:xfrm rot="6355571">
              <a:off x="5654693" y="1694215"/>
              <a:ext cx="1187759" cy="1184070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67"/>
            <p:cNvSpPr/>
            <p:nvPr/>
          </p:nvSpPr>
          <p:spPr bwMode="auto">
            <a:xfrm rot="9774375">
              <a:off x="7378684" y="2652032"/>
              <a:ext cx="1187759" cy="1184070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5996489"/>
            <a:ext cx="12224825" cy="1307723"/>
            <a:chOff x="0" y="5996489"/>
            <a:chExt cx="12224825" cy="1307723"/>
          </a:xfrm>
        </p:grpSpPr>
        <p:sp>
          <p:nvSpPr>
            <p:cNvPr id="14" name="Rectangle 1"/>
            <p:cNvSpPr/>
            <p:nvPr/>
          </p:nvSpPr>
          <p:spPr>
            <a:xfrm>
              <a:off x="0" y="6257824"/>
              <a:ext cx="12224825" cy="1046388"/>
            </a:xfrm>
            <a:custGeom>
              <a:avLst/>
              <a:gdLst>
                <a:gd name="connsiteX0" fmla="*/ 0 w 12192000"/>
                <a:gd name="connsiteY0" fmla="*/ 0 h 948519"/>
                <a:gd name="connsiteX1" fmla="*/ 12192000 w 12192000"/>
                <a:gd name="connsiteY1" fmla="*/ 0 h 948519"/>
                <a:gd name="connsiteX2" fmla="*/ 12192000 w 12192000"/>
                <a:gd name="connsiteY2" fmla="*/ 948519 h 948519"/>
                <a:gd name="connsiteX3" fmla="*/ 0 w 12192000"/>
                <a:gd name="connsiteY3" fmla="*/ 948519 h 948519"/>
                <a:gd name="connsiteX4" fmla="*/ 0 w 12192000"/>
                <a:gd name="connsiteY4" fmla="*/ 0 h 948519"/>
                <a:gd name="connsiteX0-1" fmla="*/ 0 w 12192000"/>
                <a:gd name="connsiteY0-2" fmla="*/ 0 h 948519"/>
                <a:gd name="connsiteX1-3" fmla="*/ 1337481 w 12192000"/>
                <a:gd name="connsiteY1-4" fmla="*/ 0 h 948519"/>
                <a:gd name="connsiteX2-5" fmla="*/ 12192000 w 12192000"/>
                <a:gd name="connsiteY2-6" fmla="*/ 0 h 948519"/>
                <a:gd name="connsiteX3-7" fmla="*/ 12192000 w 12192000"/>
                <a:gd name="connsiteY3-8" fmla="*/ 948519 h 948519"/>
                <a:gd name="connsiteX4-9" fmla="*/ 0 w 12192000"/>
                <a:gd name="connsiteY4-10" fmla="*/ 948519 h 948519"/>
                <a:gd name="connsiteX5" fmla="*/ 0 w 12192000"/>
                <a:gd name="connsiteY5" fmla="*/ 0 h 948519"/>
                <a:gd name="connsiteX0-11" fmla="*/ 0 w 12192000"/>
                <a:gd name="connsiteY0-12" fmla="*/ 286603 h 1235122"/>
                <a:gd name="connsiteX1-13" fmla="*/ 1023582 w 12192000"/>
                <a:gd name="connsiteY1-14" fmla="*/ 0 h 1235122"/>
                <a:gd name="connsiteX2-15" fmla="*/ 12192000 w 12192000"/>
                <a:gd name="connsiteY2-16" fmla="*/ 286603 h 1235122"/>
                <a:gd name="connsiteX3-17" fmla="*/ 12192000 w 12192000"/>
                <a:gd name="connsiteY3-18" fmla="*/ 1235122 h 1235122"/>
                <a:gd name="connsiteX4-19" fmla="*/ 0 w 12192000"/>
                <a:gd name="connsiteY4-20" fmla="*/ 1235122 h 1235122"/>
                <a:gd name="connsiteX5-21" fmla="*/ 0 w 12192000"/>
                <a:gd name="connsiteY5-22" fmla="*/ 286603 h 1235122"/>
                <a:gd name="connsiteX0-23" fmla="*/ 0 w 12192000"/>
                <a:gd name="connsiteY0-24" fmla="*/ 286603 h 1235122"/>
                <a:gd name="connsiteX1-25" fmla="*/ 1023582 w 12192000"/>
                <a:gd name="connsiteY1-26" fmla="*/ 0 h 1235122"/>
                <a:gd name="connsiteX2-27" fmla="*/ 12192000 w 12192000"/>
                <a:gd name="connsiteY2-28" fmla="*/ 286603 h 1235122"/>
                <a:gd name="connsiteX3-29" fmla="*/ 12192000 w 12192000"/>
                <a:gd name="connsiteY3-30" fmla="*/ 1235122 h 1235122"/>
                <a:gd name="connsiteX4-31" fmla="*/ 0 w 12192000"/>
                <a:gd name="connsiteY4-32" fmla="*/ 1235122 h 1235122"/>
                <a:gd name="connsiteX5-33" fmla="*/ 0 w 12192000"/>
                <a:gd name="connsiteY5-34" fmla="*/ 286603 h 1235122"/>
                <a:gd name="connsiteX0-35" fmla="*/ 0 w 12192000"/>
                <a:gd name="connsiteY0-36" fmla="*/ 286603 h 1235122"/>
                <a:gd name="connsiteX1-37" fmla="*/ 1023582 w 12192000"/>
                <a:gd name="connsiteY1-38" fmla="*/ 0 h 1235122"/>
                <a:gd name="connsiteX2-39" fmla="*/ 5336275 w 12192000"/>
                <a:gd name="connsiteY2-40" fmla="*/ 81886 h 1235122"/>
                <a:gd name="connsiteX3-41" fmla="*/ 12192000 w 12192000"/>
                <a:gd name="connsiteY3-42" fmla="*/ 286603 h 1235122"/>
                <a:gd name="connsiteX4-43" fmla="*/ 12192000 w 12192000"/>
                <a:gd name="connsiteY4-44" fmla="*/ 1235122 h 1235122"/>
                <a:gd name="connsiteX5-45" fmla="*/ 0 w 12192000"/>
                <a:gd name="connsiteY5-46" fmla="*/ 1235122 h 1235122"/>
                <a:gd name="connsiteX6" fmla="*/ 0 w 12192000"/>
                <a:gd name="connsiteY6" fmla="*/ 286603 h 1235122"/>
                <a:gd name="connsiteX0-47" fmla="*/ 0 w 12192000"/>
                <a:gd name="connsiteY0-48" fmla="*/ 382138 h 1330657"/>
                <a:gd name="connsiteX1-49" fmla="*/ 1023582 w 12192000"/>
                <a:gd name="connsiteY1-50" fmla="*/ 95535 h 1330657"/>
                <a:gd name="connsiteX2-51" fmla="*/ 5336275 w 12192000"/>
                <a:gd name="connsiteY2-52" fmla="*/ 0 h 1330657"/>
                <a:gd name="connsiteX3-53" fmla="*/ 12192000 w 12192000"/>
                <a:gd name="connsiteY3-54" fmla="*/ 382138 h 1330657"/>
                <a:gd name="connsiteX4-55" fmla="*/ 12192000 w 12192000"/>
                <a:gd name="connsiteY4-56" fmla="*/ 1330657 h 1330657"/>
                <a:gd name="connsiteX5-57" fmla="*/ 0 w 12192000"/>
                <a:gd name="connsiteY5-58" fmla="*/ 1330657 h 1330657"/>
                <a:gd name="connsiteX6-59" fmla="*/ 0 w 12192000"/>
                <a:gd name="connsiteY6-60" fmla="*/ 382138 h 1330657"/>
                <a:gd name="connsiteX0-61" fmla="*/ 0 w 12192000"/>
                <a:gd name="connsiteY0-62" fmla="*/ 383955 h 1332474"/>
                <a:gd name="connsiteX1-63" fmla="*/ 1023582 w 12192000"/>
                <a:gd name="connsiteY1-64" fmla="*/ 97352 h 1332474"/>
                <a:gd name="connsiteX2-65" fmla="*/ 5336275 w 12192000"/>
                <a:gd name="connsiteY2-66" fmla="*/ 1817 h 1332474"/>
                <a:gd name="connsiteX3-67" fmla="*/ 8434316 w 12192000"/>
                <a:gd name="connsiteY3-68" fmla="*/ 165591 h 1332474"/>
                <a:gd name="connsiteX4-69" fmla="*/ 12192000 w 12192000"/>
                <a:gd name="connsiteY4-70" fmla="*/ 383955 h 1332474"/>
                <a:gd name="connsiteX5-71" fmla="*/ 12192000 w 12192000"/>
                <a:gd name="connsiteY5-72" fmla="*/ 1332474 h 1332474"/>
                <a:gd name="connsiteX6-73" fmla="*/ 0 w 12192000"/>
                <a:gd name="connsiteY6-74" fmla="*/ 1332474 h 1332474"/>
                <a:gd name="connsiteX7" fmla="*/ 0 w 12192000"/>
                <a:gd name="connsiteY7" fmla="*/ 383955 h 1332474"/>
                <a:gd name="connsiteX0-75" fmla="*/ 0 w 12192000"/>
                <a:gd name="connsiteY0-76" fmla="*/ 423080 h 1371599"/>
                <a:gd name="connsiteX1-77" fmla="*/ 1023582 w 12192000"/>
                <a:gd name="connsiteY1-78" fmla="*/ 136477 h 1371599"/>
                <a:gd name="connsiteX2-79" fmla="*/ 5336275 w 12192000"/>
                <a:gd name="connsiteY2-80" fmla="*/ 40942 h 1371599"/>
                <a:gd name="connsiteX3-81" fmla="*/ 8284191 w 12192000"/>
                <a:gd name="connsiteY3-82" fmla="*/ 0 h 1371599"/>
                <a:gd name="connsiteX4-83" fmla="*/ 12192000 w 12192000"/>
                <a:gd name="connsiteY4-84" fmla="*/ 423080 h 1371599"/>
                <a:gd name="connsiteX5-85" fmla="*/ 12192000 w 12192000"/>
                <a:gd name="connsiteY5-86" fmla="*/ 1371599 h 1371599"/>
                <a:gd name="connsiteX6-87" fmla="*/ 0 w 12192000"/>
                <a:gd name="connsiteY6-88" fmla="*/ 1371599 h 1371599"/>
                <a:gd name="connsiteX7-89" fmla="*/ 0 w 12192000"/>
                <a:gd name="connsiteY7-90" fmla="*/ 423080 h 1371599"/>
                <a:gd name="connsiteX0-91" fmla="*/ 0 w 12192000"/>
                <a:gd name="connsiteY0-92" fmla="*/ 423080 h 1371599"/>
                <a:gd name="connsiteX1-93" fmla="*/ 1023582 w 12192000"/>
                <a:gd name="connsiteY1-94" fmla="*/ 136477 h 1371599"/>
                <a:gd name="connsiteX2-95" fmla="*/ 5336275 w 12192000"/>
                <a:gd name="connsiteY2-96" fmla="*/ 40942 h 1371599"/>
                <a:gd name="connsiteX3-97" fmla="*/ 8284191 w 12192000"/>
                <a:gd name="connsiteY3-98" fmla="*/ 0 h 1371599"/>
                <a:gd name="connsiteX4-99" fmla="*/ 10222173 w 12192000"/>
                <a:gd name="connsiteY4-100" fmla="*/ 218365 h 1371599"/>
                <a:gd name="connsiteX5-101" fmla="*/ 12192000 w 12192000"/>
                <a:gd name="connsiteY5-102" fmla="*/ 423080 h 1371599"/>
                <a:gd name="connsiteX6-103" fmla="*/ 12192000 w 12192000"/>
                <a:gd name="connsiteY6-104" fmla="*/ 1371599 h 1371599"/>
                <a:gd name="connsiteX7-105" fmla="*/ 0 w 12192000"/>
                <a:gd name="connsiteY7-106" fmla="*/ 1371599 h 1371599"/>
                <a:gd name="connsiteX8" fmla="*/ 0 w 12192000"/>
                <a:gd name="connsiteY8" fmla="*/ 423080 h 1371599"/>
                <a:gd name="connsiteX0-107" fmla="*/ 0 w 12192000"/>
                <a:gd name="connsiteY0-108" fmla="*/ 532261 h 1480780"/>
                <a:gd name="connsiteX1-109" fmla="*/ 1023582 w 12192000"/>
                <a:gd name="connsiteY1-110" fmla="*/ 245658 h 1480780"/>
                <a:gd name="connsiteX2-111" fmla="*/ 5336275 w 12192000"/>
                <a:gd name="connsiteY2-112" fmla="*/ 150123 h 1480780"/>
                <a:gd name="connsiteX3-113" fmla="*/ 8284191 w 12192000"/>
                <a:gd name="connsiteY3-114" fmla="*/ 109181 h 1480780"/>
                <a:gd name="connsiteX4-115" fmla="*/ 11395880 w 12192000"/>
                <a:gd name="connsiteY4-116" fmla="*/ 0 h 1480780"/>
                <a:gd name="connsiteX5-117" fmla="*/ 12192000 w 12192000"/>
                <a:gd name="connsiteY5-118" fmla="*/ 532261 h 1480780"/>
                <a:gd name="connsiteX6-119" fmla="*/ 12192000 w 12192000"/>
                <a:gd name="connsiteY6-120" fmla="*/ 1480780 h 1480780"/>
                <a:gd name="connsiteX7-121" fmla="*/ 0 w 12192000"/>
                <a:gd name="connsiteY7-122" fmla="*/ 1480780 h 1480780"/>
                <a:gd name="connsiteX8-123" fmla="*/ 0 w 12192000"/>
                <a:gd name="connsiteY8-124" fmla="*/ 532261 h 1480780"/>
                <a:gd name="connsiteX0-125" fmla="*/ 0 w 12192000"/>
                <a:gd name="connsiteY0-126" fmla="*/ 532261 h 1480780"/>
                <a:gd name="connsiteX1-127" fmla="*/ 1023582 w 12192000"/>
                <a:gd name="connsiteY1-128" fmla="*/ 245658 h 1480780"/>
                <a:gd name="connsiteX2-129" fmla="*/ 5336275 w 12192000"/>
                <a:gd name="connsiteY2-130" fmla="*/ 150123 h 1480780"/>
                <a:gd name="connsiteX3-131" fmla="*/ 8284191 w 12192000"/>
                <a:gd name="connsiteY3-132" fmla="*/ 109181 h 1480780"/>
                <a:gd name="connsiteX4-133" fmla="*/ 11395880 w 12192000"/>
                <a:gd name="connsiteY4-134" fmla="*/ 0 h 1480780"/>
                <a:gd name="connsiteX5-135" fmla="*/ 12178352 w 12192000"/>
                <a:gd name="connsiteY5-136" fmla="*/ 272953 h 1480780"/>
                <a:gd name="connsiteX6-137" fmla="*/ 12192000 w 12192000"/>
                <a:gd name="connsiteY6-138" fmla="*/ 1480780 h 1480780"/>
                <a:gd name="connsiteX7-139" fmla="*/ 0 w 12192000"/>
                <a:gd name="connsiteY7-140" fmla="*/ 1480780 h 1480780"/>
                <a:gd name="connsiteX8-141" fmla="*/ 0 w 12192000"/>
                <a:gd name="connsiteY8-142" fmla="*/ 532261 h 1480780"/>
                <a:gd name="connsiteX0-143" fmla="*/ 0 w 12192000"/>
                <a:gd name="connsiteY0-144" fmla="*/ 532261 h 1480780"/>
                <a:gd name="connsiteX1-145" fmla="*/ 1023582 w 12192000"/>
                <a:gd name="connsiteY1-146" fmla="*/ 245658 h 1480780"/>
                <a:gd name="connsiteX2-147" fmla="*/ 5336275 w 12192000"/>
                <a:gd name="connsiteY2-148" fmla="*/ 150123 h 1480780"/>
                <a:gd name="connsiteX3-149" fmla="*/ 8284191 w 12192000"/>
                <a:gd name="connsiteY3-150" fmla="*/ 109181 h 1480780"/>
                <a:gd name="connsiteX4-151" fmla="*/ 11395880 w 12192000"/>
                <a:gd name="connsiteY4-152" fmla="*/ 0 h 1480780"/>
                <a:gd name="connsiteX5-153" fmla="*/ 12178352 w 12192000"/>
                <a:gd name="connsiteY5-154" fmla="*/ 272953 h 1480780"/>
                <a:gd name="connsiteX6-155" fmla="*/ 12192000 w 12192000"/>
                <a:gd name="connsiteY6-156" fmla="*/ 1480780 h 1480780"/>
                <a:gd name="connsiteX7-157" fmla="*/ 0 w 12192000"/>
                <a:gd name="connsiteY7-158" fmla="*/ 1480780 h 1480780"/>
                <a:gd name="connsiteX8-159" fmla="*/ 0 w 12192000"/>
                <a:gd name="connsiteY8-160" fmla="*/ 532261 h 1480780"/>
                <a:gd name="connsiteX0-161" fmla="*/ 0 w 12192000"/>
                <a:gd name="connsiteY0-162" fmla="*/ 532261 h 1480780"/>
                <a:gd name="connsiteX1-163" fmla="*/ 1023582 w 12192000"/>
                <a:gd name="connsiteY1-164" fmla="*/ 245658 h 1480780"/>
                <a:gd name="connsiteX2-165" fmla="*/ 5336275 w 12192000"/>
                <a:gd name="connsiteY2-166" fmla="*/ 150123 h 1480780"/>
                <a:gd name="connsiteX3-167" fmla="*/ 8284191 w 12192000"/>
                <a:gd name="connsiteY3-168" fmla="*/ 109181 h 1480780"/>
                <a:gd name="connsiteX4-169" fmla="*/ 11395880 w 12192000"/>
                <a:gd name="connsiteY4-170" fmla="*/ 0 h 1480780"/>
                <a:gd name="connsiteX5-171" fmla="*/ 12178352 w 12192000"/>
                <a:gd name="connsiteY5-172" fmla="*/ 272953 h 1480780"/>
                <a:gd name="connsiteX6-173" fmla="*/ 12192000 w 12192000"/>
                <a:gd name="connsiteY6-174" fmla="*/ 1480780 h 1480780"/>
                <a:gd name="connsiteX7-175" fmla="*/ 0 w 12192000"/>
                <a:gd name="connsiteY7-176" fmla="*/ 1480780 h 1480780"/>
                <a:gd name="connsiteX8-177" fmla="*/ 0 w 12192000"/>
                <a:gd name="connsiteY8-178" fmla="*/ 532261 h 1480780"/>
                <a:gd name="connsiteX0-179" fmla="*/ 0 w 12192000"/>
                <a:gd name="connsiteY0-180" fmla="*/ 532261 h 1480780"/>
                <a:gd name="connsiteX1-181" fmla="*/ 1023582 w 12192000"/>
                <a:gd name="connsiteY1-182" fmla="*/ 245658 h 1480780"/>
                <a:gd name="connsiteX2-183" fmla="*/ 5336275 w 12192000"/>
                <a:gd name="connsiteY2-184" fmla="*/ 150123 h 1480780"/>
                <a:gd name="connsiteX3-185" fmla="*/ 8284191 w 12192000"/>
                <a:gd name="connsiteY3-186" fmla="*/ 109181 h 1480780"/>
                <a:gd name="connsiteX4-187" fmla="*/ 11395880 w 12192000"/>
                <a:gd name="connsiteY4-188" fmla="*/ 0 h 1480780"/>
                <a:gd name="connsiteX5-189" fmla="*/ 12178352 w 12192000"/>
                <a:gd name="connsiteY5-190" fmla="*/ 272953 h 1480780"/>
                <a:gd name="connsiteX6-191" fmla="*/ 12192000 w 12192000"/>
                <a:gd name="connsiteY6-192" fmla="*/ 1480780 h 1480780"/>
                <a:gd name="connsiteX7-193" fmla="*/ 0 w 12192000"/>
                <a:gd name="connsiteY7-194" fmla="*/ 1480780 h 1480780"/>
                <a:gd name="connsiteX8-195" fmla="*/ 0 w 12192000"/>
                <a:gd name="connsiteY8-196" fmla="*/ 532261 h 1480780"/>
                <a:gd name="connsiteX0-197" fmla="*/ 0 w 12192000"/>
                <a:gd name="connsiteY0-198" fmla="*/ 532261 h 1480780"/>
                <a:gd name="connsiteX1-199" fmla="*/ 1023582 w 12192000"/>
                <a:gd name="connsiteY1-200" fmla="*/ 245658 h 1480780"/>
                <a:gd name="connsiteX2-201" fmla="*/ 5336275 w 12192000"/>
                <a:gd name="connsiteY2-202" fmla="*/ 150123 h 1480780"/>
                <a:gd name="connsiteX3-203" fmla="*/ 8284191 w 12192000"/>
                <a:gd name="connsiteY3-204" fmla="*/ 109181 h 1480780"/>
                <a:gd name="connsiteX4-205" fmla="*/ 11395880 w 12192000"/>
                <a:gd name="connsiteY4-206" fmla="*/ 0 h 1480780"/>
                <a:gd name="connsiteX5-207" fmla="*/ 12178352 w 12192000"/>
                <a:gd name="connsiteY5-208" fmla="*/ 272953 h 1480780"/>
                <a:gd name="connsiteX6-209" fmla="*/ 12192000 w 12192000"/>
                <a:gd name="connsiteY6-210" fmla="*/ 1480780 h 1480780"/>
                <a:gd name="connsiteX7-211" fmla="*/ 0 w 12192000"/>
                <a:gd name="connsiteY7-212" fmla="*/ 1480780 h 1480780"/>
                <a:gd name="connsiteX8-213" fmla="*/ 0 w 12192000"/>
                <a:gd name="connsiteY8-214" fmla="*/ 532261 h 1480780"/>
                <a:gd name="connsiteX0-215" fmla="*/ 0 w 12192000"/>
                <a:gd name="connsiteY0-216" fmla="*/ 533366 h 1481885"/>
                <a:gd name="connsiteX1-217" fmla="*/ 1023582 w 12192000"/>
                <a:gd name="connsiteY1-218" fmla="*/ 246763 h 1481885"/>
                <a:gd name="connsiteX2-219" fmla="*/ 5336275 w 12192000"/>
                <a:gd name="connsiteY2-220" fmla="*/ 151228 h 1481885"/>
                <a:gd name="connsiteX3-221" fmla="*/ 8284191 w 12192000"/>
                <a:gd name="connsiteY3-222" fmla="*/ 110286 h 1481885"/>
                <a:gd name="connsiteX4-223" fmla="*/ 11395880 w 12192000"/>
                <a:gd name="connsiteY4-224" fmla="*/ 1105 h 1481885"/>
                <a:gd name="connsiteX5-225" fmla="*/ 12178352 w 12192000"/>
                <a:gd name="connsiteY5-226" fmla="*/ 274058 h 1481885"/>
                <a:gd name="connsiteX6-227" fmla="*/ 12192000 w 12192000"/>
                <a:gd name="connsiteY6-228" fmla="*/ 1481885 h 1481885"/>
                <a:gd name="connsiteX7-229" fmla="*/ 0 w 12192000"/>
                <a:gd name="connsiteY7-230" fmla="*/ 1481885 h 1481885"/>
                <a:gd name="connsiteX8-231" fmla="*/ 0 w 12192000"/>
                <a:gd name="connsiteY8-232" fmla="*/ 533366 h 1481885"/>
                <a:gd name="connsiteX0-233" fmla="*/ 0 w 12192000"/>
                <a:gd name="connsiteY0-234" fmla="*/ 533366 h 1481885"/>
                <a:gd name="connsiteX1-235" fmla="*/ 1023582 w 12192000"/>
                <a:gd name="connsiteY1-236" fmla="*/ 246763 h 1481885"/>
                <a:gd name="connsiteX2-237" fmla="*/ 5336275 w 12192000"/>
                <a:gd name="connsiteY2-238" fmla="*/ 151228 h 1481885"/>
                <a:gd name="connsiteX3-239" fmla="*/ 8284191 w 12192000"/>
                <a:gd name="connsiteY3-240" fmla="*/ 110286 h 1481885"/>
                <a:gd name="connsiteX4-241" fmla="*/ 11395880 w 12192000"/>
                <a:gd name="connsiteY4-242" fmla="*/ 1105 h 1481885"/>
                <a:gd name="connsiteX5-243" fmla="*/ 12178352 w 12192000"/>
                <a:gd name="connsiteY5-244" fmla="*/ 274058 h 1481885"/>
                <a:gd name="connsiteX6-245" fmla="*/ 12192000 w 12192000"/>
                <a:gd name="connsiteY6-246" fmla="*/ 1481885 h 1481885"/>
                <a:gd name="connsiteX7-247" fmla="*/ 0 w 12192000"/>
                <a:gd name="connsiteY7-248" fmla="*/ 1481885 h 1481885"/>
                <a:gd name="connsiteX8-249" fmla="*/ 0 w 12192000"/>
                <a:gd name="connsiteY8-250" fmla="*/ 533366 h 1481885"/>
                <a:gd name="connsiteX0-251" fmla="*/ 0 w 12192000"/>
                <a:gd name="connsiteY0-252" fmla="*/ 533366 h 1481885"/>
                <a:gd name="connsiteX1-253" fmla="*/ 1023582 w 12192000"/>
                <a:gd name="connsiteY1-254" fmla="*/ 246763 h 1481885"/>
                <a:gd name="connsiteX2-255" fmla="*/ 5336275 w 12192000"/>
                <a:gd name="connsiteY2-256" fmla="*/ 151228 h 1481885"/>
                <a:gd name="connsiteX3-257" fmla="*/ 8448530 w 12192000"/>
                <a:gd name="connsiteY3-258" fmla="*/ 122927 h 1481885"/>
                <a:gd name="connsiteX4-259" fmla="*/ 11395880 w 12192000"/>
                <a:gd name="connsiteY4-260" fmla="*/ 1105 h 1481885"/>
                <a:gd name="connsiteX5-261" fmla="*/ 12178352 w 12192000"/>
                <a:gd name="connsiteY5-262" fmla="*/ 274058 h 1481885"/>
                <a:gd name="connsiteX6-263" fmla="*/ 12192000 w 12192000"/>
                <a:gd name="connsiteY6-264" fmla="*/ 1481885 h 1481885"/>
                <a:gd name="connsiteX7-265" fmla="*/ 0 w 12192000"/>
                <a:gd name="connsiteY7-266" fmla="*/ 1481885 h 1481885"/>
                <a:gd name="connsiteX8-267" fmla="*/ 0 w 12192000"/>
                <a:gd name="connsiteY8-268" fmla="*/ 533366 h 1481885"/>
                <a:gd name="connsiteX0-269" fmla="*/ 0 w 12192000"/>
                <a:gd name="connsiteY0-270" fmla="*/ 533366 h 1481885"/>
                <a:gd name="connsiteX1-271" fmla="*/ 1023582 w 12192000"/>
                <a:gd name="connsiteY1-272" fmla="*/ 246763 h 1481885"/>
                <a:gd name="connsiteX2-273" fmla="*/ 5336275 w 12192000"/>
                <a:gd name="connsiteY2-274" fmla="*/ 151228 h 1481885"/>
                <a:gd name="connsiteX3-275" fmla="*/ 8448530 w 12192000"/>
                <a:gd name="connsiteY3-276" fmla="*/ 122927 h 1481885"/>
                <a:gd name="connsiteX4-277" fmla="*/ 11395880 w 12192000"/>
                <a:gd name="connsiteY4-278" fmla="*/ 1105 h 1481885"/>
                <a:gd name="connsiteX5-279" fmla="*/ 12178352 w 12192000"/>
                <a:gd name="connsiteY5-280" fmla="*/ 274058 h 1481885"/>
                <a:gd name="connsiteX6-281" fmla="*/ 12192000 w 12192000"/>
                <a:gd name="connsiteY6-282" fmla="*/ 1481885 h 1481885"/>
                <a:gd name="connsiteX7-283" fmla="*/ 0 w 12192000"/>
                <a:gd name="connsiteY7-284" fmla="*/ 1481885 h 1481885"/>
                <a:gd name="connsiteX8-285" fmla="*/ 0 w 12192000"/>
                <a:gd name="connsiteY8-286" fmla="*/ 533366 h 1481885"/>
                <a:gd name="connsiteX0-287" fmla="*/ 0 w 12192000"/>
                <a:gd name="connsiteY0-288" fmla="*/ 533366 h 1481885"/>
                <a:gd name="connsiteX1-289" fmla="*/ 1023582 w 12192000"/>
                <a:gd name="connsiteY1-290" fmla="*/ 246763 h 1481885"/>
                <a:gd name="connsiteX2-291" fmla="*/ 5336275 w 12192000"/>
                <a:gd name="connsiteY2-292" fmla="*/ 151228 h 1481885"/>
                <a:gd name="connsiteX3-293" fmla="*/ 7289917 w 12192000"/>
                <a:gd name="connsiteY3-294" fmla="*/ 85005 h 1481885"/>
                <a:gd name="connsiteX4-295" fmla="*/ 8448530 w 12192000"/>
                <a:gd name="connsiteY4-296" fmla="*/ 122927 h 1481885"/>
                <a:gd name="connsiteX5-297" fmla="*/ 11395880 w 12192000"/>
                <a:gd name="connsiteY5-298" fmla="*/ 1105 h 1481885"/>
                <a:gd name="connsiteX6-299" fmla="*/ 12178352 w 12192000"/>
                <a:gd name="connsiteY6-300" fmla="*/ 274058 h 1481885"/>
                <a:gd name="connsiteX7-301" fmla="*/ 12192000 w 12192000"/>
                <a:gd name="connsiteY7-302" fmla="*/ 1481885 h 1481885"/>
                <a:gd name="connsiteX8-303" fmla="*/ 0 w 12192000"/>
                <a:gd name="connsiteY8-304" fmla="*/ 1481885 h 1481885"/>
                <a:gd name="connsiteX9" fmla="*/ 0 w 12192000"/>
                <a:gd name="connsiteY9" fmla="*/ 533366 h 1481885"/>
                <a:gd name="connsiteX0-305" fmla="*/ 0 w 12192000"/>
                <a:gd name="connsiteY0-306" fmla="*/ 533366 h 1481885"/>
                <a:gd name="connsiteX1-307" fmla="*/ 1023582 w 12192000"/>
                <a:gd name="connsiteY1-308" fmla="*/ 246763 h 1481885"/>
                <a:gd name="connsiteX2-309" fmla="*/ 5336275 w 12192000"/>
                <a:gd name="connsiteY2-310" fmla="*/ 151228 h 1481885"/>
                <a:gd name="connsiteX3-311" fmla="*/ 7205641 w 12192000"/>
                <a:gd name="connsiteY3-312" fmla="*/ 325193 h 1481885"/>
                <a:gd name="connsiteX4-313" fmla="*/ 8448530 w 12192000"/>
                <a:gd name="connsiteY4-314" fmla="*/ 122927 h 1481885"/>
                <a:gd name="connsiteX5-315" fmla="*/ 11395880 w 12192000"/>
                <a:gd name="connsiteY5-316" fmla="*/ 1105 h 1481885"/>
                <a:gd name="connsiteX6-317" fmla="*/ 12178352 w 12192000"/>
                <a:gd name="connsiteY6-318" fmla="*/ 274058 h 1481885"/>
                <a:gd name="connsiteX7-319" fmla="*/ 12192000 w 12192000"/>
                <a:gd name="connsiteY7-320" fmla="*/ 1481885 h 1481885"/>
                <a:gd name="connsiteX8-321" fmla="*/ 0 w 12192000"/>
                <a:gd name="connsiteY8-322" fmla="*/ 1481885 h 1481885"/>
                <a:gd name="connsiteX9-323" fmla="*/ 0 w 12192000"/>
                <a:gd name="connsiteY9-324" fmla="*/ 533366 h 1481885"/>
                <a:gd name="connsiteX0-325" fmla="*/ 0 w 12192000"/>
                <a:gd name="connsiteY0-326" fmla="*/ 533366 h 1481885"/>
                <a:gd name="connsiteX1-327" fmla="*/ 1023582 w 12192000"/>
                <a:gd name="connsiteY1-328" fmla="*/ 246763 h 1481885"/>
                <a:gd name="connsiteX2-329" fmla="*/ 5336275 w 12192000"/>
                <a:gd name="connsiteY2-330" fmla="*/ 151228 h 1481885"/>
                <a:gd name="connsiteX3-331" fmla="*/ 7205641 w 12192000"/>
                <a:gd name="connsiteY3-332" fmla="*/ 325193 h 1481885"/>
                <a:gd name="connsiteX4-333" fmla="*/ 8448530 w 12192000"/>
                <a:gd name="connsiteY4-334" fmla="*/ 122927 h 1481885"/>
                <a:gd name="connsiteX5-335" fmla="*/ 11395880 w 12192000"/>
                <a:gd name="connsiteY5-336" fmla="*/ 1105 h 1481885"/>
                <a:gd name="connsiteX6-337" fmla="*/ 12178352 w 12192000"/>
                <a:gd name="connsiteY6-338" fmla="*/ 274058 h 1481885"/>
                <a:gd name="connsiteX7-339" fmla="*/ 12192000 w 12192000"/>
                <a:gd name="connsiteY7-340" fmla="*/ 1481885 h 1481885"/>
                <a:gd name="connsiteX8-341" fmla="*/ 0 w 12192000"/>
                <a:gd name="connsiteY8-342" fmla="*/ 1481885 h 1481885"/>
                <a:gd name="connsiteX9-343" fmla="*/ 0 w 12192000"/>
                <a:gd name="connsiteY9-344" fmla="*/ 533366 h 1481885"/>
                <a:gd name="connsiteX0-345" fmla="*/ 0 w 12192000"/>
                <a:gd name="connsiteY0-346" fmla="*/ 533366 h 1481885"/>
                <a:gd name="connsiteX1-347" fmla="*/ 1023582 w 12192000"/>
                <a:gd name="connsiteY1-348" fmla="*/ 246763 h 1481885"/>
                <a:gd name="connsiteX2-349" fmla="*/ 5336275 w 12192000"/>
                <a:gd name="connsiteY2-350" fmla="*/ 151228 h 1481885"/>
                <a:gd name="connsiteX3-351" fmla="*/ 7205641 w 12192000"/>
                <a:gd name="connsiteY3-352" fmla="*/ 325193 h 1481885"/>
                <a:gd name="connsiteX4-353" fmla="*/ 8448530 w 12192000"/>
                <a:gd name="connsiteY4-354" fmla="*/ 122927 h 1481885"/>
                <a:gd name="connsiteX5-355" fmla="*/ 11395880 w 12192000"/>
                <a:gd name="connsiteY5-356" fmla="*/ 1105 h 1481885"/>
                <a:gd name="connsiteX6-357" fmla="*/ 12178352 w 12192000"/>
                <a:gd name="connsiteY6-358" fmla="*/ 274058 h 1481885"/>
                <a:gd name="connsiteX7-359" fmla="*/ 12192000 w 12192000"/>
                <a:gd name="connsiteY7-360" fmla="*/ 1481885 h 1481885"/>
                <a:gd name="connsiteX8-361" fmla="*/ 0 w 12192000"/>
                <a:gd name="connsiteY8-362" fmla="*/ 1481885 h 1481885"/>
                <a:gd name="connsiteX9-363" fmla="*/ 0 w 12192000"/>
                <a:gd name="connsiteY9-364" fmla="*/ 533366 h 1481885"/>
                <a:gd name="connsiteX0-365" fmla="*/ 0 w 12192000"/>
                <a:gd name="connsiteY0-366" fmla="*/ 533366 h 1481885"/>
                <a:gd name="connsiteX1-367" fmla="*/ 1023582 w 12192000"/>
                <a:gd name="connsiteY1-368" fmla="*/ 246763 h 1481885"/>
                <a:gd name="connsiteX2-369" fmla="*/ 5336275 w 12192000"/>
                <a:gd name="connsiteY2-370" fmla="*/ 151228 h 1481885"/>
                <a:gd name="connsiteX3-371" fmla="*/ 7205641 w 12192000"/>
                <a:gd name="connsiteY3-372" fmla="*/ 325193 h 1481885"/>
                <a:gd name="connsiteX4-373" fmla="*/ 8448530 w 12192000"/>
                <a:gd name="connsiteY4-374" fmla="*/ 122927 h 1481885"/>
                <a:gd name="connsiteX5-375" fmla="*/ 11395880 w 12192000"/>
                <a:gd name="connsiteY5-376" fmla="*/ 1105 h 1481885"/>
                <a:gd name="connsiteX6-377" fmla="*/ 12178352 w 12192000"/>
                <a:gd name="connsiteY6-378" fmla="*/ 274058 h 1481885"/>
                <a:gd name="connsiteX7-379" fmla="*/ 12192000 w 12192000"/>
                <a:gd name="connsiteY7-380" fmla="*/ 1481885 h 1481885"/>
                <a:gd name="connsiteX8-381" fmla="*/ 0 w 12192000"/>
                <a:gd name="connsiteY8-382" fmla="*/ 1481885 h 1481885"/>
                <a:gd name="connsiteX9-383" fmla="*/ 0 w 12192000"/>
                <a:gd name="connsiteY9-384" fmla="*/ 533366 h 1481885"/>
                <a:gd name="connsiteX0-385" fmla="*/ 0 w 12192000"/>
                <a:gd name="connsiteY0-386" fmla="*/ 533366 h 1481885"/>
                <a:gd name="connsiteX1-387" fmla="*/ 1023582 w 12192000"/>
                <a:gd name="connsiteY1-388" fmla="*/ 246763 h 1481885"/>
                <a:gd name="connsiteX2-389" fmla="*/ 5336275 w 12192000"/>
                <a:gd name="connsiteY2-390" fmla="*/ 151228 h 1481885"/>
                <a:gd name="connsiteX3-391" fmla="*/ 7205641 w 12192000"/>
                <a:gd name="connsiteY3-392" fmla="*/ 325193 h 1481885"/>
                <a:gd name="connsiteX4-393" fmla="*/ 8448530 w 12192000"/>
                <a:gd name="connsiteY4-394" fmla="*/ 122927 h 1481885"/>
                <a:gd name="connsiteX5-395" fmla="*/ 11395880 w 12192000"/>
                <a:gd name="connsiteY5-396" fmla="*/ 1105 h 1481885"/>
                <a:gd name="connsiteX6-397" fmla="*/ 12178352 w 12192000"/>
                <a:gd name="connsiteY6-398" fmla="*/ 274058 h 1481885"/>
                <a:gd name="connsiteX7-399" fmla="*/ 12192000 w 12192000"/>
                <a:gd name="connsiteY7-400" fmla="*/ 1481885 h 1481885"/>
                <a:gd name="connsiteX8-401" fmla="*/ 0 w 12192000"/>
                <a:gd name="connsiteY8-402" fmla="*/ 1481885 h 1481885"/>
                <a:gd name="connsiteX9-403" fmla="*/ 0 w 12192000"/>
                <a:gd name="connsiteY9-404" fmla="*/ 533366 h 1481885"/>
                <a:gd name="connsiteX0-405" fmla="*/ 0 w 12192000"/>
                <a:gd name="connsiteY0-406" fmla="*/ 533366 h 1481885"/>
                <a:gd name="connsiteX1-407" fmla="*/ 1023582 w 12192000"/>
                <a:gd name="connsiteY1-408" fmla="*/ 246763 h 1481885"/>
                <a:gd name="connsiteX2-409" fmla="*/ 5336275 w 12192000"/>
                <a:gd name="connsiteY2-410" fmla="*/ 151228 h 1481885"/>
                <a:gd name="connsiteX3-411" fmla="*/ 7205641 w 12192000"/>
                <a:gd name="connsiteY3-412" fmla="*/ 325193 h 1481885"/>
                <a:gd name="connsiteX4-413" fmla="*/ 8448530 w 12192000"/>
                <a:gd name="connsiteY4-414" fmla="*/ 122927 h 1481885"/>
                <a:gd name="connsiteX5-415" fmla="*/ 11395880 w 12192000"/>
                <a:gd name="connsiteY5-416" fmla="*/ 1105 h 1481885"/>
                <a:gd name="connsiteX6-417" fmla="*/ 12178352 w 12192000"/>
                <a:gd name="connsiteY6-418" fmla="*/ 274058 h 1481885"/>
                <a:gd name="connsiteX7-419" fmla="*/ 12192000 w 12192000"/>
                <a:gd name="connsiteY7-420" fmla="*/ 1481885 h 1481885"/>
                <a:gd name="connsiteX8-421" fmla="*/ 0 w 12192000"/>
                <a:gd name="connsiteY8-422" fmla="*/ 1481885 h 1481885"/>
                <a:gd name="connsiteX9-423" fmla="*/ 0 w 12192000"/>
                <a:gd name="connsiteY9-424" fmla="*/ 533366 h 1481885"/>
                <a:gd name="connsiteX0-425" fmla="*/ 0 w 12192000"/>
                <a:gd name="connsiteY0-426" fmla="*/ 533366 h 1481885"/>
                <a:gd name="connsiteX1-427" fmla="*/ 1023582 w 12192000"/>
                <a:gd name="connsiteY1-428" fmla="*/ 246763 h 1481885"/>
                <a:gd name="connsiteX2-429" fmla="*/ 5336275 w 12192000"/>
                <a:gd name="connsiteY2-430" fmla="*/ 151228 h 1481885"/>
                <a:gd name="connsiteX3-431" fmla="*/ 7205641 w 12192000"/>
                <a:gd name="connsiteY3-432" fmla="*/ 325193 h 1481885"/>
                <a:gd name="connsiteX4-433" fmla="*/ 8448530 w 12192000"/>
                <a:gd name="connsiteY4-434" fmla="*/ 122927 h 1481885"/>
                <a:gd name="connsiteX5-435" fmla="*/ 11395880 w 12192000"/>
                <a:gd name="connsiteY5-436" fmla="*/ 1105 h 1481885"/>
                <a:gd name="connsiteX6-437" fmla="*/ 12178352 w 12192000"/>
                <a:gd name="connsiteY6-438" fmla="*/ 274058 h 1481885"/>
                <a:gd name="connsiteX7-439" fmla="*/ 12192000 w 12192000"/>
                <a:gd name="connsiteY7-440" fmla="*/ 1481885 h 1481885"/>
                <a:gd name="connsiteX8-441" fmla="*/ 0 w 12192000"/>
                <a:gd name="connsiteY8-442" fmla="*/ 1481885 h 1481885"/>
                <a:gd name="connsiteX9-443" fmla="*/ 0 w 12192000"/>
                <a:gd name="connsiteY9-444" fmla="*/ 533366 h 1481885"/>
                <a:gd name="connsiteX0-445" fmla="*/ 0 w 12192000"/>
                <a:gd name="connsiteY0-446" fmla="*/ 533366 h 1481885"/>
                <a:gd name="connsiteX1-447" fmla="*/ 1023582 w 12192000"/>
                <a:gd name="connsiteY1-448" fmla="*/ 246763 h 1481885"/>
                <a:gd name="connsiteX2-449" fmla="*/ 5336275 w 12192000"/>
                <a:gd name="connsiteY2-450" fmla="*/ 151228 h 1481885"/>
                <a:gd name="connsiteX3-451" fmla="*/ 7205641 w 12192000"/>
                <a:gd name="connsiteY3-452" fmla="*/ 325193 h 1481885"/>
                <a:gd name="connsiteX4-453" fmla="*/ 8448530 w 12192000"/>
                <a:gd name="connsiteY4-454" fmla="*/ 122927 h 1481885"/>
                <a:gd name="connsiteX5-455" fmla="*/ 11395880 w 12192000"/>
                <a:gd name="connsiteY5-456" fmla="*/ 1105 h 1481885"/>
                <a:gd name="connsiteX6-457" fmla="*/ 12178352 w 12192000"/>
                <a:gd name="connsiteY6-458" fmla="*/ 274058 h 1481885"/>
                <a:gd name="connsiteX7-459" fmla="*/ 12192000 w 12192000"/>
                <a:gd name="connsiteY7-460" fmla="*/ 1481885 h 1481885"/>
                <a:gd name="connsiteX8-461" fmla="*/ 0 w 12192000"/>
                <a:gd name="connsiteY8-462" fmla="*/ 1481885 h 1481885"/>
                <a:gd name="connsiteX9-463" fmla="*/ 0 w 12192000"/>
                <a:gd name="connsiteY9-464" fmla="*/ 533366 h 1481885"/>
                <a:gd name="connsiteX0-465" fmla="*/ 0 w 12192000"/>
                <a:gd name="connsiteY0-466" fmla="*/ 533366 h 1481885"/>
                <a:gd name="connsiteX1-467" fmla="*/ 1284839 w 12192000"/>
                <a:gd name="connsiteY1-468" fmla="*/ 221480 h 1481885"/>
                <a:gd name="connsiteX2-469" fmla="*/ 5336275 w 12192000"/>
                <a:gd name="connsiteY2-470" fmla="*/ 151228 h 1481885"/>
                <a:gd name="connsiteX3-471" fmla="*/ 7205641 w 12192000"/>
                <a:gd name="connsiteY3-472" fmla="*/ 325193 h 1481885"/>
                <a:gd name="connsiteX4-473" fmla="*/ 8448530 w 12192000"/>
                <a:gd name="connsiteY4-474" fmla="*/ 122927 h 1481885"/>
                <a:gd name="connsiteX5-475" fmla="*/ 11395880 w 12192000"/>
                <a:gd name="connsiteY5-476" fmla="*/ 1105 h 1481885"/>
                <a:gd name="connsiteX6-477" fmla="*/ 12178352 w 12192000"/>
                <a:gd name="connsiteY6-478" fmla="*/ 274058 h 1481885"/>
                <a:gd name="connsiteX7-479" fmla="*/ 12192000 w 12192000"/>
                <a:gd name="connsiteY7-480" fmla="*/ 1481885 h 1481885"/>
                <a:gd name="connsiteX8-481" fmla="*/ 0 w 12192000"/>
                <a:gd name="connsiteY8-482" fmla="*/ 1481885 h 1481885"/>
                <a:gd name="connsiteX9-483" fmla="*/ 0 w 12192000"/>
                <a:gd name="connsiteY9-484" fmla="*/ 533366 h 1481885"/>
                <a:gd name="connsiteX0-485" fmla="*/ 0 w 12192000"/>
                <a:gd name="connsiteY0-486" fmla="*/ 533366 h 1481885"/>
                <a:gd name="connsiteX1-487" fmla="*/ 1284839 w 12192000"/>
                <a:gd name="connsiteY1-488" fmla="*/ 221480 h 1481885"/>
                <a:gd name="connsiteX2-489" fmla="*/ 5336275 w 12192000"/>
                <a:gd name="connsiteY2-490" fmla="*/ 151228 h 1481885"/>
                <a:gd name="connsiteX3-491" fmla="*/ 7205641 w 12192000"/>
                <a:gd name="connsiteY3-492" fmla="*/ 325193 h 1481885"/>
                <a:gd name="connsiteX4-493" fmla="*/ 8448530 w 12192000"/>
                <a:gd name="connsiteY4-494" fmla="*/ 122927 h 1481885"/>
                <a:gd name="connsiteX5-495" fmla="*/ 11395880 w 12192000"/>
                <a:gd name="connsiteY5-496" fmla="*/ 1105 h 1481885"/>
                <a:gd name="connsiteX6-497" fmla="*/ 12178352 w 12192000"/>
                <a:gd name="connsiteY6-498" fmla="*/ 274058 h 1481885"/>
                <a:gd name="connsiteX7-499" fmla="*/ 12192000 w 12192000"/>
                <a:gd name="connsiteY7-500" fmla="*/ 1481885 h 1481885"/>
                <a:gd name="connsiteX8-501" fmla="*/ 0 w 12192000"/>
                <a:gd name="connsiteY8-502" fmla="*/ 1481885 h 1481885"/>
                <a:gd name="connsiteX9-503" fmla="*/ 0 w 12192000"/>
                <a:gd name="connsiteY9-504" fmla="*/ 533366 h 1481885"/>
                <a:gd name="connsiteX0-505" fmla="*/ 4214 w 12192000"/>
                <a:gd name="connsiteY0-506" fmla="*/ 478586 h 1481885"/>
                <a:gd name="connsiteX1-507" fmla="*/ 1284839 w 12192000"/>
                <a:gd name="connsiteY1-508" fmla="*/ 221480 h 1481885"/>
                <a:gd name="connsiteX2-509" fmla="*/ 5336275 w 12192000"/>
                <a:gd name="connsiteY2-510" fmla="*/ 151228 h 1481885"/>
                <a:gd name="connsiteX3-511" fmla="*/ 7205641 w 12192000"/>
                <a:gd name="connsiteY3-512" fmla="*/ 325193 h 1481885"/>
                <a:gd name="connsiteX4-513" fmla="*/ 8448530 w 12192000"/>
                <a:gd name="connsiteY4-514" fmla="*/ 122927 h 1481885"/>
                <a:gd name="connsiteX5-515" fmla="*/ 11395880 w 12192000"/>
                <a:gd name="connsiteY5-516" fmla="*/ 1105 h 1481885"/>
                <a:gd name="connsiteX6-517" fmla="*/ 12178352 w 12192000"/>
                <a:gd name="connsiteY6-518" fmla="*/ 274058 h 1481885"/>
                <a:gd name="connsiteX7-519" fmla="*/ 12192000 w 12192000"/>
                <a:gd name="connsiteY7-520" fmla="*/ 1481885 h 1481885"/>
                <a:gd name="connsiteX8-521" fmla="*/ 0 w 12192000"/>
                <a:gd name="connsiteY8-522" fmla="*/ 1481885 h 1481885"/>
                <a:gd name="connsiteX9-523" fmla="*/ 4214 w 12192000"/>
                <a:gd name="connsiteY9-524" fmla="*/ 478586 h 1481885"/>
                <a:gd name="connsiteX0-525" fmla="*/ 4214 w 12192000"/>
                <a:gd name="connsiteY0-526" fmla="*/ 478586 h 1481885"/>
                <a:gd name="connsiteX1-527" fmla="*/ 1284839 w 12192000"/>
                <a:gd name="connsiteY1-528" fmla="*/ 221480 h 1481885"/>
                <a:gd name="connsiteX2-529" fmla="*/ 5336275 w 12192000"/>
                <a:gd name="connsiteY2-530" fmla="*/ 151228 h 1481885"/>
                <a:gd name="connsiteX3-531" fmla="*/ 7205641 w 12192000"/>
                <a:gd name="connsiteY3-532" fmla="*/ 325193 h 1481885"/>
                <a:gd name="connsiteX4-533" fmla="*/ 8448530 w 12192000"/>
                <a:gd name="connsiteY4-534" fmla="*/ 122927 h 1481885"/>
                <a:gd name="connsiteX5-535" fmla="*/ 11395880 w 12192000"/>
                <a:gd name="connsiteY5-536" fmla="*/ 1105 h 1481885"/>
                <a:gd name="connsiteX6-537" fmla="*/ 12178352 w 12192000"/>
                <a:gd name="connsiteY6-538" fmla="*/ 274058 h 1481885"/>
                <a:gd name="connsiteX7-539" fmla="*/ 12192000 w 12192000"/>
                <a:gd name="connsiteY7-540" fmla="*/ 1481885 h 1481885"/>
                <a:gd name="connsiteX8-541" fmla="*/ 0 w 12192000"/>
                <a:gd name="connsiteY8-542" fmla="*/ 1481885 h 1481885"/>
                <a:gd name="connsiteX9-543" fmla="*/ 4214 w 12192000"/>
                <a:gd name="connsiteY9-544" fmla="*/ 478586 h 14818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323" y="connsiteY9-324"/>
                </a:cxn>
              </a:cxnLst>
              <a:rect l="l" t="t" r="r" b="b"/>
              <a:pathLst>
                <a:path w="12192000" h="1481885">
                  <a:moveTo>
                    <a:pt x="4214" y="478586"/>
                  </a:moveTo>
                  <a:cubicBezTo>
                    <a:pt x="320126" y="332486"/>
                    <a:pt x="396162" y="276040"/>
                    <a:pt x="1284839" y="221480"/>
                  </a:cubicBezTo>
                  <a:cubicBezTo>
                    <a:pt x="2173516" y="166920"/>
                    <a:pt x="3756730" y="426804"/>
                    <a:pt x="5336275" y="151228"/>
                  </a:cubicBezTo>
                  <a:cubicBezTo>
                    <a:pt x="6102666" y="53304"/>
                    <a:pt x="6519312" y="212425"/>
                    <a:pt x="7205641" y="325193"/>
                  </a:cubicBezTo>
                  <a:cubicBezTo>
                    <a:pt x="7736991" y="392111"/>
                    <a:pt x="7764203" y="136910"/>
                    <a:pt x="8448530" y="122927"/>
                  </a:cubicBezTo>
                  <a:cubicBezTo>
                    <a:pt x="9397269" y="322507"/>
                    <a:pt x="9996261" y="117562"/>
                    <a:pt x="11395880" y="1105"/>
                  </a:cubicBezTo>
                  <a:cubicBezTo>
                    <a:pt x="11728339" y="-9043"/>
                    <a:pt x="11888031" y="48231"/>
                    <a:pt x="12178352" y="274058"/>
                  </a:cubicBezTo>
                  <a:lnTo>
                    <a:pt x="12192000" y="1481885"/>
                  </a:lnTo>
                  <a:lnTo>
                    <a:pt x="0" y="1481885"/>
                  </a:lnTo>
                  <a:cubicBezTo>
                    <a:pt x="1405" y="1147452"/>
                    <a:pt x="2809" y="813019"/>
                    <a:pt x="4214" y="478586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31"/>
            <p:cNvGrpSpPr/>
            <p:nvPr/>
          </p:nvGrpSpPr>
          <p:grpSpPr>
            <a:xfrm>
              <a:off x="4633047" y="5996489"/>
              <a:ext cx="2735460" cy="728933"/>
              <a:chOff x="4749462" y="6145275"/>
              <a:chExt cx="2735460" cy="728933"/>
            </a:xfrm>
          </p:grpSpPr>
          <p:sp>
            <p:nvSpPr>
              <p:cNvPr id="16" name="Rectangle 16"/>
              <p:cNvSpPr/>
              <p:nvPr/>
            </p:nvSpPr>
            <p:spPr>
              <a:xfrm>
                <a:off x="4749462" y="6161487"/>
                <a:ext cx="2735460" cy="712721"/>
              </a:xfrm>
              <a:custGeom>
                <a:avLst/>
                <a:gdLst>
                  <a:gd name="connsiteX0" fmla="*/ 0 w 2735460"/>
                  <a:gd name="connsiteY0" fmla="*/ 0 h 605118"/>
                  <a:gd name="connsiteX1" fmla="*/ 2735460 w 2735460"/>
                  <a:gd name="connsiteY1" fmla="*/ 0 h 605118"/>
                  <a:gd name="connsiteX2" fmla="*/ 2735460 w 2735460"/>
                  <a:gd name="connsiteY2" fmla="*/ 605118 h 605118"/>
                  <a:gd name="connsiteX3" fmla="*/ 0 w 2735460"/>
                  <a:gd name="connsiteY3" fmla="*/ 605118 h 605118"/>
                  <a:gd name="connsiteX4" fmla="*/ 0 w 2735460"/>
                  <a:gd name="connsiteY4" fmla="*/ 0 h 605118"/>
                  <a:gd name="connsiteX0-1" fmla="*/ 0 w 2735460"/>
                  <a:gd name="connsiteY0-2" fmla="*/ 0 h 605118"/>
                  <a:gd name="connsiteX1-3" fmla="*/ 2735460 w 2735460"/>
                  <a:gd name="connsiteY1-4" fmla="*/ 605118 h 605118"/>
                  <a:gd name="connsiteX2-5" fmla="*/ 0 w 2735460"/>
                  <a:gd name="connsiteY2-6" fmla="*/ 605118 h 605118"/>
                  <a:gd name="connsiteX3-7" fmla="*/ 0 w 2735460"/>
                  <a:gd name="connsiteY3-8" fmla="*/ 0 h 605118"/>
                  <a:gd name="connsiteX0-9" fmla="*/ 0 w 2735460"/>
                  <a:gd name="connsiteY0-10" fmla="*/ 0 h 605118"/>
                  <a:gd name="connsiteX1-11" fmla="*/ 1344705 w 2735460"/>
                  <a:gd name="connsiteY1-12" fmla="*/ 282389 h 605118"/>
                  <a:gd name="connsiteX2-13" fmla="*/ 2735460 w 2735460"/>
                  <a:gd name="connsiteY2-14" fmla="*/ 605118 h 605118"/>
                  <a:gd name="connsiteX3-15" fmla="*/ 0 w 2735460"/>
                  <a:gd name="connsiteY3-16" fmla="*/ 605118 h 605118"/>
                  <a:gd name="connsiteX4-17" fmla="*/ 0 w 2735460"/>
                  <a:gd name="connsiteY4-18" fmla="*/ 0 h 605118"/>
                  <a:gd name="connsiteX0-19" fmla="*/ 0 w 2735460"/>
                  <a:gd name="connsiteY0-20" fmla="*/ 322729 h 322729"/>
                  <a:gd name="connsiteX1-21" fmla="*/ 1344705 w 2735460"/>
                  <a:gd name="connsiteY1-22" fmla="*/ 0 h 322729"/>
                  <a:gd name="connsiteX2-23" fmla="*/ 2735460 w 2735460"/>
                  <a:gd name="connsiteY2-24" fmla="*/ 322729 h 322729"/>
                  <a:gd name="connsiteX3-25" fmla="*/ 0 w 2735460"/>
                  <a:gd name="connsiteY3-26" fmla="*/ 322729 h 322729"/>
                  <a:gd name="connsiteX0-27" fmla="*/ 0 w 2735460"/>
                  <a:gd name="connsiteY0-28" fmla="*/ 510988 h 510988"/>
                  <a:gd name="connsiteX1-29" fmla="*/ 1492623 w 2735460"/>
                  <a:gd name="connsiteY1-30" fmla="*/ 0 h 510988"/>
                  <a:gd name="connsiteX2-31" fmla="*/ 2735460 w 2735460"/>
                  <a:gd name="connsiteY2-32" fmla="*/ 510988 h 510988"/>
                  <a:gd name="connsiteX3-33" fmla="*/ 0 w 2735460"/>
                  <a:gd name="connsiteY3-34" fmla="*/ 510988 h 510988"/>
                  <a:gd name="connsiteX0-35" fmla="*/ 0 w 2735460"/>
                  <a:gd name="connsiteY0-36" fmla="*/ 510988 h 510988"/>
                  <a:gd name="connsiteX1-37" fmla="*/ 1492623 w 2735460"/>
                  <a:gd name="connsiteY1-38" fmla="*/ 0 h 510988"/>
                  <a:gd name="connsiteX2-39" fmla="*/ 2735460 w 2735460"/>
                  <a:gd name="connsiteY2-40" fmla="*/ 510988 h 510988"/>
                  <a:gd name="connsiteX3-41" fmla="*/ 0 w 2735460"/>
                  <a:gd name="connsiteY3-42" fmla="*/ 510988 h 510988"/>
                  <a:gd name="connsiteX0-43" fmla="*/ 0 w 2735460"/>
                  <a:gd name="connsiteY0-44" fmla="*/ 511031 h 511031"/>
                  <a:gd name="connsiteX1-45" fmla="*/ 1492623 w 2735460"/>
                  <a:gd name="connsiteY1-46" fmla="*/ 43 h 511031"/>
                  <a:gd name="connsiteX2-47" fmla="*/ 2735460 w 2735460"/>
                  <a:gd name="connsiteY2-48" fmla="*/ 511031 h 511031"/>
                  <a:gd name="connsiteX3-49" fmla="*/ 0 w 2735460"/>
                  <a:gd name="connsiteY3-50" fmla="*/ 511031 h 511031"/>
                  <a:gd name="connsiteX0-51" fmla="*/ 0 w 2735460"/>
                  <a:gd name="connsiteY0-52" fmla="*/ 685828 h 685828"/>
                  <a:gd name="connsiteX1-53" fmla="*/ 1519517 w 2735460"/>
                  <a:gd name="connsiteY1-54" fmla="*/ 28 h 685828"/>
                  <a:gd name="connsiteX2-55" fmla="*/ 2735460 w 2735460"/>
                  <a:gd name="connsiteY2-56" fmla="*/ 685828 h 685828"/>
                  <a:gd name="connsiteX3-57" fmla="*/ 0 w 2735460"/>
                  <a:gd name="connsiteY3-58" fmla="*/ 685828 h 685828"/>
                  <a:gd name="connsiteX0-59" fmla="*/ 0 w 2735460"/>
                  <a:gd name="connsiteY0-60" fmla="*/ 712721 h 712721"/>
                  <a:gd name="connsiteX1-61" fmla="*/ 1519517 w 2735460"/>
                  <a:gd name="connsiteY1-62" fmla="*/ 27 h 712721"/>
                  <a:gd name="connsiteX2-63" fmla="*/ 2735460 w 2735460"/>
                  <a:gd name="connsiteY2-64" fmla="*/ 712721 h 712721"/>
                  <a:gd name="connsiteX3-65" fmla="*/ 0 w 2735460"/>
                  <a:gd name="connsiteY3-66" fmla="*/ 712721 h 7127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735460" h="712721">
                    <a:moveTo>
                      <a:pt x="0" y="712721"/>
                    </a:moveTo>
                    <a:cubicBezTo>
                      <a:pt x="497541" y="542392"/>
                      <a:pt x="658905" y="-4455"/>
                      <a:pt x="1519517" y="27"/>
                    </a:cubicBezTo>
                    <a:cubicBezTo>
                      <a:pt x="2189290" y="62780"/>
                      <a:pt x="2321181" y="542392"/>
                      <a:pt x="2735460" y="712721"/>
                    </a:cubicBezTo>
                    <a:lnTo>
                      <a:pt x="0" y="712721"/>
                    </a:ln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57"/>
              <p:cNvSpPr/>
              <p:nvPr/>
            </p:nvSpPr>
            <p:spPr bwMode="auto">
              <a:xfrm>
                <a:off x="5841925" y="6145275"/>
                <a:ext cx="612664" cy="712725"/>
              </a:xfrm>
              <a:custGeom>
                <a:avLst/>
                <a:gdLst>
                  <a:gd name="T0" fmla="*/ 106 w 395"/>
                  <a:gd name="T1" fmla="*/ 5 h 183"/>
                  <a:gd name="T2" fmla="*/ 105 w 395"/>
                  <a:gd name="T3" fmla="*/ 5 h 183"/>
                  <a:gd name="T4" fmla="*/ 85 w 395"/>
                  <a:gd name="T5" fmla="*/ 21 h 183"/>
                  <a:gd name="T6" fmla="*/ 46 w 395"/>
                  <a:gd name="T7" fmla="*/ 62 h 183"/>
                  <a:gd name="T8" fmla="*/ 105 w 395"/>
                  <a:gd name="T9" fmla="*/ 28 h 183"/>
                  <a:gd name="T10" fmla="*/ 158 w 395"/>
                  <a:gd name="T11" fmla="*/ 12 h 183"/>
                  <a:gd name="T12" fmla="*/ 127 w 395"/>
                  <a:gd name="T13" fmla="*/ 61 h 183"/>
                  <a:gd name="T14" fmla="*/ 116 w 395"/>
                  <a:gd name="T15" fmla="*/ 74 h 183"/>
                  <a:gd name="T16" fmla="*/ 70 w 395"/>
                  <a:gd name="T17" fmla="*/ 87 h 183"/>
                  <a:gd name="T18" fmla="*/ 18 w 395"/>
                  <a:gd name="T19" fmla="*/ 113 h 183"/>
                  <a:gd name="T20" fmla="*/ 85 w 395"/>
                  <a:gd name="T21" fmla="*/ 93 h 183"/>
                  <a:gd name="T22" fmla="*/ 98 w 395"/>
                  <a:gd name="T23" fmla="*/ 92 h 183"/>
                  <a:gd name="T24" fmla="*/ 0 w 395"/>
                  <a:gd name="T25" fmla="*/ 174 h 183"/>
                  <a:gd name="T26" fmla="*/ 127 w 395"/>
                  <a:gd name="T27" fmla="*/ 98 h 183"/>
                  <a:gd name="T28" fmla="*/ 194 w 395"/>
                  <a:gd name="T29" fmla="*/ 40 h 183"/>
                  <a:gd name="T30" fmla="*/ 211 w 395"/>
                  <a:gd name="T31" fmla="*/ 79 h 183"/>
                  <a:gd name="T32" fmla="*/ 251 w 395"/>
                  <a:gd name="T33" fmla="*/ 183 h 183"/>
                  <a:gd name="T34" fmla="*/ 234 w 395"/>
                  <a:gd name="T35" fmla="*/ 95 h 183"/>
                  <a:gd name="T36" fmla="*/ 250 w 395"/>
                  <a:gd name="T37" fmla="*/ 102 h 183"/>
                  <a:gd name="T38" fmla="*/ 283 w 395"/>
                  <a:gd name="T39" fmla="*/ 110 h 183"/>
                  <a:gd name="T40" fmla="*/ 246 w 395"/>
                  <a:gd name="T41" fmla="*/ 94 h 183"/>
                  <a:gd name="T42" fmla="*/ 233 w 395"/>
                  <a:gd name="T43" fmla="*/ 84 h 183"/>
                  <a:gd name="T44" fmla="*/ 233 w 395"/>
                  <a:gd name="T45" fmla="*/ 63 h 183"/>
                  <a:gd name="T46" fmla="*/ 241 w 395"/>
                  <a:gd name="T47" fmla="*/ 28 h 183"/>
                  <a:gd name="T48" fmla="*/ 243 w 395"/>
                  <a:gd name="T49" fmla="*/ 28 h 183"/>
                  <a:gd name="T50" fmla="*/ 276 w 395"/>
                  <a:gd name="T51" fmla="*/ 62 h 183"/>
                  <a:gd name="T52" fmla="*/ 327 w 395"/>
                  <a:gd name="T53" fmla="*/ 162 h 183"/>
                  <a:gd name="T54" fmla="*/ 303 w 395"/>
                  <a:gd name="T55" fmla="*/ 71 h 183"/>
                  <a:gd name="T56" fmla="*/ 299 w 395"/>
                  <a:gd name="T57" fmla="*/ 61 h 183"/>
                  <a:gd name="T58" fmla="*/ 323 w 395"/>
                  <a:gd name="T59" fmla="*/ 72 h 183"/>
                  <a:gd name="T60" fmla="*/ 380 w 395"/>
                  <a:gd name="T61" fmla="*/ 86 h 183"/>
                  <a:gd name="T62" fmla="*/ 317 w 395"/>
                  <a:gd name="T63" fmla="*/ 58 h 183"/>
                  <a:gd name="T64" fmla="*/ 288 w 395"/>
                  <a:gd name="T65" fmla="*/ 34 h 183"/>
                  <a:gd name="T66" fmla="*/ 279 w 395"/>
                  <a:gd name="T67" fmla="*/ 12 h 183"/>
                  <a:gd name="T68" fmla="*/ 336 w 395"/>
                  <a:gd name="T69" fmla="*/ 28 h 183"/>
                  <a:gd name="T70" fmla="*/ 395 w 395"/>
                  <a:gd name="T71" fmla="*/ 62 h 183"/>
                  <a:gd name="T72" fmla="*/ 360 w 395"/>
                  <a:gd name="T73" fmla="*/ 17 h 183"/>
                  <a:gd name="T74" fmla="*/ 354 w 395"/>
                  <a:gd name="T75" fmla="*/ 13 h 183"/>
                  <a:gd name="T76" fmla="*/ 329 w 395"/>
                  <a:gd name="T77" fmla="*/ 0 h 183"/>
                  <a:gd name="T78" fmla="*/ 112 w 395"/>
                  <a:gd name="T79" fmla="*/ 0 h 183"/>
                  <a:gd name="T80" fmla="*/ 106 w 395"/>
                  <a:gd name="T81" fmla="*/ 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5" h="183">
                    <a:moveTo>
                      <a:pt x="106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99" y="10"/>
                      <a:pt x="92" y="15"/>
                      <a:pt x="85" y="21"/>
                    </a:cubicBezTo>
                    <a:cubicBezTo>
                      <a:pt x="64" y="35"/>
                      <a:pt x="46" y="62"/>
                      <a:pt x="46" y="62"/>
                    </a:cubicBezTo>
                    <a:cubicBezTo>
                      <a:pt x="46" y="62"/>
                      <a:pt x="86" y="37"/>
                      <a:pt x="105" y="28"/>
                    </a:cubicBezTo>
                    <a:cubicBezTo>
                      <a:pt x="115" y="24"/>
                      <a:pt x="138" y="17"/>
                      <a:pt x="158" y="12"/>
                    </a:cubicBezTo>
                    <a:cubicBezTo>
                      <a:pt x="149" y="29"/>
                      <a:pt x="139" y="46"/>
                      <a:pt x="127" y="61"/>
                    </a:cubicBezTo>
                    <a:cubicBezTo>
                      <a:pt x="124" y="65"/>
                      <a:pt x="120" y="69"/>
                      <a:pt x="116" y="74"/>
                    </a:cubicBezTo>
                    <a:cubicBezTo>
                      <a:pt x="102" y="77"/>
                      <a:pt x="81" y="83"/>
                      <a:pt x="70" y="87"/>
                    </a:cubicBezTo>
                    <a:cubicBezTo>
                      <a:pt x="52" y="93"/>
                      <a:pt x="18" y="113"/>
                      <a:pt x="18" y="113"/>
                    </a:cubicBezTo>
                    <a:cubicBezTo>
                      <a:pt x="18" y="113"/>
                      <a:pt x="62" y="97"/>
                      <a:pt x="85" y="93"/>
                    </a:cubicBezTo>
                    <a:cubicBezTo>
                      <a:pt x="89" y="93"/>
                      <a:pt x="94" y="92"/>
                      <a:pt x="98" y="92"/>
                    </a:cubicBezTo>
                    <a:cubicBezTo>
                      <a:pt x="56" y="131"/>
                      <a:pt x="0" y="174"/>
                      <a:pt x="0" y="174"/>
                    </a:cubicBezTo>
                    <a:cubicBezTo>
                      <a:pt x="0" y="174"/>
                      <a:pt x="91" y="128"/>
                      <a:pt x="127" y="98"/>
                    </a:cubicBezTo>
                    <a:cubicBezTo>
                      <a:pt x="145" y="84"/>
                      <a:pt x="171" y="61"/>
                      <a:pt x="194" y="40"/>
                    </a:cubicBezTo>
                    <a:cubicBezTo>
                      <a:pt x="202" y="52"/>
                      <a:pt x="209" y="66"/>
                      <a:pt x="211" y="79"/>
                    </a:cubicBezTo>
                    <a:cubicBezTo>
                      <a:pt x="218" y="112"/>
                      <a:pt x="251" y="183"/>
                      <a:pt x="251" y="183"/>
                    </a:cubicBezTo>
                    <a:cubicBezTo>
                      <a:pt x="251" y="183"/>
                      <a:pt x="239" y="135"/>
                      <a:pt x="234" y="95"/>
                    </a:cubicBezTo>
                    <a:cubicBezTo>
                      <a:pt x="240" y="98"/>
                      <a:pt x="246" y="100"/>
                      <a:pt x="250" y="102"/>
                    </a:cubicBezTo>
                    <a:cubicBezTo>
                      <a:pt x="260" y="106"/>
                      <a:pt x="283" y="110"/>
                      <a:pt x="283" y="110"/>
                    </a:cubicBezTo>
                    <a:cubicBezTo>
                      <a:pt x="283" y="110"/>
                      <a:pt x="257" y="101"/>
                      <a:pt x="246" y="94"/>
                    </a:cubicBezTo>
                    <a:cubicBezTo>
                      <a:pt x="241" y="91"/>
                      <a:pt x="237" y="87"/>
                      <a:pt x="233" y="84"/>
                    </a:cubicBezTo>
                    <a:cubicBezTo>
                      <a:pt x="233" y="76"/>
                      <a:pt x="232" y="69"/>
                      <a:pt x="233" y="63"/>
                    </a:cubicBezTo>
                    <a:cubicBezTo>
                      <a:pt x="234" y="50"/>
                      <a:pt x="237" y="38"/>
                      <a:pt x="241" y="28"/>
                    </a:cubicBezTo>
                    <a:cubicBezTo>
                      <a:pt x="242" y="28"/>
                      <a:pt x="243" y="28"/>
                      <a:pt x="243" y="28"/>
                    </a:cubicBezTo>
                    <a:cubicBezTo>
                      <a:pt x="253" y="37"/>
                      <a:pt x="265" y="49"/>
                      <a:pt x="276" y="62"/>
                    </a:cubicBezTo>
                    <a:cubicBezTo>
                      <a:pt x="298" y="92"/>
                      <a:pt x="327" y="162"/>
                      <a:pt x="327" y="162"/>
                    </a:cubicBezTo>
                    <a:cubicBezTo>
                      <a:pt x="327" y="162"/>
                      <a:pt x="315" y="99"/>
                      <a:pt x="303" y="71"/>
                    </a:cubicBezTo>
                    <a:cubicBezTo>
                      <a:pt x="302" y="68"/>
                      <a:pt x="300" y="65"/>
                      <a:pt x="299" y="61"/>
                    </a:cubicBezTo>
                    <a:cubicBezTo>
                      <a:pt x="308" y="65"/>
                      <a:pt x="317" y="69"/>
                      <a:pt x="323" y="72"/>
                    </a:cubicBezTo>
                    <a:cubicBezTo>
                      <a:pt x="341" y="79"/>
                      <a:pt x="380" y="86"/>
                      <a:pt x="380" y="86"/>
                    </a:cubicBezTo>
                    <a:cubicBezTo>
                      <a:pt x="380" y="86"/>
                      <a:pt x="336" y="70"/>
                      <a:pt x="317" y="58"/>
                    </a:cubicBezTo>
                    <a:cubicBezTo>
                      <a:pt x="304" y="49"/>
                      <a:pt x="293" y="40"/>
                      <a:pt x="288" y="34"/>
                    </a:cubicBezTo>
                    <a:cubicBezTo>
                      <a:pt x="285" y="27"/>
                      <a:pt x="282" y="20"/>
                      <a:pt x="279" y="12"/>
                    </a:cubicBezTo>
                    <a:cubicBezTo>
                      <a:pt x="298" y="17"/>
                      <a:pt x="321" y="24"/>
                      <a:pt x="336" y="28"/>
                    </a:cubicBezTo>
                    <a:cubicBezTo>
                      <a:pt x="367" y="38"/>
                      <a:pt x="395" y="62"/>
                      <a:pt x="395" y="62"/>
                    </a:cubicBezTo>
                    <a:cubicBezTo>
                      <a:pt x="395" y="62"/>
                      <a:pt x="381" y="31"/>
                      <a:pt x="360" y="17"/>
                    </a:cubicBezTo>
                    <a:cubicBezTo>
                      <a:pt x="358" y="15"/>
                      <a:pt x="356" y="14"/>
                      <a:pt x="354" y="13"/>
                    </a:cubicBezTo>
                    <a:cubicBezTo>
                      <a:pt x="347" y="8"/>
                      <a:pt x="338" y="4"/>
                      <a:pt x="329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0" y="1"/>
                      <a:pt x="108" y="3"/>
                      <a:pt x="10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8" name="Group 35"/>
          <p:cNvGrpSpPr/>
          <p:nvPr/>
        </p:nvGrpSpPr>
        <p:grpSpPr>
          <a:xfrm>
            <a:off x="1519519" y="1958901"/>
            <a:ext cx="2427694" cy="839483"/>
            <a:chOff x="1494367" y="2274347"/>
            <a:chExt cx="2427694" cy="839483"/>
          </a:xfrm>
        </p:grpSpPr>
        <p:sp>
          <p:nvSpPr>
            <p:cNvPr id="19" name="Text Placeholder 2"/>
            <p:cNvSpPr txBox="1"/>
            <p:nvPr/>
          </p:nvSpPr>
          <p:spPr>
            <a:xfrm>
              <a:off x="1908601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0" name="TextBox 37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1054101" y="3328018"/>
            <a:ext cx="2382128" cy="839483"/>
            <a:chOff x="1539935" y="2274347"/>
            <a:chExt cx="2382128" cy="839483"/>
          </a:xfrm>
        </p:grpSpPr>
        <p:sp>
          <p:nvSpPr>
            <p:cNvPr id="22" name="Text Placeholder 2"/>
            <p:cNvSpPr txBox="1"/>
            <p:nvPr/>
          </p:nvSpPr>
          <p:spPr>
            <a:xfrm>
              <a:off x="1613594" y="2274347"/>
              <a:ext cx="2308469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3" name="TextBox 41"/>
            <p:cNvSpPr txBox="1"/>
            <p:nvPr/>
          </p:nvSpPr>
          <p:spPr>
            <a:xfrm>
              <a:off x="1539935" y="2559832"/>
              <a:ext cx="227871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42"/>
          <p:cNvGrpSpPr/>
          <p:nvPr/>
        </p:nvGrpSpPr>
        <p:grpSpPr>
          <a:xfrm>
            <a:off x="1519519" y="4660432"/>
            <a:ext cx="2427698" cy="839483"/>
            <a:chOff x="1494367" y="2274347"/>
            <a:chExt cx="2427698" cy="839483"/>
          </a:xfrm>
        </p:grpSpPr>
        <p:sp>
          <p:nvSpPr>
            <p:cNvPr id="25" name="Text Placeholder 2"/>
            <p:cNvSpPr txBox="1"/>
            <p:nvPr/>
          </p:nvSpPr>
          <p:spPr>
            <a:xfrm>
              <a:off x="1908605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oup 45"/>
          <p:cNvGrpSpPr/>
          <p:nvPr/>
        </p:nvGrpSpPr>
        <p:grpSpPr>
          <a:xfrm>
            <a:off x="8229704" y="1958901"/>
            <a:ext cx="2433815" cy="839483"/>
            <a:chOff x="1603804" y="2274347"/>
            <a:chExt cx="2433815" cy="839483"/>
          </a:xfrm>
        </p:grpSpPr>
        <p:sp>
          <p:nvSpPr>
            <p:cNvPr id="28" name="Text Placeholder 2"/>
            <p:cNvSpPr txBox="1"/>
            <p:nvPr/>
          </p:nvSpPr>
          <p:spPr>
            <a:xfrm>
              <a:off x="1603804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9" name="TextBox 47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48"/>
          <p:cNvGrpSpPr/>
          <p:nvPr/>
        </p:nvGrpSpPr>
        <p:grpSpPr>
          <a:xfrm>
            <a:off x="8794478" y="3328018"/>
            <a:ext cx="2475438" cy="839483"/>
            <a:chOff x="1603804" y="2274347"/>
            <a:chExt cx="2475438" cy="839483"/>
          </a:xfrm>
        </p:grpSpPr>
        <p:sp>
          <p:nvSpPr>
            <p:cNvPr id="31" name="Text Placeholder 2"/>
            <p:cNvSpPr txBox="1"/>
            <p:nvPr/>
          </p:nvSpPr>
          <p:spPr>
            <a:xfrm>
              <a:off x="1603804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2" name="TextBox 50"/>
            <p:cNvSpPr txBox="1"/>
            <p:nvPr/>
          </p:nvSpPr>
          <p:spPr>
            <a:xfrm>
              <a:off x="1679271" y="2559832"/>
              <a:ext cx="239997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Group 51"/>
          <p:cNvGrpSpPr/>
          <p:nvPr/>
        </p:nvGrpSpPr>
        <p:grpSpPr>
          <a:xfrm>
            <a:off x="8229704" y="4660432"/>
            <a:ext cx="2433815" cy="839483"/>
            <a:chOff x="1603804" y="2274347"/>
            <a:chExt cx="2433815" cy="839483"/>
          </a:xfrm>
        </p:grpSpPr>
        <p:sp>
          <p:nvSpPr>
            <p:cNvPr id="34" name="Text Placeholder 2"/>
            <p:cNvSpPr txBox="1"/>
            <p:nvPr/>
          </p:nvSpPr>
          <p:spPr>
            <a:xfrm>
              <a:off x="1603804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5" name="TextBox 53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9"/>
          <p:cNvGrpSpPr/>
          <p:nvPr/>
        </p:nvGrpSpPr>
        <p:grpSpPr>
          <a:xfrm>
            <a:off x="4589759" y="2520860"/>
            <a:ext cx="2589672" cy="2742553"/>
            <a:chOff x="8959026" y="2066160"/>
            <a:chExt cx="2198749" cy="2328552"/>
          </a:xfrm>
        </p:grpSpPr>
        <p:sp>
          <p:nvSpPr>
            <p:cNvPr id="3" name="Freeform 5"/>
            <p:cNvSpPr/>
            <p:nvPr/>
          </p:nvSpPr>
          <p:spPr bwMode="auto">
            <a:xfrm>
              <a:off x="9593694" y="2066160"/>
              <a:ext cx="479049" cy="391559"/>
            </a:xfrm>
            <a:custGeom>
              <a:avLst/>
              <a:gdLst>
                <a:gd name="T0" fmla="*/ 442 w 501"/>
                <a:gd name="T1" fmla="*/ 374 h 409"/>
                <a:gd name="T2" fmla="*/ 168 w 501"/>
                <a:gd name="T3" fmla="*/ 264 h 409"/>
                <a:gd name="T4" fmla="*/ 0 w 501"/>
                <a:gd name="T5" fmla="*/ 7 h 409"/>
                <a:gd name="T6" fmla="*/ 451 w 501"/>
                <a:gd name="T7" fmla="*/ 171 h 409"/>
                <a:gd name="T8" fmla="*/ 463 w 501"/>
                <a:gd name="T9" fmla="*/ 357 h 409"/>
                <a:gd name="T10" fmla="*/ 442 w 501"/>
                <a:gd name="T11" fmla="*/ 37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409">
                  <a:moveTo>
                    <a:pt x="442" y="374"/>
                  </a:moveTo>
                  <a:cubicBezTo>
                    <a:pt x="324" y="409"/>
                    <a:pt x="212" y="382"/>
                    <a:pt x="168" y="264"/>
                  </a:cubicBezTo>
                  <a:cubicBezTo>
                    <a:pt x="122" y="144"/>
                    <a:pt x="81" y="59"/>
                    <a:pt x="0" y="7"/>
                  </a:cubicBezTo>
                  <a:cubicBezTo>
                    <a:pt x="181" y="0"/>
                    <a:pt x="347" y="28"/>
                    <a:pt x="451" y="171"/>
                  </a:cubicBezTo>
                  <a:cubicBezTo>
                    <a:pt x="501" y="243"/>
                    <a:pt x="495" y="305"/>
                    <a:pt x="463" y="357"/>
                  </a:cubicBezTo>
                  <a:lnTo>
                    <a:pt x="442" y="374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10239119" y="2172297"/>
              <a:ext cx="408052" cy="31267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9340545" y="2355168"/>
              <a:ext cx="1450056" cy="2039544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10718886" y="2778997"/>
              <a:ext cx="438889" cy="288291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10707411" y="3412948"/>
              <a:ext cx="346379" cy="484787"/>
            </a:xfrm>
            <a:custGeom>
              <a:avLst/>
              <a:gdLst>
                <a:gd name="T0" fmla="*/ 28 w 362"/>
                <a:gd name="T1" fmla="*/ 104 h 507"/>
                <a:gd name="T2" fmla="*/ 25 w 362"/>
                <a:gd name="T3" fmla="*/ 116 h 507"/>
                <a:gd name="T4" fmla="*/ 102 w 362"/>
                <a:gd name="T5" fmla="*/ 291 h 507"/>
                <a:gd name="T6" fmla="*/ 319 w 362"/>
                <a:gd name="T7" fmla="*/ 507 h 507"/>
                <a:gd name="T8" fmla="*/ 266 w 362"/>
                <a:gd name="T9" fmla="*/ 83 h 507"/>
                <a:gd name="T10" fmla="*/ 48 w 362"/>
                <a:gd name="T11" fmla="*/ 78 h 507"/>
                <a:gd name="T12" fmla="*/ 48 w 362"/>
                <a:gd name="T13" fmla="*/ 78 h 507"/>
                <a:gd name="T14" fmla="*/ 48 w 362"/>
                <a:gd name="T15" fmla="*/ 78 h 507"/>
                <a:gd name="T16" fmla="*/ 43 w 362"/>
                <a:gd name="T17" fmla="*/ 83 h 507"/>
                <a:gd name="T18" fmla="*/ 44 w 362"/>
                <a:gd name="T19" fmla="*/ 83 h 507"/>
                <a:gd name="T20" fmla="*/ 28 w 362"/>
                <a:gd name="T21" fmla="*/ 10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507">
                  <a:moveTo>
                    <a:pt x="28" y="104"/>
                  </a:moveTo>
                  <a:cubicBezTo>
                    <a:pt x="27" y="108"/>
                    <a:pt x="26" y="112"/>
                    <a:pt x="25" y="116"/>
                  </a:cubicBezTo>
                  <a:cubicBezTo>
                    <a:pt x="0" y="199"/>
                    <a:pt x="35" y="259"/>
                    <a:pt x="102" y="291"/>
                  </a:cubicBezTo>
                  <a:cubicBezTo>
                    <a:pt x="196" y="335"/>
                    <a:pt x="268" y="409"/>
                    <a:pt x="319" y="507"/>
                  </a:cubicBezTo>
                  <a:cubicBezTo>
                    <a:pt x="342" y="367"/>
                    <a:pt x="362" y="210"/>
                    <a:pt x="266" y="83"/>
                  </a:cubicBezTo>
                  <a:cubicBezTo>
                    <a:pt x="203" y="0"/>
                    <a:pt x="127" y="0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6" y="80"/>
                    <a:pt x="45" y="81"/>
                    <a:pt x="43" y="83"/>
                  </a:cubicBezTo>
                  <a:cubicBezTo>
                    <a:pt x="44" y="83"/>
                    <a:pt x="44" y="83"/>
                    <a:pt x="44" y="83"/>
                  </a:cubicBezTo>
                  <a:lnTo>
                    <a:pt x="28" y="104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Freeform 14"/>
            <p:cNvSpPr/>
            <p:nvPr/>
          </p:nvSpPr>
          <p:spPr bwMode="auto">
            <a:xfrm>
              <a:off x="9308990" y="2477799"/>
              <a:ext cx="347096" cy="246696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8959026" y="2754615"/>
              <a:ext cx="483352" cy="301199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9195682" y="3516216"/>
              <a:ext cx="296896" cy="479049"/>
            </a:xfrm>
            <a:custGeom>
              <a:avLst/>
              <a:gdLst>
                <a:gd name="T0" fmla="*/ 234 w 310"/>
                <a:gd name="T1" fmla="*/ 23 h 501"/>
                <a:gd name="T2" fmla="*/ 232 w 310"/>
                <a:gd name="T3" fmla="*/ 284 h 501"/>
                <a:gd name="T4" fmla="*/ 86 w 310"/>
                <a:gd name="T5" fmla="*/ 501 h 501"/>
                <a:gd name="T6" fmla="*/ 77 w 310"/>
                <a:gd name="T7" fmla="*/ 78 h 501"/>
                <a:gd name="T8" fmla="*/ 215 w 310"/>
                <a:gd name="T9" fmla="*/ 13 h 501"/>
                <a:gd name="T10" fmla="*/ 234 w 310"/>
                <a:gd name="T11" fmla="*/ 2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501">
                  <a:moveTo>
                    <a:pt x="234" y="23"/>
                  </a:moveTo>
                  <a:cubicBezTo>
                    <a:pt x="295" y="110"/>
                    <a:pt x="310" y="210"/>
                    <a:pt x="232" y="284"/>
                  </a:cubicBezTo>
                  <a:cubicBezTo>
                    <a:pt x="156" y="359"/>
                    <a:pt x="102" y="417"/>
                    <a:pt x="86" y="501"/>
                  </a:cubicBezTo>
                  <a:cubicBezTo>
                    <a:pt x="26" y="354"/>
                    <a:pt x="0" y="206"/>
                    <a:pt x="77" y="78"/>
                  </a:cubicBezTo>
                  <a:cubicBezTo>
                    <a:pt x="117" y="12"/>
                    <a:pt x="166" y="0"/>
                    <a:pt x="215" y="13"/>
                  </a:cubicBezTo>
                  <a:lnTo>
                    <a:pt x="234" y="23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11" name="Rectangle 1"/>
          <p:cNvSpPr/>
          <p:nvPr/>
        </p:nvSpPr>
        <p:spPr>
          <a:xfrm>
            <a:off x="-1" y="5051705"/>
            <a:ext cx="12224825" cy="1806295"/>
          </a:xfrm>
          <a:custGeom>
            <a:avLst/>
            <a:gdLst>
              <a:gd name="connsiteX0" fmla="*/ 0 w 12192000"/>
              <a:gd name="connsiteY0" fmla="*/ 0 h 948519"/>
              <a:gd name="connsiteX1" fmla="*/ 12192000 w 12192000"/>
              <a:gd name="connsiteY1" fmla="*/ 0 h 948519"/>
              <a:gd name="connsiteX2" fmla="*/ 12192000 w 12192000"/>
              <a:gd name="connsiteY2" fmla="*/ 948519 h 948519"/>
              <a:gd name="connsiteX3" fmla="*/ 0 w 12192000"/>
              <a:gd name="connsiteY3" fmla="*/ 948519 h 948519"/>
              <a:gd name="connsiteX4" fmla="*/ 0 w 12192000"/>
              <a:gd name="connsiteY4" fmla="*/ 0 h 948519"/>
              <a:gd name="connsiteX0-1" fmla="*/ 0 w 12192000"/>
              <a:gd name="connsiteY0-2" fmla="*/ 0 h 948519"/>
              <a:gd name="connsiteX1-3" fmla="*/ 1337481 w 12192000"/>
              <a:gd name="connsiteY1-4" fmla="*/ 0 h 948519"/>
              <a:gd name="connsiteX2-5" fmla="*/ 12192000 w 12192000"/>
              <a:gd name="connsiteY2-6" fmla="*/ 0 h 948519"/>
              <a:gd name="connsiteX3-7" fmla="*/ 12192000 w 12192000"/>
              <a:gd name="connsiteY3-8" fmla="*/ 948519 h 948519"/>
              <a:gd name="connsiteX4-9" fmla="*/ 0 w 12192000"/>
              <a:gd name="connsiteY4-10" fmla="*/ 948519 h 948519"/>
              <a:gd name="connsiteX5" fmla="*/ 0 w 12192000"/>
              <a:gd name="connsiteY5" fmla="*/ 0 h 948519"/>
              <a:gd name="connsiteX0-11" fmla="*/ 0 w 12192000"/>
              <a:gd name="connsiteY0-12" fmla="*/ 286603 h 1235122"/>
              <a:gd name="connsiteX1-13" fmla="*/ 1023582 w 12192000"/>
              <a:gd name="connsiteY1-14" fmla="*/ 0 h 1235122"/>
              <a:gd name="connsiteX2-15" fmla="*/ 12192000 w 12192000"/>
              <a:gd name="connsiteY2-16" fmla="*/ 286603 h 1235122"/>
              <a:gd name="connsiteX3-17" fmla="*/ 12192000 w 12192000"/>
              <a:gd name="connsiteY3-18" fmla="*/ 1235122 h 1235122"/>
              <a:gd name="connsiteX4-19" fmla="*/ 0 w 12192000"/>
              <a:gd name="connsiteY4-20" fmla="*/ 1235122 h 1235122"/>
              <a:gd name="connsiteX5-21" fmla="*/ 0 w 12192000"/>
              <a:gd name="connsiteY5-22" fmla="*/ 286603 h 1235122"/>
              <a:gd name="connsiteX0-23" fmla="*/ 0 w 12192000"/>
              <a:gd name="connsiteY0-24" fmla="*/ 286603 h 1235122"/>
              <a:gd name="connsiteX1-25" fmla="*/ 1023582 w 12192000"/>
              <a:gd name="connsiteY1-26" fmla="*/ 0 h 1235122"/>
              <a:gd name="connsiteX2-27" fmla="*/ 12192000 w 12192000"/>
              <a:gd name="connsiteY2-28" fmla="*/ 286603 h 1235122"/>
              <a:gd name="connsiteX3-29" fmla="*/ 12192000 w 12192000"/>
              <a:gd name="connsiteY3-30" fmla="*/ 1235122 h 1235122"/>
              <a:gd name="connsiteX4-31" fmla="*/ 0 w 12192000"/>
              <a:gd name="connsiteY4-32" fmla="*/ 1235122 h 1235122"/>
              <a:gd name="connsiteX5-33" fmla="*/ 0 w 12192000"/>
              <a:gd name="connsiteY5-34" fmla="*/ 286603 h 1235122"/>
              <a:gd name="connsiteX0-35" fmla="*/ 0 w 12192000"/>
              <a:gd name="connsiteY0-36" fmla="*/ 286603 h 1235122"/>
              <a:gd name="connsiteX1-37" fmla="*/ 1023582 w 12192000"/>
              <a:gd name="connsiteY1-38" fmla="*/ 0 h 1235122"/>
              <a:gd name="connsiteX2-39" fmla="*/ 5336275 w 12192000"/>
              <a:gd name="connsiteY2-40" fmla="*/ 81886 h 1235122"/>
              <a:gd name="connsiteX3-41" fmla="*/ 12192000 w 12192000"/>
              <a:gd name="connsiteY3-42" fmla="*/ 286603 h 1235122"/>
              <a:gd name="connsiteX4-43" fmla="*/ 12192000 w 12192000"/>
              <a:gd name="connsiteY4-44" fmla="*/ 1235122 h 1235122"/>
              <a:gd name="connsiteX5-45" fmla="*/ 0 w 12192000"/>
              <a:gd name="connsiteY5-46" fmla="*/ 1235122 h 1235122"/>
              <a:gd name="connsiteX6" fmla="*/ 0 w 12192000"/>
              <a:gd name="connsiteY6" fmla="*/ 286603 h 1235122"/>
              <a:gd name="connsiteX0-47" fmla="*/ 0 w 12192000"/>
              <a:gd name="connsiteY0-48" fmla="*/ 382138 h 1330657"/>
              <a:gd name="connsiteX1-49" fmla="*/ 1023582 w 12192000"/>
              <a:gd name="connsiteY1-50" fmla="*/ 95535 h 1330657"/>
              <a:gd name="connsiteX2-51" fmla="*/ 5336275 w 12192000"/>
              <a:gd name="connsiteY2-52" fmla="*/ 0 h 1330657"/>
              <a:gd name="connsiteX3-53" fmla="*/ 12192000 w 12192000"/>
              <a:gd name="connsiteY3-54" fmla="*/ 382138 h 1330657"/>
              <a:gd name="connsiteX4-55" fmla="*/ 12192000 w 12192000"/>
              <a:gd name="connsiteY4-56" fmla="*/ 1330657 h 1330657"/>
              <a:gd name="connsiteX5-57" fmla="*/ 0 w 12192000"/>
              <a:gd name="connsiteY5-58" fmla="*/ 1330657 h 1330657"/>
              <a:gd name="connsiteX6-59" fmla="*/ 0 w 12192000"/>
              <a:gd name="connsiteY6-60" fmla="*/ 382138 h 1330657"/>
              <a:gd name="connsiteX0-61" fmla="*/ 0 w 12192000"/>
              <a:gd name="connsiteY0-62" fmla="*/ 383955 h 1332474"/>
              <a:gd name="connsiteX1-63" fmla="*/ 1023582 w 12192000"/>
              <a:gd name="connsiteY1-64" fmla="*/ 97352 h 1332474"/>
              <a:gd name="connsiteX2-65" fmla="*/ 5336275 w 12192000"/>
              <a:gd name="connsiteY2-66" fmla="*/ 1817 h 1332474"/>
              <a:gd name="connsiteX3-67" fmla="*/ 8434316 w 12192000"/>
              <a:gd name="connsiteY3-68" fmla="*/ 165591 h 1332474"/>
              <a:gd name="connsiteX4-69" fmla="*/ 12192000 w 12192000"/>
              <a:gd name="connsiteY4-70" fmla="*/ 383955 h 1332474"/>
              <a:gd name="connsiteX5-71" fmla="*/ 12192000 w 12192000"/>
              <a:gd name="connsiteY5-72" fmla="*/ 1332474 h 1332474"/>
              <a:gd name="connsiteX6-73" fmla="*/ 0 w 12192000"/>
              <a:gd name="connsiteY6-74" fmla="*/ 1332474 h 1332474"/>
              <a:gd name="connsiteX7" fmla="*/ 0 w 12192000"/>
              <a:gd name="connsiteY7" fmla="*/ 383955 h 1332474"/>
              <a:gd name="connsiteX0-75" fmla="*/ 0 w 12192000"/>
              <a:gd name="connsiteY0-76" fmla="*/ 423080 h 1371599"/>
              <a:gd name="connsiteX1-77" fmla="*/ 1023582 w 12192000"/>
              <a:gd name="connsiteY1-78" fmla="*/ 136477 h 1371599"/>
              <a:gd name="connsiteX2-79" fmla="*/ 5336275 w 12192000"/>
              <a:gd name="connsiteY2-80" fmla="*/ 40942 h 1371599"/>
              <a:gd name="connsiteX3-81" fmla="*/ 8284191 w 12192000"/>
              <a:gd name="connsiteY3-82" fmla="*/ 0 h 1371599"/>
              <a:gd name="connsiteX4-83" fmla="*/ 12192000 w 12192000"/>
              <a:gd name="connsiteY4-84" fmla="*/ 423080 h 1371599"/>
              <a:gd name="connsiteX5-85" fmla="*/ 12192000 w 12192000"/>
              <a:gd name="connsiteY5-86" fmla="*/ 1371599 h 1371599"/>
              <a:gd name="connsiteX6-87" fmla="*/ 0 w 12192000"/>
              <a:gd name="connsiteY6-88" fmla="*/ 1371599 h 1371599"/>
              <a:gd name="connsiteX7-89" fmla="*/ 0 w 12192000"/>
              <a:gd name="connsiteY7-90" fmla="*/ 423080 h 1371599"/>
              <a:gd name="connsiteX0-91" fmla="*/ 0 w 12192000"/>
              <a:gd name="connsiteY0-92" fmla="*/ 423080 h 1371599"/>
              <a:gd name="connsiteX1-93" fmla="*/ 1023582 w 12192000"/>
              <a:gd name="connsiteY1-94" fmla="*/ 136477 h 1371599"/>
              <a:gd name="connsiteX2-95" fmla="*/ 5336275 w 12192000"/>
              <a:gd name="connsiteY2-96" fmla="*/ 40942 h 1371599"/>
              <a:gd name="connsiteX3-97" fmla="*/ 8284191 w 12192000"/>
              <a:gd name="connsiteY3-98" fmla="*/ 0 h 1371599"/>
              <a:gd name="connsiteX4-99" fmla="*/ 10222173 w 12192000"/>
              <a:gd name="connsiteY4-100" fmla="*/ 218365 h 1371599"/>
              <a:gd name="connsiteX5-101" fmla="*/ 12192000 w 12192000"/>
              <a:gd name="connsiteY5-102" fmla="*/ 423080 h 1371599"/>
              <a:gd name="connsiteX6-103" fmla="*/ 12192000 w 12192000"/>
              <a:gd name="connsiteY6-104" fmla="*/ 1371599 h 1371599"/>
              <a:gd name="connsiteX7-105" fmla="*/ 0 w 12192000"/>
              <a:gd name="connsiteY7-106" fmla="*/ 1371599 h 1371599"/>
              <a:gd name="connsiteX8" fmla="*/ 0 w 12192000"/>
              <a:gd name="connsiteY8" fmla="*/ 423080 h 1371599"/>
              <a:gd name="connsiteX0-107" fmla="*/ 0 w 12192000"/>
              <a:gd name="connsiteY0-108" fmla="*/ 532261 h 1480780"/>
              <a:gd name="connsiteX1-109" fmla="*/ 1023582 w 12192000"/>
              <a:gd name="connsiteY1-110" fmla="*/ 245658 h 1480780"/>
              <a:gd name="connsiteX2-111" fmla="*/ 5336275 w 12192000"/>
              <a:gd name="connsiteY2-112" fmla="*/ 150123 h 1480780"/>
              <a:gd name="connsiteX3-113" fmla="*/ 8284191 w 12192000"/>
              <a:gd name="connsiteY3-114" fmla="*/ 109181 h 1480780"/>
              <a:gd name="connsiteX4-115" fmla="*/ 11395880 w 12192000"/>
              <a:gd name="connsiteY4-116" fmla="*/ 0 h 1480780"/>
              <a:gd name="connsiteX5-117" fmla="*/ 12192000 w 12192000"/>
              <a:gd name="connsiteY5-118" fmla="*/ 532261 h 1480780"/>
              <a:gd name="connsiteX6-119" fmla="*/ 12192000 w 12192000"/>
              <a:gd name="connsiteY6-120" fmla="*/ 1480780 h 1480780"/>
              <a:gd name="connsiteX7-121" fmla="*/ 0 w 12192000"/>
              <a:gd name="connsiteY7-122" fmla="*/ 1480780 h 1480780"/>
              <a:gd name="connsiteX8-123" fmla="*/ 0 w 12192000"/>
              <a:gd name="connsiteY8-124" fmla="*/ 532261 h 1480780"/>
              <a:gd name="connsiteX0-125" fmla="*/ 0 w 12192000"/>
              <a:gd name="connsiteY0-126" fmla="*/ 532261 h 1480780"/>
              <a:gd name="connsiteX1-127" fmla="*/ 1023582 w 12192000"/>
              <a:gd name="connsiteY1-128" fmla="*/ 245658 h 1480780"/>
              <a:gd name="connsiteX2-129" fmla="*/ 5336275 w 12192000"/>
              <a:gd name="connsiteY2-130" fmla="*/ 150123 h 1480780"/>
              <a:gd name="connsiteX3-131" fmla="*/ 8284191 w 12192000"/>
              <a:gd name="connsiteY3-132" fmla="*/ 109181 h 1480780"/>
              <a:gd name="connsiteX4-133" fmla="*/ 11395880 w 12192000"/>
              <a:gd name="connsiteY4-134" fmla="*/ 0 h 1480780"/>
              <a:gd name="connsiteX5-135" fmla="*/ 12178352 w 12192000"/>
              <a:gd name="connsiteY5-136" fmla="*/ 272953 h 1480780"/>
              <a:gd name="connsiteX6-137" fmla="*/ 12192000 w 12192000"/>
              <a:gd name="connsiteY6-138" fmla="*/ 1480780 h 1480780"/>
              <a:gd name="connsiteX7-139" fmla="*/ 0 w 12192000"/>
              <a:gd name="connsiteY7-140" fmla="*/ 1480780 h 1480780"/>
              <a:gd name="connsiteX8-141" fmla="*/ 0 w 12192000"/>
              <a:gd name="connsiteY8-142" fmla="*/ 532261 h 1480780"/>
              <a:gd name="connsiteX0-143" fmla="*/ 0 w 12192000"/>
              <a:gd name="connsiteY0-144" fmla="*/ 532261 h 1480780"/>
              <a:gd name="connsiteX1-145" fmla="*/ 1023582 w 12192000"/>
              <a:gd name="connsiteY1-146" fmla="*/ 245658 h 1480780"/>
              <a:gd name="connsiteX2-147" fmla="*/ 5336275 w 12192000"/>
              <a:gd name="connsiteY2-148" fmla="*/ 150123 h 1480780"/>
              <a:gd name="connsiteX3-149" fmla="*/ 8284191 w 12192000"/>
              <a:gd name="connsiteY3-150" fmla="*/ 109181 h 1480780"/>
              <a:gd name="connsiteX4-151" fmla="*/ 11395880 w 12192000"/>
              <a:gd name="connsiteY4-152" fmla="*/ 0 h 1480780"/>
              <a:gd name="connsiteX5-153" fmla="*/ 12178352 w 12192000"/>
              <a:gd name="connsiteY5-154" fmla="*/ 272953 h 1480780"/>
              <a:gd name="connsiteX6-155" fmla="*/ 12192000 w 12192000"/>
              <a:gd name="connsiteY6-156" fmla="*/ 1480780 h 1480780"/>
              <a:gd name="connsiteX7-157" fmla="*/ 0 w 12192000"/>
              <a:gd name="connsiteY7-158" fmla="*/ 1480780 h 1480780"/>
              <a:gd name="connsiteX8-159" fmla="*/ 0 w 12192000"/>
              <a:gd name="connsiteY8-160" fmla="*/ 532261 h 1480780"/>
              <a:gd name="connsiteX0-161" fmla="*/ 0 w 12192000"/>
              <a:gd name="connsiteY0-162" fmla="*/ 532261 h 1480780"/>
              <a:gd name="connsiteX1-163" fmla="*/ 1023582 w 12192000"/>
              <a:gd name="connsiteY1-164" fmla="*/ 245658 h 1480780"/>
              <a:gd name="connsiteX2-165" fmla="*/ 5336275 w 12192000"/>
              <a:gd name="connsiteY2-166" fmla="*/ 150123 h 1480780"/>
              <a:gd name="connsiteX3-167" fmla="*/ 8284191 w 12192000"/>
              <a:gd name="connsiteY3-168" fmla="*/ 109181 h 1480780"/>
              <a:gd name="connsiteX4-169" fmla="*/ 11395880 w 12192000"/>
              <a:gd name="connsiteY4-170" fmla="*/ 0 h 1480780"/>
              <a:gd name="connsiteX5-171" fmla="*/ 12178352 w 12192000"/>
              <a:gd name="connsiteY5-172" fmla="*/ 272953 h 1480780"/>
              <a:gd name="connsiteX6-173" fmla="*/ 12192000 w 12192000"/>
              <a:gd name="connsiteY6-174" fmla="*/ 1480780 h 1480780"/>
              <a:gd name="connsiteX7-175" fmla="*/ 0 w 12192000"/>
              <a:gd name="connsiteY7-176" fmla="*/ 1480780 h 1480780"/>
              <a:gd name="connsiteX8-177" fmla="*/ 0 w 12192000"/>
              <a:gd name="connsiteY8-178" fmla="*/ 532261 h 1480780"/>
              <a:gd name="connsiteX0-179" fmla="*/ 0 w 12192000"/>
              <a:gd name="connsiteY0-180" fmla="*/ 532261 h 1480780"/>
              <a:gd name="connsiteX1-181" fmla="*/ 1023582 w 12192000"/>
              <a:gd name="connsiteY1-182" fmla="*/ 245658 h 1480780"/>
              <a:gd name="connsiteX2-183" fmla="*/ 5336275 w 12192000"/>
              <a:gd name="connsiteY2-184" fmla="*/ 150123 h 1480780"/>
              <a:gd name="connsiteX3-185" fmla="*/ 8284191 w 12192000"/>
              <a:gd name="connsiteY3-186" fmla="*/ 109181 h 1480780"/>
              <a:gd name="connsiteX4-187" fmla="*/ 11395880 w 12192000"/>
              <a:gd name="connsiteY4-188" fmla="*/ 0 h 1480780"/>
              <a:gd name="connsiteX5-189" fmla="*/ 12178352 w 12192000"/>
              <a:gd name="connsiteY5-190" fmla="*/ 272953 h 1480780"/>
              <a:gd name="connsiteX6-191" fmla="*/ 12192000 w 12192000"/>
              <a:gd name="connsiteY6-192" fmla="*/ 1480780 h 1480780"/>
              <a:gd name="connsiteX7-193" fmla="*/ 0 w 12192000"/>
              <a:gd name="connsiteY7-194" fmla="*/ 1480780 h 1480780"/>
              <a:gd name="connsiteX8-195" fmla="*/ 0 w 12192000"/>
              <a:gd name="connsiteY8-196" fmla="*/ 532261 h 1480780"/>
              <a:gd name="connsiteX0-197" fmla="*/ 0 w 12192000"/>
              <a:gd name="connsiteY0-198" fmla="*/ 532261 h 1480780"/>
              <a:gd name="connsiteX1-199" fmla="*/ 1023582 w 12192000"/>
              <a:gd name="connsiteY1-200" fmla="*/ 245658 h 1480780"/>
              <a:gd name="connsiteX2-201" fmla="*/ 5336275 w 12192000"/>
              <a:gd name="connsiteY2-202" fmla="*/ 150123 h 1480780"/>
              <a:gd name="connsiteX3-203" fmla="*/ 8284191 w 12192000"/>
              <a:gd name="connsiteY3-204" fmla="*/ 109181 h 1480780"/>
              <a:gd name="connsiteX4-205" fmla="*/ 11395880 w 12192000"/>
              <a:gd name="connsiteY4-206" fmla="*/ 0 h 1480780"/>
              <a:gd name="connsiteX5-207" fmla="*/ 12178352 w 12192000"/>
              <a:gd name="connsiteY5-208" fmla="*/ 272953 h 1480780"/>
              <a:gd name="connsiteX6-209" fmla="*/ 12192000 w 12192000"/>
              <a:gd name="connsiteY6-210" fmla="*/ 1480780 h 1480780"/>
              <a:gd name="connsiteX7-211" fmla="*/ 0 w 12192000"/>
              <a:gd name="connsiteY7-212" fmla="*/ 1480780 h 1480780"/>
              <a:gd name="connsiteX8-213" fmla="*/ 0 w 12192000"/>
              <a:gd name="connsiteY8-214" fmla="*/ 532261 h 1480780"/>
              <a:gd name="connsiteX0-215" fmla="*/ 0 w 12192000"/>
              <a:gd name="connsiteY0-216" fmla="*/ 533366 h 1481885"/>
              <a:gd name="connsiteX1-217" fmla="*/ 1023582 w 12192000"/>
              <a:gd name="connsiteY1-218" fmla="*/ 246763 h 1481885"/>
              <a:gd name="connsiteX2-219" fmla="*/ 5336275 w 12192000"/>
              <a:gd name="connsiteY2-220" fmla="*/ 151228 h 1481885"/>
              <a:gd name="connsiteX3-221" fmla="*/ 8284191 w 12192000"/>
              <a:gd name="connsiteY3-222" fmla="*/ 110286 h 1481885"/>
              <a:gd name="connsiteX4-223" fmla="*/ 11395880 w 12192000"/>
              <a:gd name="connsiteY4-224" fmla="*/ 1105 h 1481885"/>
              <a:gd name="connsiteX5-225" fmla="*/ 12178352 w 12192000"/>
              <a:gd name="connsiteY5-226" fmla="*/ 274058 h 1481885"/>
              <a:gd name="connsiteX6-227" fmla="*/ 12192000 w 12192000"/>
              <a:gd name="connsiteY6-228" fmla="*/ 1481885 h 1481885"/>
              <a:gd name="connsiteX7-229" fmla="*/ 0 w 12192000"/>
              <a:gd name="connsiteY7-230" fmla="*/ 1481885 h 1481885"/>
              <a:gd name="connsiteX8-231" fmla="*/ 0 w 12192000"/>
              <a:gd name="connsiteY8-232" fmla="*/ 533366 h 1481885"/>
              <a:gd name="connsiteX0-233" fmla="*/ 0 w 12192000"/>
              <a:gd name="connsiteY0-234" fmla="*/ 533366 h 1481885"/>
              <a:gd name="connsiteX1-235" fmla="*/ 1023582 w 12192000"/>
              <a:gd name="connsiteY1-236" fmla="*/ 246763 h 1481885"/>
              <a:gd name="connsiteX2-237" fmla="*/ 5336275 w 12192000"/>
              <a:gd name="connsiteY2-238" fmla="*/ 151228 h 1481885"/>
              <a:gd name="connsiteX3-239" fmla="*/ 8284191 w 12192000"/>
              <a:gd name="connsiteY3-240" fmla="*/ 110286 h 1481885"/>
              <a:gd name="connsiteX4-241" fmla="*/ 11395880 w 12192000"/>
              <a:gd name="connsiteY4-242" fmla="*/ 1105 h 1481885"/>
              <a:gd name="connsiteX5-243" fmla="*/ 12178352 w 12192000"/>
              <a:gd name="connsiteY5-244" fmla="*/ 274058 h 1481885"/>
              <a:gd name="connsiteX6-245" fmla="*/ 12192000 w 12192000"/>
              <a:gd name="connsiteY6-246" fmla="*/ 1481885 h 1481885"/>
              <a:gd name="connsiteX7-247" fmla="*/ 0 w 12192000"/>
              <a:gd name="connsiteY7-248" fmla="*/ 1481885 h 1481885"/>
              <a:gd name="connsiteX8-249" fmla="*/ 0 w 12192000"/>
              <a:gd name="connsiteY8-250" fmla="*/ 533366 h 1481885"/>
              <a:gd name="connsiteX0-251" fmla="*/ 0 w 12192000"/>
              <a:gd name="connsiteY0-252" fmla="*/ 533366 h 1481885"/>
              <a:gd name="connsiteX1-253" fmla="*/ 1023582 w 12192000"/>
              <a:gd name="connsiteY1-254" fmla="*/ 246763 h 1481885"/>
              <a:gd name="connsiteX2-255" fmla="*/ 5336275 w 12192000"/>
              <a:gd name="connsiteY2-256" fmla="*/ 151228 h 1481885"/>
              <a:gd name="connsiteX3-257" fmla="*/ 8448530 w 12192000"/>
              <a:gd name="connsiteY3-258" fmla="*/ 122927 h 1481885"/>
              <a:gd name="connsiteX4-259" fmla="*/ 11395880 w 12192000"/>
              <a:gd name="connsiteY4-260" fmla="*/ 1105 h 1481885"/>
              <a:gd name="connsiteX5-261" fmla="*/ 12178352 w 12192000"/>
              <a:gd name="connsiteY5-262" fmla="*/ 274058 h 1481885"/>
              <a:gd name="connsiteX6-263" fmla="*/ 12192000 w 12192000"/>
              <a:gd name="connsiteY6-264" fmla="*/ 1481885 h 1481885"/>
              <a:gd name="connsiteX7-265" fmla="*/ 0 w 12192000"/>
              <a:gd name="connsiteY7-266" fmla="*/ 1481885 h 1481885"/>
              <a:gd name="connsiteX8-267" fmla="*/ 0 w 12192000"/>
              <a:gd name="connsiteY8-268" fmla="*/ 533366 h 1481885"/>
              <a:gd name="connsiteX0-269" fmla="*/ 0 w 12192000"/>
              <a:gd name="connsiteY0-270" fmla="*/ 533366 h 1481885"/>
              <a:gd name="connsiteX1-271" fmla="*/ 1023582 w 12192000"/>
              <a:gd name="connsiteY1-272" fmla="*/ 246763 h 1481885"/>
              <a:gd name="connsiteX2-273" fmla="*/ 5336275 w 12192000"/>
              <a:gd name="connsiteY2-274" fmla="*/ 151228 h 1481885"/>
              <a:gd name="connsiteX3-275" fmla="*/ 8448530 w 12192000"/>
              <a:gd name="connsiteY3-276" fmla="*/ 122927 h 1481885"/>
              <a:gd name="connsiteX4-277" fmla="*/ 11395880 w 12192000"/>
              <a:gd name="connsiteY4-278" fmla="*/ 1105 h 1481885"/>
              <a:gd name="connsiteX5-279" fmla="*/ 12178352 w 12192000"/>
              <a:gd name="connsiteY5-280" fmla="*/ 274058 h 1481885"/>
              <a:gd name="connsiteX6-281" fmla="*/ 12192000 w 12192000"/>
              <a:gd name="connsiteY6-282" fmla="*/ 1481885 h 1481885"/>
              <a:gd name="connsiteX7-283" fmla="*/ 0 w 12192000"/>
              <a:gd name="connsiteY7-284" fmla="*/ 1481885 h 1481885"/>
              <a:gd name="connsiteX8-285" fmla="*/ 0 w 12192000"/>
              <a:gd name="connsiteY8-286" fmla="*/ 533366 h 1481885"/>
              <a:gd name="connsiteX0-287" fmla="*/ 0 w 12192000"/>
              <a:gd name="connsiteY0-288" fmla="*/ 533366 h 1481885"/>
              <a:gd name="connsiteX1-289" fmla="*/ 1023582 w 12192000"/>
              <a:gd name="connsiteY1-290" fmla="*/ 246763 h 1481885"/>
              <a:gd name="connsiteX2-291" fmla="*/ 5336275 w 12192000"/>
              <a:gd name="connsiteY2-292" fmla="*/ 151228 h 1481885"/>
              <a:gd name="connsiteX3-293" fmla="*/ 7289917 w 12192000"/>
              <a:gd name="connsiteY3-294" fmla="*/ 85005 h 1481885"/>
              <a:gd name="connsiteX4-295" fmla="*/ 8448530 w 12192000"/>
              <a:gd name="connsiteY4-296" fmla="*/ 122927 h 1481885"/>
              <a:gd name="connsiteX5-297" fmla="*/ 11395880 w 12192000"/>
              <a:gd name="connsiteY5-298" fmla="*/ 1105 h 1481885"/>
              <a:gd name="connsiteX6-299" fmla="*/ 12178352 w 12192000"/>
              <a:gd name="connsiteY6-300" fmla="*/ 274058 h 1481885"/>
              <a:gd name="connsiteX7-301" fmla="*/ 12192000 w 12192000"/>
              <a:gd name="connsiteY7-302" fmla="*/ 1481885 h 1481885"/>
              <a:gd name="connsiteX8-303" fmla="*/ 0 w 12192000"/>
              <a:gd name="connsiteY8-304" fmla="*/ 1481885 h 1481885"/>
              <a:gd name="connsiteX9" fmla="*/ 0 w 12192000"/>
              <a:gd name="connsiteY9" fmla="*/ 533366 h 1481885"/>
              <a:gd name="connsiteX0-305" fmla="*/ 0 w 12192000"/>
              <a:gd name="connsiteY0-306" fmla="*/ 533366 h 1481885"/>
              <a:gd name="connsiteX1-307" fmla="*/ 1023582 w 12192000"/>
              <a:gd name="connsiteY1-308" fmla="*/ 246763 h 1481885"/>
              <a:gd name="connsiteX2-309" fmla="*/ 5336275 w 12192000"/>
              <a:gd name="connsiteY2-310" fmla="*/ 151228 h 1481885"/>
              <a:gd name="connsiteX3-311" fmla="*/ 7205641 w 12192000"/>
              <a:gd name="connsiteY3-312" fmla="*/ 325193 h 1481885"/>
              <a:gd name="connsiteX4-313" fmla="*/ 8448530 w 12192000"/>
              <a:gd name="connsiteY4-314" fmla="*/ 122927 h 1481885"/>
              <a:gd name="connsiteX5-315" fmla="*/ 11395880 w 12192000"/>
              <a:gd name="connsiteY5-316" fmla="*/ 1105 h 1481885"/>
              <a:gd name="connsiteX6-317" fmla="*/ 12178352 w 12192000"/>
              <a:gd name="connsiteY6-318" fmla="*/ 274058 h 1481885"/>
              <a:gd name="connsiteX7-319" fmla="*/ 12192000 w 12192000"/>
              <a:gd name="connsiteY7-320" fmla="*/ 1481885 h 1481885"/>
              <a:gd name="connsiteX8-321" fmla="*/ 0 w 12192000"/>
              <a:gd name="connsiteY8-322" fmla="*/ 1481885 h 1481885"/>
              <a:gd name="connsiteX9-323" fmla="*/ 0 w 12192000"/>
              <a:gd name="connsiteY9-324" fmla="*/ 533366 h 1481885"/>
              <a:gd name="connsiteX0-325" fmla="*/ 0 w 12192000"/>
              <a:gd name="connsiteY0-326" fmla="*/ 533366 h 1481885"/>
              <a:gd name="connsiteX1-327" fmla="*/ 1023582 w 12192000"/>
              <a:gd name="connsiteY1-328" fmla="*/ 246763 h 1481885"/>
              <a:gd name="connsiteX2-329" fmla="*/ 5336275 w 12192000"/>
              <a:gd name="connsiteY2-330" fmla="*/ 151228 h 1481885"/>
              <a:gd name="connsiteX3-331" fmla="*/ 7205641 w 12192000"/>
              <a:gd name="connsiteY3-332" fmla="*/ 325193 h 1481885"/>
              <a:gd name="connsiteX4-333" fmla="*/ 8448530 w 12192000"/>
              <a:gd name="connsiteY4-334" fmla="*/ 122927 h 1481885"/>
              <a:gd name="connsiteX5-335" fmla="*/ 11395880 w 12192000"/>
              <a:gd name="connsiteY5-336" fmla="*/ 1105 h 1481885"/>
              <a:gd name="connsiteX6-337" fmla="*/ 12178352 w 12192000"/>
              <a:gd name="connsiteY6-338" fmla="*/ 274058 h 1481885"/>
              <a:gd name="connsiteX7-339" fmla="*/ 12192000 w 12192000"/>
              <a:gd name="connsiteY7-340" fmla="*/ 1481885 h 1481885"/>
              <a:gd name="connsiteX8-341" fmla="*/ 0 w 12192000"/>
              <a:gd name="connsiteY8-342" fmla="*/ 1481885 h 1481885"/>
              <a:gd name="connsiteX9-343" fmla="*/ 0 w 12192000"/>
              <a:gd name="connsiteY9-344" fmla="*/ 533366 h 1481885"/>
              <a:gd name="connsiteX0-345" fmla="*/ 0 w 12192000"/>
              <a:gd name="connsiteY0-346" fmla="*/ 533366 h 1481885"/>
              <a:gd name="connsiteX1-347" fmla="*/ 1023582 w 12192000"/>
              <a:gd name="connsiteY1-348" fmla="*/ 246763 h 1481885"/>
              <a:gd name="connsiteX2-349" fmla="*/ 5336275 w 12192000"/>
              <a:gd name="connsiteY2-350" fmla="*/ 151228 h 1481885"/>
              <a:gd name="connsiteX3-351" fmla="*/ 7205641 w 12192000"/>
              <a:gd name="connsiteY3-352" fmla="*/ 325193 h 1481885"/>
              <a:gd name="connsiteX4-353" fmla="*/ 8448530 w 12192000"/>
              <a:gd name="connsiteY4-354" fmla="*/ 122927 h 1481885"/>
              <a:gd name="connsiteX5-355" fmla="*/ 11395880 w 12192000"/>
              <a:gd name="connsiteY5-356" fmla="*/ 1105 h 1481885"/>
              <a:gd name="connsiteX6-357" fmla="*/ 12178352 w 12192000"/>
              <a:gd name="connsiteY6-358" fmla="*/ 274058 h 1481885"/>
              <a:gd name="connsiteX7-359" fmla="*/ 12192000 w 12192000"/>
              <a:gd name="connsiteY7-360" fmla="*/ 1481885 h 1481885"/>
              <a:gd name="connsiteX8-361" fmla="*/ 0 w 12192000"/>
              <a:gd name="connsiteY8-362" fmla="*/ 1481885 h 1481885"/>
              <a:gd name="connsiteX9-363" fmla="*/ 0 w 12192000"/>
              <a:gd name="connsiteY9-364" fmla="*/ 533366 h 1481885"/>
              <a:gd name="connsiteX0-365" fmla="*/ 0 w 12192000"/>
              <a:gd name="connsiteY0-366" fmla="*/ 533366 h 1481885"/>
              <a:gd name="connsiteX1-367" fmla="*/ 1023582 w 12192000"/>
              <a:gd name="connsiteY1-368" fmla="*/ 246763 h 1481885"/>
              <a:gd name="connsiteX2-369" fmla="*/ 5336275 w 12192000"/>
              <a:gd name="connsiteY2-370" fmla="*/ 151228 h 1481885"/>
              <a:gd name="connsiteX3-371" fmla="*/ 7205641 w 12192000"/>
              <a:gd name="connsiteY3-372" fmla="*/ 325193 h 1481885"/>
              <a:gd name="connsiteX4-373" fmla="*/ 8448530 w 12192000"/>
              <a:gd name="connsiteY4-374" fmla="*/ 122927 h 1481885"/>
              <a:gd name="connsiteX5-375" fmla="*/ 11395880 w 12192000"/>
              <a:gd name="connsiteY5-376" fmla="*/ 1105 h 1481885"/>
              <a:gd name="connsiteX6-377" fmla="*/ 12178352 w 12192000"/>
              <a:gd name="connsiteY6-378" fmla="*/ 274058 h 1481885"/>
              <a:gd name="connsiteX7-379" fmla="*/ 12192000 w 12192000"/>
              <a:gd name="connsiteY7-380" fmla="*/ 1481885 h 1481885"/>
              <a:gd name="connsiteX8-381" fmla="*/ 0 w 12192000"/>
              <a:gd name="connsiteY8-382" fmla="*/ 1481885 h 1481885"/>
              <a:gd name="connsiteX9-383" fmla="*/ 0 w 12192000"/>
              <a:gd name="connsiteY9-384" fmla="*/ 533366 h 1481885"/>
              <a:gd name="connsiteX0-385" fmla="*/ 0 w 12192000"/>
              <a:gd name="connsiteY0-386" fmla="*/ 533366 h 1481885"/>
              <a:gd name="connsiteX1-387" fmla="*/ 1023582 w 12192000"/>
              <a:gd name="connsiteY1-388" fmla="*/ 246763 h 1481885"/>
              <a:gd name="connsiteX2-389" fmla="*/ 5336275 w 12192000"/>
              <a:gd name="connsiteY2-390" fmla="*/ 151228 h 1481885"/>
              <a:gd name="connsiteX3-391" fmla="*/ 7205641 w 12192000"/>
              <a:gd name="connsiteY3-392" fmla="*/ 325193 h 1481885"/>
              <a:gd name="connsiteX4-393" fmla="*/ 8448530 w 12192000"/>
              <a:gd name="connsiteY4-394" fmla="*/ 122927 h 1481885"/>
              <a:gd name="connsiteX5-395" fmla="*/ 11395880 w 12192000"/>
              <a:gd name="connsiteY5-396" fmla="*/ 1105 h 1481885"/>
              <a:gd name="connsiteX6-397" fmla="*/ 12178352 w 12192000"/>
              <a:gd name="connsiteY6-398" fmla="*/ 274058 h 1481885"/>
              <a:gd name="connsiteX7-399" fmla="*/ 12192000 w 12192000"/>
              <a:gd name="connsiteY7-400" fmla="*/ 1481885 h 1481885"/>
              <a:gd name="connsiteX8-401" fmla="*/ 0 w 12192000"/>
              <a:gd name="connsiteY8-402" fmla="*/ 1481885 h 1481885"/>
              <a:gd name="connsiteX9-403" fmla="*/ 0 w 12192000"/>
              <a:gd name="connsiteY9-404" fmla="*/ 533366 h 1481885"/>
              <a:gd name="connsiteX0-405" fmla="*/ 0 w 12192000"/>
              <a:gd name="connsiteY0-406" fmla="*/ 533366 h 1481885"/>
              <a:gd name="connsiteX1-407" fmla="*/ 1023582 w 12192000"/>
              <a:gd name="connsiteY1-408" fmla="*/ 246763 h 1481885"/>
              <a:gd name="connsiteX2-409" fmla="*/ 5336275 w 12192000"/>
              <a:gd name="connsiteY2-410" fmla="*/ 151228 h 1481885"/>
              <a:gd name="connsiteX3-411" fmla="*/ 7205641 w 12192000"/>
              <a:gd name="connsiteY3-412" fmla="*/ 325193 h 1481885"/>
              <a:gd name="connsiteX4-413" fmla="*/ 8448530 w 12192000"/>
              <a:gd name="connsiteY4-414" fmla="*/ 122927 h 1481885"/>
              <a:gd name="connsiteX5-415" fmla="*/ 11395880 w 12192000"/>
              <a:gd name="connsiteY5-416" fmla="*/ 1105 h 1481885"/>
              <a:gd name="connsiteX6-417" fmla="*/ 12178352 w 12192000"/>
              <a:gd name="connsiteY6-418" fmla="*/ 274058 h 1481885"/>
              <a:gd name="connsiteX7-419" fmla="*/ 12192000 w 12192000"/>
              <a:gd name="connsiteY7-420" fmla="*/ 1481885 h 1481885"/>
              <a:gd name="connsiteX8-421" fmla="*/ 0 w 12192000"/>
              <a:gd name="connsiteY8-422" fmla="*/ 1481885 h 1481885"/>
              <a:gd name="connsiteX9-423" fmla="*/ 0 w 12192000"/>
              <a:gd name="connsiteY9-424" fmla="*/ 533366 h 1481885"/>
              <a:gd name="connsiteX0-425" fmla="*/ 0 w 12192000"/>
              <a:gd name="connsiteY0-426" fmla="*/ 533366 h 1481885"/>
              <a:gd name="connsiteX1-427" fmla="*/ 1023582 w 12192000"/>
              <a:gd name="connsiteY1-428" fmla="*/ 246763 h 1481885"/>
              <a:gd name="connsiteX2-429" fmla="*/ 5336275 w 12192000"/>
              <a:gd name="connsiteY2-430" fmla="*/ 151228 h 1481885"/>
              <a:gd name="connsiteX3-431" fmla="*/ 7205641 w 12192000"/>
              <a:gd name="connsiteY3-432" fmla="*/ 325193 h 1481885"/>
              <a:gd name="connsiteX4-433" fmla="*/ 8448530 w 12192000"/>
              <a:gd name="connsiteY4-434" fmla="*/ 122927 h 1481885"/>
              <a:gd name="connsiteX5-435" fmla="*/ 11395880 w 12192000"/>
              <a:gd name="connsiteY5-436" fmla="*/ 1105 h 1481885"/>
              <a:gd name="connsiteX6-437" fmla="*/ 12178352 w 12192000"/>
              <a:gd name="connsiteY6-438" fmla="*/ 274058 h 1481885"/>
              <a:gd name="connsiteX7-439" fmla="*/ 12192000 w 12192000"/>
              <a:gd name="connsiteY7-440" fmla="*/ 1481885 h 1481885"/>
              <a:gd name="connsiteX8-441" fmla="*/ 0 w 12192000"/>
              <a:gd name="connsiteY8-442" fmla="*/ 1481885 h 1481885"/>
              <a:gd name="connsiteX9-443" fmla="*/ 0 w 12192000"/>
              <a:gd name="connsiteY9-444" fmla="*/ 533366 h 1481885"/>
              <a:gd name="connsiteX0-445" fmla="*/ 0 w 12192000"/>
              <a:gd name="connsiteY0-446" fmla="*/ 533366 h 1481885"/>
              <a:gd name="connsiteX1-447" fmla="*/ 1023582 w 12192000"/>
              <a:gd name="connsiteY1-448" fmla="*/ 246763 h 1481885"/>
              <a:gd name="connsiteX2-449" fmla="*/ 5336275 w 12192000"/>
              <a:gd name="connsiteY2-450" fmla="*/ 151228 h 1481885"/>
              <a:gd name="connsiteX3-451" fmla="*/ 7205641 w 12192000"/>
              <a:gd name="connsiteY3-452" fmla="*/ 325193 h 1481885"/>
              <a:gd name="connsiteX4-453" fmla="*/ 8448530 w 12192000"/>
              <a:gd name="connsiteY4-454" fmla="*/ 122927 h 1481885"/>
              <a:gd name="connsiteX5-455" fmla="*/ 11395880 w 12192000"/>
              <a:gd name="connsiteY5-456" fmla="*/ 1105 h 1481885"/>
              <a:gd name="connsiteX6-457" fmla="*/ 12178352 w 12192000"/>
              <a:gd name="connsiteY6-458" fmla="*/ 274058 h 1481885"/>
              <a:gd name="connsiteX7-459" fmla="*/ 12192000 w 12192000"/>
              <a:gd name="connsiteY7-460" fmla="*/ 1481885 h 1481885"/>
              <a:gd name="connsiteX8-461" fmla="*/ 0 w 12192000"/>
              <a:gd name="connsiteY8-462" fmla="*/ 1481885 h 1481885"/>
              <a:gd name="connsiteX9-463" fmla="*/ 0 w 12192000"/>
              <a:gd name="connsiteY9-464" fmla="*/ 533366 h 1481885"/>
              <a:gd name="connsiteX0-465" fmla="*/ 0 w 12192000"/>
              <a:gd name="connsiteY0-466" fmla="*/ 533366 h 1481885"/>
              <a:gd name="connsiteX1-467" fmla="*/ 1284839 w 12192000"/>
              <a:gd name="connsiteY1-468" fmla="*/ 221480 h 1481885"/>
              <a:gd name="connsiteX2-469" fmla="*/ 5336275 w 12192000"/>
              <a:gd name="connsiteY2-470" fmla="*/ 151228 h 1481885"/>
              <a:gd name="connsiteX3-471" fmla="*/ 7205641 w 12192000"/>
              <a:gd name="connsiteY3-472" fmla="*/ 325193 h 1481885"/>
              <a:gd name="connsiteX4-473" fmla="*/ 8448530 w 12192000"/>
              <a:gd name="connsiteY4-474" fmla="*/ 122927 h 1481885"/>
              <a:gd name="connsiteX5-475" fmla="*/ 11395880 w 12192000"/>
              <a:gd name="connsiteY5-476" fmla="*/ 1105 h 1481885"/>
              <a:gd name="connsiteX6-477" fmla="*/ 12178352 w 12192000"/>
              <a:gd name="connsiteY6-478" fmla="*/ 274058 h 1481885"/>
              <a:gd name="connsiteX7-479" fmla="*/ 12192000 w 12192000"/>
              <a:gd name="connsiteY7-480" fmla="*/ 1481885 h 1481885"/>
              <a:gd name="connsiteX8-481" fmla="*/ 0 w 12192000"/>
              <a:gd name="connsiteY8-482" fmla="*/ 1481885 h 1481885"/>
              <a:gd name="connsiteX9-483" fmla="*/ 0 w 12192000"/>
              <a:gd name="connsiteY9-484" fmla="*/ 533366 h 1481885"/>
              <a:gd name="connsiteX0-485" fmla="*/ 0 w 12192000"/>
              <a:gd name="connsiteY0-486" fmla="*/ 533366 h 1481885"/>
              <a:gd name="connsiteX1-487" fmla="*/ 1284839 w 12192000"/>
              <a:gd name="connsiteY1-488" fmla="*/ 221480 h 1481885"/>
              <a:gd name="connsiteX2-489" fmla="*/ 5336275 w 12192000"/>
              <a:gd name="connsiteY2-490" fmla="*/ 151228 h 1481885"/>
              <a:gd name="connsiteX3-491" fmla="*/ 7205641 w 12192000"/>
              <a:gd name="connsiteY3-492" fmla="*/ 325193 h 1481885"/>
              <a:gd name="connsiteX4-493" fmla="*/ 8448530 w 12192000"/>
              <a:gd name="connsiteY4-494" fmla="*/ 122927 h 1481885"/>
              <a:gd name="connsiteX5-495" fmla="*/ 11395880 w 12192000"/>
              <a:gd name="connsiteY5-496" fmla="*/ 1105 h 1481885"/>
              <a:gd name="connsiteX6-497" fmla="*/ 12178352 w 12192000"/>
              <a:gd name="connsiteY6-498" fmla="*/ 274058 h 1481885"/>
              <a:gd name="connsiteX7-499" fmla="*/ 12192000 w 12192000"/>
              <a:gd name="connsiteY7-500" fmla="*/ 1481885 h 1481885"/>
              <a:gd name="connsiteX8-501" fmla="*/ 0 w 12192000"/>
              <a:gd name="connsiteY8-502" fmla="*/ 1481885 h 1481885"/>
              <a:gd name="connsiteX9-503" fmla="*/ 0 w 12192000"/>
              <a:gd name="connsiteY9-504" fmla="*/ 533366 h 1481885"/>
              <a:gd name="connsiteX0-505" fmla="*/ 4214 w 12192000"/>
              <a:gd name="connsiteY0-506" fmla="*/ 478586 h 1481885"/>
              <a:gd name="connsiteX1-507" fmla="*/ 1284839 w 12192000"/>
              <a:gd name="connsiteY1-508" fmla="*/ 221480 h 1481885"/>
              <a:gd name="connsiteX2-509" fmla="*/ 5336275 w 12192000"/>
              <a:gd name="connsiteY2-510" fmla="*/ 151228 h 1481885"/>
              <a:gd name="connsiteX3-511" fmla="*/ 7205641 w 12192000"/>
              <a:gd name="connsiteY3-512" fmla="*/ 325193 h 1481885"/>
              <a:gd name="connsiteX4-513" fmla="*/ 8448530 w 12192000"/>
              <a:gd name="connsiteY4-514" fmla="*/ 122927 h 1481885"/>
              <a:gd name="connsiteX5-515" fmla="*/ 11395880 w 12192000"/>
              <a:gd name="connsiteY5-516" fmla="*/ 1105 h 1481885"/>
              <a:gd name="connsiteX6-517" fmla="*/ 12178352 w 12192000"/>
              <a:gd name="connsiteY6-518" fmla="*/ 274058 h 1481885"/>
              <a:gd name="connsiteX7-519" fmla="*/ 12192000 w 12192000"/>
              <a:gd name="connsiteY7-520" fmla="*/ 1481885 h 1481885"/>
              <a:gd name="connsiteX8-521" fmla="*/ 0 w 12192000"/>
              <a:gd name="connsiteY8-522" fmla="*/ 1481885 h 1481885"/>
              <a:gd name="connsiteX9-523" fmla="*/ 4214 w 12192000"/>
              <a:gd name="connsiteY9-524" fmla="*/ 478586 h 1481885"/>
              <a:gd name="connsiteX0-525" fmla="*/ 4214 w 12192000"/>
              <a:gd name="connsiteY0-526" fmla="*/ 478586 h 1481885"/>
              <a:gd name="connsiteX1-527" fmla="*/ 1284839 w 12192000"/>
              <a:gd name="connsiteY1-528" fmla="*/ 221480 h 1481885"/>
              <a:gd name="connsiteX2-529" fmla="*/ 5336275 w 12192000"/>
              <a:gd name="connsiteY2-530" fmla="*/ 151228 h 1481885"/>
              <a:gd name="connsiteX3-531" fmla="*/ 7205641 w 12192000"/>
              <a:gd name="connsiteY3-532" fmla="*/ 325193 h 1481885"/>
              <a:gd name="connsiteX4-533" fmla="*/ 8448530 w 12192000"/>
              <a:gd name="connsiteY4-534" fmla="*/ 122927 h 1481885"/>
              <a:gd name="connsiteX5-535" fmla="*/ 11395880 w 12192000"/>
              <a:gd name="connsiteY5-536" fmla="*/ 1105 h 1481885"/>
              <a:gd name="connsiteX6-537" fmla="*/ 12178352 w 12192000"/>
              <a:gd name="connsiteY6-538" fmla="*/ 274058 h 1481885"/>
              <a:gd name="connsiteX7-539" fmla="*/ 12192000 w 12192000"/>
              <a:gd name="connsiteY7-540" fmla="*/ 1481885 h 1481885"/>
              <a:gd name="connsiteX8-541" fmla="*/ 0 w 12192000"/>
              <a:gd name="connsiteY8-542" fmla="*/ 1481885 h 1481885"/>
              <a:gd name="connsiteX9-543" fmla="*/ 4214 w 12192000"/>
              <a:gd name="connsiteY9-544" fmla="*/ 478586 h 14818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323" y="connsiteY9-324"/>
              </a:cxn>
            </a:cxnLst>
            <a:rect l="l" t="t" r="r" b="b"/>
            <a:pathLst>
              <a:path w="12192000" h="1481885">
                <a:moveTo>
                  <a:pt x="4214" y="478586"/>
                </a:moveTo>
                <a:cubicBezTo>
                  <a:pt x="320126" y="332486"/>
                  <a:pt x="396162" y="276040"/>
                  <a:pt x="1284839" y="221480"/>
                </a:cubicBezTo>
                <a:cubicBezTo>
                  <a:pt x="2173516" y="166920"/>
                  <a:pt x="3756730" y="426804"/>
                  <a:pt x="5336275" y="151228"/>
                </a:cubicBezTo>
                <a:cubicBezTo>
                  <a:pt x="6102666" y="53304"/>
                  <a:pt x="6519312" y="212425"/>
                  <a:pt x="7205641" y="325193"/>
                </a:cubicBezTo>
                <a:cubicBezTo>
                  <a:pt x="7736991" y="392111"/>
                  <a:pt x="7764203" y="136910"/>
                  <a:pt x="8448530" y="122927"/>
                </a:cubicBezTo>
                <a:cubicBezTo>
                  <a:pt x="9397269" y="322507"/>
                  <a:pt x="9996261" y="117562"/>
                  <a:pt x="11395880" y="1105"/>
                </a:cubicBezTo>
                <a:cubicBezTo>
                  <a:pt x="11728339" y="-9043"/>
                  <a:pt x="11888031" y="48231"/>
                  <a:pt x="12178352" y="274058"/>
                </a:cubicBezTo>
                <a:lnTo>
                  <a:pt x="12192000" y="1481885"/>
                </a:lnTo>
                <a:lnTo>
                  <a:pt x="0" y="1481885"/>
                </a:lnTo>
                <a:cubicBezTo>
                  <a:pt x="1405" y="1147452"/>
                  <a:pt x="2809" y="813019"/>
                  <a:pt x="4214" y="478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0"/>
          <p:cNvGrpSpPr/>
          <p:nvPr/>
        </p:nvGrpSpPr>
        <p:grpSpPr>
          <a:xfrm>
            <a:off x="1164408" y="3114381"/>
            <a:ext cx="2198749" cy="2222415"/>
            <a:chOff x="3675826" y="2172298"/>
            <a:chExt cx="2198749" cy="2222415"/>
          </a:xfrm>
        </p:grpSpPr>
        <p:sp>
          <p:nvSpPr>
            <p:cNvPr id="13" name="Freeform 6"/>
            <p:cNvSpPr/>
            <p:nvPr/>
          </p:nvSpPr>
          <p:spPr bwMode="auto">
            <a:xfrm>
              <a:off x="4955919" y="2172298"/>
              <a:ext cx="408052" cy="31267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057345" y="2355169"/>
              <a:ext cx="1450056" cy="2039544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5064924" y="2469910"/>
              <a:ext cx="129803" cy="223748"/>
            </a:xfrm>
            <a:custGeom>
              <a:avLst/>
              <a:gdLst>
                <a:gd name="T0" fmla="*/ 83 w 136"/>
                <a:gd name="T1" fmla="*/ 230 h 234"/>
                <a:gd name="T2" fmla="*/ 85 w 136"/>
                <a:gd name="T3" fmla="*/ 229 h 234"/>
                <a:gd name="T4" fmla="*/ 85 w 136"/>
                <a:gd name="T5" fmla="*/ 229 h 234"/>
                <a:gd name="T6" fmla="*/ 120 w 136"/>
                <a:gd name="T7" fmla="*/ 143 h 234"/>
                <a:gd name="T8" fmla="*/ 112 w 136"/>
                <a:gd name="T9" fmla="*/ 0 h 234"/>
                <a:gd name="T10" fmla="*/ 4 w 136"/>
                <a:gd name="T11" fmla="*/ 159 h 234"/>
                <a:gd name="T12" fmla="*/ 70 w 136"/>
                <a:gd name="T13" fmla="*/ 230 h 234"/>
                <a:gd name="T14" fmla="*/ 83 w 136"/>
                <a:gd name="T15" fmla="*/ 229 h 234"/>
                <a:gd name="T16" fmla="*/ 83 w 136"/>
                <a:gd name="T17" fmla="*/ 230 h 234"/>
                <a:gd name="T18" fmla="*/ 87 w 136"/>
                <a:gd name="T19" fmla="*/ 44 h 234"/>
                <a:gd name="T20" fmla="*/ 87 w 136"/>
                <a:gd name="T21" fmla="*/ 44 h 234"/>
                <a:gd name="T22" fmla="*/ 87 w 136"/>
                <a:gd name="T23" fmla="*/ 4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34">
                  <a:moveTo>
                    <a:pt x="83" y="230"/>
                  </a:moveTo>
                  <a:cubicBezTo>
                    <a:pt x="84" y="230"/>
                    <a:pt x="84" y="229"/>
                    <a:pt x="85" y="229"/>
                  </a:cubicBezTo>
                  <a:cubicBezTo>
                    <a:pt x="85" y="229"/>
                    <a:pt x="85" y="229"/>
                    <a:pt x="85" y="229"/>
                  </a:cubicBezTo>
                  <a:cubicBezTo>
                    <a:pt x="122" y="209"/>
                    <a:pt x="136" y="174"/>
                    <a:pt x="120" y="143"/>
                  </a:cubicBezTo>
                  <a:cubicBezTo>
                    <a:pt x="101" y="98"/>
                    <a:pt x="100" y="49"/>
                    <a:pt x="112" y="0"/>
                  </a:cubicBezTo>
                  <a:cubicBezTo>
                    <a:pt x="64" y="39"/>
                    <a:pt x="10" y="86"/>
                    <a:pt x="4" y="159"/>
                  </a:cubicBezTo>
                  <a:cubicBezTo>
                    <a:pt x="0" y="208"/>
                    <a:pt x="19" y="234"/>
                    <a:pt x="70" y="230"/>
                  </a:cubicBezTo>
                  <a:cubicBezTo>
                    <a:pt x="83" y="229"/>
                    <a:pt x="83" y="229"/>
                    <a:pt x="83" y="229"/>
                  </a:cubicBezTo>
                  <a:lnTo>
                    <a:pt x="83" y="230"/>
                  </a:lnTo>
                  <a:close/>
                  <a:moveTo>
                    <a:pt x="87" y="44"/>
                  </a:move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5435686" y="2778998"/>
              <a:ext cx="438889" cy="288291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4735041" y="2784735"/>
              <a:ext cx="136973" cy="109723"/>
            </a:xfrm>
            <a:custGeom>
              <a:avLst/>
              <a:gdLst>
                <a:gd name="T0" fmla="*/ 16 w 143"/>
                <a:gd name="T1" fmla="*/ 94 h 115"/>
                <a:gd name="T2" fmla="*/ 93 w 143"/>
                <a:gd name="T3" fmla="*/ 76 h 115"/>
                <a:gd name="T4" fmla="*/ 143 w 143"/>
                <a:gd name="T5" fmla="*/ 10 h 115"/>
                <a:gd name="T6" fmla="*/ 35 w 143"/>
                <a:gd name="T7" fmla="*/ 31 h 115"/>
                <a:gd name="T8" fmla="*/ 11 w 143"/>
                <a:gd name="T9" fmla="*/ 86 h 115"/>
                <a:gd name="T10" fmla="*/ 18 w 143"/>
                <a:gd name="T11" fmla="*/ 91 h 115"/>
                <a:gd name="T12" fmla="*/ 18 w 143"/>
                <a:gd name="T13" fmla="*/ 91 h 115"/>
                <a:gd name="T14" fmla="*/ 16 w 143"/>
                <a:gd name="T15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5">
                  <a:moveTo>
                    <a:pt x="16" y="94"/>
                  </a:moveTo>
                  <a:cubicBezTo>
                    <a:pt x="45" y="115"/>
                    <a:pt x="76" y="111"/>
                    <a:pt x="93" y="76"/>
                  </a:cubicBezTo>
                  <a:cubicBezTo>
                    <a:pt x="106" y="51"/>
                    <a:pt x="118" y="27"/>
                    <a:pt x="143" y="10"/>
                  </a:cubicBezTo>
                  <a:cubicBezTo>
                    <a:pt x="102" y="0"/>
                    <a:pt x="66" y="7"/>
                    <a:pt x="35" y="31"/>
                  </a:cubicBezTo>
                  <a:cubicBezTo>
                    <a:pt x="35" y="31"/>
                    <a:pt x="0" y="51"/>
                    <a:pt x="11" y="86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7" y="93"/>
                    <a:pt x="16" y="9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4025790" y="2477799"/>
              <a:ext cx="347096" cy="246696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3675826" y="2754615"/>
              <a:ext cx="483352" cy="301199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4066667" y="3068722"/>
              <a:ext cx="83905" cy="129803"/>
            </a:xfrm>
            <a:custGeom>
              <a:avLst/>
              <a:gdLst>
                <a:gd name="T0" fmla="*/ 50 w 88"/>
                <a:gd name="T1" fmla="*/ 136 h 136"/>
                <a:gd name="T2" fmla="*/ 80 w 88"/>
                <a:gd name="T3" fmla="*/ 87 h 136"/>
                <a:gd name="T4" fmla="*/ 88 w 88"/>
                <a:gd name="T5" fmla="*/ 0 h 136"/>
                <a:gd name="T6" fmla="*/ 7 w 88"/>
                <a:gd name="T7" fmla="*/ 83 h 136"/>
                <a:gd name="T8" fmla="*/ 44 w 88"/>
                <a:gd name="T9" fmla="*/ 133 h 136"/>
                <a:gd name="T10" fmla="*/ 50 w 88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6">
                  <a:moveTo>
                    <a:pt x="50" y="136"/>
                  </a:moveTo>
                  <a:cubicBezTo>
                    <a:pt x="73" y="127"/>
                    <a:pt x="83" y="108"/>
                    <a:pt x="80" y="87"/>
                  </a:cubicBezTo>
                  <a:cubicBezTo>
                    <a:pt x="71" y="57"/>
                    <a:pt x="76" y="27"/>
                    <a:pt x="88" y="0"/>
                  </a:cubicBezTo>
                  <a:cubicBezTo>
                    <a:pt x="55" y="17"/>
                    <a:pt x="19" y="39"/>
                    <a:pt x="7" y="83"/>
                  </a:cubicBezTo>
                  <a:cubicBezTo>
                    <a:pt x="0" y="110"/>
                    <a:pt x="11" y="129"/>
                    <a:pt x="44" y="133"/>
                  </a:cubicBezTo>
                  <a:lnTo>
                    <a:pt x="50" y="13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</p:grpSp>
      <p:grpSp>
        <p:nvGrpSpPr>
          <p:cNvPr id="21" name="Group 128"/>
          <p:cNvGrpSpPr/>
          <p:nvPr/>
        </p:nvGrpSpPr>
        <p:grpSpPr>
          <a:xfrm>
            <a:off x="8178721" y="1803761"/>
            <a:ext cx="3315235" cy="3510950"/>
            <a:chOff x="6419026" y="2066160"/>
            <a:chExt cx="2198749" cy="2328552"/>
          </a:xfrm>
        </p:grpSpPr>
        <p:sp>
          <p:nvSpPr>
            <p:cNvPr id="22" name="Freeform 5"/>
            <p:cNvSpPr/>
            <p:nvPr/>
          </p:nvSpPr>
          <p:spPr bwMode="auto">
            <a:xfrm>
              <a:off x="7053694" y="2066160"/>
              <a:ext cx="479049" cy="391559"/>
            </a:xfrm>
            <a:custGeom>
              <a:avLst/>
              <a:gdLst>
                <a:gd name="T0" fmla="*/ 442 w 501"/>
                <a:gd name="T1" fmla="*/ 374 h 409"/>
                <a:gd name="T2" fmla="*/ 168 w 501"/>
                <a:gd name="T3" fmla="*/ 264 h 409"/>
                <a:gd name="T4" fmla="*/ 0 w 501"/>
                <a:gd name="T5" fmla="*/ 7 h 409"/>
                <a:gd name="T6" fmla="*/ 451 w 501"/>
                <a:gd name="T7" fmla="*/ 171 h 409"/>
                <a:gd name="T8" fmla="*/ 463 w 501"/>
                <a:gd name="T9" fmla="*/ 357 h 409"/>
                <a:gd name="T10" fmla="*/ 442 w 501"/>
                <a:gd name="T11" fmla="*/ 37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409">
                  <a:moveTo>
                    <a:pt x="442" y="374"/>
                  </a:moveTo>
                  <a:cubicBezTo>
                    <a:pt x="324" y="409"/>
                    <a:pt x="212" y="382"/>
                    <a:pt x="168" y="264"/>
                  </a:cubicBezTo>
                  <a:cubicBezTo>
                    <a:pt x="122" y="144"/>
                    <a:pt x="81" y="59"/>
                    <a:pt x="0" y="7"/>
                  </a:cubicBezTo>
                  <a:cubicBezTo>
                    <a:pt x="181" y="0"/>
                    <a:pt x="347" y="28"/>
                    <a:pt x="451" y="171"/>
                  </a:cubicBezTo>
                  <a:cubicBezTo>
                    <a:pt x="501" y="243"/>
                    <a:pt x="495" y="305"/>
                    <a:pt x="463" y="357"/>
                  </a:cubicBezTo>
                  <a:lnTo>
                    <a:pt x="442" y="37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7699119" y="2172297"/>
              <a:ext cx="408052" cy="31267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6800545" y="2355168"/>
              <a:ext cx="1450056" cy="2039544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8"/>
            <p:cNvSpPr>
              <a:spLocks noEditPoints="1"/>
            </p:cNvSpPr>
            <p:nvPr/>
          </p:nvSpPr>
          <p:spPr bwMode="auto">
            <a:xfrm>
              <a:off x="7808124" y="2469909"/>
              <a:ext cx="129803" cy="223748"/>
            </a:xfrm>
            <a:custGeom>
              <a:avLst/>
              <a:gdLst>
                <a:gd name="T0" fmla="*/ 83 w 136"/>
                <a:gd name="T1" fmla="*/ 230 h 234"/>
                <a:gd name="T2" fmla="*/ 85 w 136"/>
                <a:gd name="T3" fmla="*/ 229 h 234"/>
                <a:gd name="T4" fmla="*/ 85 w 136"/>
                <a:gd name="T5" fmla="*/ 229 h 234"/>
                <a:gd name="T6" fmla="*/ 120 w 136"/>
                <a:gd name="T7" fmla="*/ 143 h 234"/>
                <a:gd name="T8" fmla="*/ 112 w 136"/>
                <a:gd name="T9" fmla="*/ 0 h 234"/>
                <a:gd name="T10" fmla="*/ 4 w 136"/>
                <a:gd name="T11" fmla="*/ 159 h 234"/>
                <a:gd name="T12" fmla="*/ 70 w 136"/>
                <a:gd name="T13" fmla="*/ 230 h 234"/>
                <a:gd name="T14" fmla="*/ 83 w 136"/>
                <a:gd name="T15" fmla="*/ 229 h 234"/>
                <a:gd name="T16" fmla="*/ 83 w 136"/>
                <a:gd name="T17" fmla="*/ 230 h 234"/>
                <a:gd name="T18" fmla="*/ 87 w 136"/>
                <a:gd name="T19" fmla="*/ 44 h 234"/>
                <a:gd name="T20" fmla="*/ 87 w 136"/>
                <a:gd name="T21" fmla="*/ 44 h 234"/>
                <a:gd name="T22" fmla="*/ 87 w 136"/>
                <a:gd name="T23" fmla="*/ 4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34">
                  <a:moveTo>
                    <a:pt x="83" y="230"/>
                  </a:moveTo>
                  <a:cubicBezTo>
                    <a:pt x="84" y="230"/>
                    <a:pt x="84" y="229"/>
                    <a:pt x="85" y="229"/>
                  </a:cubicBezTo>
                  <a:cubicBezTo>
                    <a:pt x="85" y="229"/>
                    <a:pt x="85" y="229"/>
                    <a:pt x="85" y="229"/>
                  </a:cubicBezTo>
                  <a:cubicBezTo>
                    <a:pt x="122" y="209"/>
                    <a:pt x="136" y="174"/>
                    <a:pt x="120" y="143"/>
                  </a:cubicBezTo>
                  <a:cubicBezTo>
                    <a:pt x="101" y="98"/>
                    <a:pt x="100" y="49"/>
                    <a:pt x="112" y="0"/>
                  </a:cubicBezTo>
                  <a:cubicBezTo>
                    <a:pt x="64" y="39"/>
                    <a:pt x="10" y="86"/>
                    <a:pt x="4" y="159"/>
                  </a:cubicBezTo>
                  <a:cubicBezTo>
                    <a:pt x="0" y="208"/>
                    <a:pt x="19" y="234"/>
                    <a:pt x="70" y="230"/>
                  </a:cubicBezTo>
                  <a:cubicBezTo>
                    <a:pt x="83" y="229"/>
                    <a:pt x="83" y="229"/>
                    <a:pt x="83" y="229"/>
                  </a:cubicBezTo>
                  <a:lnTo>
                    <a:pt x="83" y="230"/>
                  </a:lnTo>
                  <a:close/>
                  <a:moveTo>
                    <a:pt x="87" y="44"/>
                  </a:move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8178886" y="2778997"/>
              <a:ext cx="438889" cy="288291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8125818" y="2994139"/>
              <a:ext cx="123348" cy="201516"/>
            </a:xfrm>
            <a:custGeom>
              <a:avLst/>
              <a:gdLst>
                <a:gd name="T0" fmla="*/ 50 w 129"/>
                <a:gd name="T1" fmla="*/ 211 h 211"/>
                <a:gd name="T2" fmla="*/ 44 w 129"/>
                <a:gd name="T3" fmla="*/ 209 h 211"/>
                <a:gd name="T4" fmla="*/ 44 w 129"/>
                <a:gd name="T5" fmla="*/ 209 h 211"/>
                <a:gd name="T6" fmla="*/ 44 w 129"/>
                <a:gd name="T7" fmla="*/ 209 h 211"/>
                <a:gd name="T8" fmla="*/ 9 w 129"/>
                <a:gd name="T9" fmla="*/ 134 h 211"/>
                <a:gd name="T10" fmla="*/ 1 w 129"/>
                <a:gd name="T11" fmla="*/ 0 h 211"/>
                <a:gd name="T12" fmla="*/ 121 w 129"/>
                <a:gd name="T13" fmla="*/ 134 h 211"/>
                <a:gd name="T14" fmla="*/ 57 w 129"/>
                <a:gd name="T15" fmla="*/ 211 h 211"/>
                <a:gd name="T16" fmla="*/ 50 w 129"/>
                <a:gd name="T17" fmla="*/ 210 h 211"/>
                <a:gd name="T18" fmla="*/ 50 w 129"/>
                <a:gd name="T1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11">
                  <a:moveTo>
                    <a:pt x="50" y="211"/>
                  </a:moveTo>
                  <a:cubicBezTo>
                    <a:pt x="48" y="211"/>
                    <a:pt x="46" y="210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10" y="195"/>
                    <a:pt x="0" y="165"/>
                    <a:pt x="9" y="134"/>
                  </a:cubicBezTo>
                  <a:cubicBezTo>
                    <a:pt x="21" y="88"/>
                    <a:pt x="18" y="45"/>
                    <a:pt x="1" y="0"/>
                  </a:cubicBezTo>
                  <a:cubicBezTo>
                    <a:pt x="51" y="31"/>
                    <a:pt x="106" y="67"/>
                    <a:pt x="121" y="134"/>
                  </a:cubicBezTo>
                  <a:cubicBezTo>
                    <a:pt x="129" y="180"/>
                    <a:pt x="109" y="207"/>
                    <a:pt x="57" y="211"/>
                  </a:cubicBezTo>
                  <a:cubicBezTo>
                    <a:pt x="50" y="210"/>
                    <a:pt x="50" y="210"/>
                    <a:pt x="50" y="210"/>
                  </a:cubicBezTo>
                  <a:lnTo>
                    <a:pt x="50" y="211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8167411" y="3412948"/>
              <a:ext cx="346379" cy="484787"/>
            </a:xfrm>
            <a:custGeom>
              <a:avLst/>
              <a:gdLst>
                <a:gd name="T0" fmla="*/ 28 w 362"/>
                <a:gd name="T1" fmla="*/ 104 h 507"/>
                <a:gd name="T2" fmla="*/ 25 w 362"/>
                <a:gd name="T3" fmla="*/ 116 h 507"/>
                <a:gd name="T4" fmla="*/ 102 w 362"/>
                <a:gd name="T5" fmla="*/ 291 h 507"/>
                <a:gd name="T6" fmla="*/ 319 w 362"/>
                <a:gd name="T7" fmla="*/ 507 h 507"/>
                <a:gd name="T8" fmla="*/ 266 w 362"/>
                <a:gd name="T9" fmla="*/ 83 h 507"/>
                <a:gd name="T10" fmla="*/ 48 w 362"/>
                <a:gd name="T11" fmla="*/ 78 h 507"/>
                <a:gd name="T12" fmla="*/ 48 w 362"/>
                <a:gd name="T13" fmla="*/ 78 h 507"/>
                <a:gd name="T14" fmla="*/ 48 w 362"/>
                <a:gd name="T15" fmla="*/ 78 h 507"/>
                <a:gd name="T16" fmla="*/ 43 w 362"/>
                <a:gd name="T17" fmla="*/ 83 h 507"/>
                <a:gd name="T18" fmla="*/ 44 w 362"/>
                <a:gd name="T19" fmla="*/ 83 h 507"/>
                <a:gd name="T20" fmla="*/ 28 w 362"/>
                <a:gd name="T21" fmla="*/ 10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507">
                  <a:moveTo>
                    <a:pt x="28" y="104"/>
                  </a:moveTo>
                  <a:cubicBezTo>
                    <a:pt x="27" y="108"/>
                    <a:pt x="26" y="112"/>
                    <a:pt x="25" y="116"/>
                  </a:cubicBezTo>
                  <a:cubicBezTo>
                    <a:pt x="0" y="199"/>
                    <a:pt x="35" y="259"/>
                    <a:pt x="102" y="291"/>
                  </a:cubicBezTo>
                  <a:cubicBezTo>
                    <a:pt x="196" y="335"/>
                    <a:pt x="268" y="409"/>
                    <a:pt x="319" y="507"/>
                  </a:cubicBezTo>
                  <a:cubicBezTo>
                    <a:pt x="342" y="367"/>
                    <a:pt x="362" y="210"/>
                    <a:pt x="266" y="83"/>
                  </a:cubicBezTo>
                  <a:cubicBezTo>
                    <a:pt x="203" y="0"/>
                    <a:pt x="127" y="0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6" y="80"/>
                    <a:pt x="45" y="81"/>
                    <a:pt x="43" y="83"/>
                  </a:cubicBezTo>
                  <a:cubicBezTo>
                    <a:pt x="44" y="83"/>
                    <a:pt x="44" y="83"/>
                    <a:pt x="44" y="83"/>
                  </a:cubicBezTo>
                  <a:lnTo>
                    <a:pt x="28" y="10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7478241" y="2784735"/>
              <a:ext cx="136973" cy="109723"/>
            </a:xfrm>
            <a:custGeom>
              <a:avLst/>
              <a:gdLst>
                <a:gd name="T0" fmla="*/ 16 w 143"/>
                <a:gd name="T1" fmla="*/ 94 h 115"/>
                <a:gd name="T2" fmla="*/ 93 w 143"/>
                <a:gd name="T3" fmla="*/ 76 h 115"/>
                <a:gd name="T4" fmla="*/ 143 w 143"/>
                <a:gd name="T5" fmla="*/ 10 h 115"/>
                <a:gd name="T6" fmla="*/ 35 w 143"/>
                <a:gd name="T7" fmla="*/ 31 h 115"/>
                <a:gd name="T8" fmla="*/ 11 w 143"/>
                <a:gd name="T9" fmla="*/ 86 h 115"/>
                <a:gd name="T10" fmla="*/ 18 w 143"/>
                <a:gd name="T11" fmla="*/ 91 h 115"/>
                <a:gd name="T12" fmla="*/ 18 w 143"/>
                <a:gd name="T13" fmla="*/ 91 h 115"/>
                <a:gd name="T14" fmla="*/ 16 w 143"/>
                <a:gd name="T15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5">
                  <a:moveTo>
                    <a:pt x="16" y="94"/>
                  </a:moveTo>
                  <a:cubicBezTo>
                    <a:pt x="45" y="115"/>
                    <a:pt x="76" y="111"/>
                    <a:pt x="93" y="76"/>
                  </a:cubicBezTo>
                  <a:cubicBezTo>
                    <a:pt x="106" y="51"/>
                    <a:pt x="118" y="27"/>
                    <a:pt x="143" y="10"/>
                  </a:cubicBezTo>
                  <a:cubicBezTo>
                    <a:pt x="102" y="0"/>
                    <a:pt x="66" y="7"/>
                    <a:pt x="35" y="31"/>
                  </a:cubicBezTo>
                  <a:cubicBezTo>
                    <a:pt x="35" y="31"/>
                    <a:pt x="0" y="51"/>
                    <a:pt x="11" y="86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7" y="93"/>
                    <a:pt x="16" y="9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7278159" y="2530867"/>
              <a:ext cx="248848" cy="182153"/>
            </a:xfrm>
            <a:custGeom>
              <a:avLst/>
              <a:gdLst>
                <a:gd name="T0" fmla="*/ 45 w 260"/>
                <a:gd name="T1" fmla="*/ 166 h 190"/>
                <a:gd name="T2" fmla="*/ 140 w 260"/>
                <a:gd name="T3" fmla="*/ 143 h 190"/>
                <a:gd name="T4" fmla="*/ 260 w 260"/>
                <a:gd name="T5" fmla="*/ 43 h 190"/>
                <a:gd name="T6" fmla="*/ 53 w 260"/>
                <a:gd name="T7" fmla="*/ 42 h 190"/>
                <a:gd name="T8" fmla="*/ 37 w 260"/>
                <a:gd name="T9" fmla="*/ 158 h 190"/>
                <a:gd name="T10" fmla="*/ 45 w 260"/>
                <a:gd name="T11" fmla="*/ 16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90">
                  <a:moveTo>
                    <a:pt x="45" y="166"/>
                  </a:moveTo>
                  <a:cubicBezTo>
                    <a:pt x="84" y="190"/>
                    <a:pt x="120" y="175"/>
                    <a:pt x="140" y="143"/>
                  </a:cubicBezTo>
                  <a:cubicBezTo>
                    <a:pt x="168" y="96"/>
                    <a:pt x="208" y="63"/>
                    <a:pt x="260" y="43"/>
                  </a:cubicBezTo>
                  <a:cubicBezTo>
                    <a:pt x="194" y="20"/>
                    <a:pt x="119" y="0"/>
                    <a:pt x="53" y="42"/>
                  </a:cubicBezTo>
                  <a:cubicBezTo>
                    <a:pt x="7" y="67"/>
                    <a:pt x="0" y="111"/>
                    <a:pt x="37" y="158"/>
                  </a:cubicBezTo>
                  <a:lnTo>
                    <a:pt x="45" y="16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6768990" y="2477799"/>
              <a:ext cx="347096" cy="246696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6419026" y="2754615"/>
              <a:ext cx="483352" cy="301199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6809867" y="3068721"/>
              <a:ext cx="83905" cy="129803"/>
            </a:xfrm>
            <a:custGeom>
              <a:avLst/>
              <a:gdLst>
                <a:gd name="T0" fmla="*/ 50 w 88"/>
                <a:gd name="T1" fmla="*/ 136 h 136"/>
                <a:gd name="T2" fmla="*/ 80 w 88"/>
                <a:gd name="T3" fmla="*/ 87 h 136"/>
                <a:gd name="T4" fmla="*/ 88 w 88"/>
                <a:gd name="T5" fmla="*/ 0 h 136"/>
                <a:gd name="T6" fmla="*/ 7 w 88"/>
                <a:gd name="T7" fmla="*/ 83 h 136"/>
                <a:gd name="T8" fmla="*/ 44 w 88"/>
                <a:gd name="T9" fmla="*/ 133 h 136"/>
                <a:gd name="T10" fmla="*/ 50 w 88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6">
                  <a:moveTo>
                    <a:pt x="50" y="136"/>
                  </a:moveTo>
                  <a:cubicBezTo>
                    <a:pt x="73" y="127"/>
                    <a:pt x="83" y="108"/>
                    <a:pt x="80" y="87"/>
                  </a:cubicBezTo>
                  <a:cubicBezTo>
                    <a:pt x="71" y="57"/>
                    <a:pt x="76" y="27"/>
                    <a:pt x="88" y="0"/>
                  </a:cubicBezTo>
                  <a:cubicBezTo>
                    <a:pt x="55" y="17"/>
                    <a:pt x="19" y="39"/>
                    <a:pt x="7" y="83"/>
                  </a:cubicBezTo>
                  <a:cubicBezTo>
                    <a:pt x="0" y="110"/>
                    <a:pt x="11" y="129"/>
                    <a:pt x="44" y="133"/>
                  </a:cubicBezTo>
                  <a:lnTo>
                    <a:pt x="50" y="1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655682" y="3516216"/>
              <a:ext cx="296896" cy="479049"/>
            </a:xfrm>
            <a:custGeom>
              <a:avLst/>
              <a:gdLst>
                <a:gd name="T0" fmla="*/ 234 w 310"/>
                <a:gd name="T1" fmla="*/ 23 h 501"/>
                <a:gd name="T2" fmla="*/ 232 w 310"/>
                <a:gd name="T3" fmla="*/ 284 h 501"/>
                <a:gd name="T4" fmla="*/ 86 w 310"/>
                <a:gd name="T5" fmla="*/ 501 h 501"/>
                <a:gd name="T6" fmla="*/ 77 w 310"/>
                <a:gd name="T7" fmla="*/ 78 h 501"/>
                <a:gd name="T8" fmla="*/ 215 w 310"/>
                <a:gd name="T9" fmla="*/ 13 h 501"/>
                <a:gd name="T10" fmla="*/ 234 w 310"/>
                <a:gd name="T11" fmla="*/ 2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501">
                  <a:moveTo>
                    <a:pt x="234" y="23"/>
                  </a:moveTo>
                  <a:cubicBezTo>
                    <a:pt x="295" y="110"/>
                    <a:pt x="310" y="210"/>
                    <a:pt x="232" y="284"/>
                  </a:cubicBezTo>
                  <a:cubicBezTo>
                    <a:pt x="156" y="359"/>
                    <a:pt x="102" y="417"/>
                    <a:pt x="86" y="501"/>
                  </a:cubicBezTo>
                  <a:cubicBezTo>
                    <a:pt x="26" y="354"/>
                    <a:pt x="0" y="206"/>
                    <a:pt x="77" y="78"/>
                  </a:cubicBezTo>
                  <a:cubicBezTo>
                    <a:pt x="117" y="12"/>
                    <a:pt x="166" y="0"/>
                    <a:pt x="215" y="13"/>
                  </a:cubicBezTo>
                  <a:lnTo>
                    <a:pt x="234" y="23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52"/>
          <p:cNvGrpSpPr/>
          <p:nvPr/>
        </p:nvGrpSpPr>
        <p:grpSpPr>
          <a:xfrm>
            <a:off x="1321706" y="5387418"/>
            <a:ext cx="2009187" cy="1153220"/>
            <a:chOff x="1139724" y="4096655"/>
            <a:chExt cx="2009187" cy="1153220"/>
          </a:xfrm>
        </p:grpSpPr>
        <p:sp>
          <p:nvSpPr>
            <p:cNvPr id="36" name="Content Placeholder 2"/>
            <p:cNvSpPr txBox="1"/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lear Sans" panose="020B0503030202020304" pitchFamily="34" charset="0"/>
                  <a:ea typeface="Open Sans Extrabold" panose="020B0906030804020204" pitchFamily="34" charset="0"/>
                  <a:cs typeface="Clear Sans" panose="020B0503030202020304" pitchFamily="34" charset="0"/>
                </a:rPr>
                <a:t>234.000</a:t>
              </a:r>
              <a:endParaRPr lang="en-US" sz="2000" b="1" dirty="0">
                <a:solidFill>
                  <a:schemeClr val="bg1"/>
                </a:solidFill>
                <a:latin typeface="Clear Sans" panose="020B0503030202020304" pitchFamily="34" charset="0"/>
                <a:ea typeface="Open Sans" panose="020B0606030504020204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37" name="Group 54"/>
            <p:cNvGrpSpPr/>
            <p:nvPr/>
          </p:nvGrpSpPr>
          <p:grpSpPr>
            <a:xfrm>
              <a:off x="1139724" y="4578494"/>
              <a:ext cx="2009187" cy="671381"/>
              <a:chOff x="646238" y="4912323"/>
              <a:chExt cx="2183815" cy="671381"/>
            </a:xfrm>
          </p:grpSpPr>
          <p:sp>
            <p:nvSpPr>
              <p:cNvPr id="38" name="Oval 55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" name="Group 56"/>
              <p:cNvGrpSpPr/>
              <p:nvPr/>
            </p:nvGrpSpPr>
            <p:grpSpPr>
              <a:xfrm>
                <a:off x="900960" y="4912323"/>
                <a:ext cx="1929093" cy="671381"/>
                <a:chOff x="8858766" y="1889686"/>
                <a:chExt cx="1929093" cy="671381"/>
              </a:xfrm>
            </p:grpSpPr>
            <p:sp>
              <p:nvSpPr>
                <p:cNvPr id="40" name="TextBox 58"/>
                <p:cNvSpPr txBox="1"/>
                <p:nvPr/>
              </p:nvSpPr>
              <p:spPr>
                <a:xfrm>
                  <a:off x="8858766" y="2076319"/>
                  <a:ext cx="1929093" cy="4847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bg1"/>
                      </a:solidFill>
                      <a:latin typeface="Lato Light" panose="020F0302020204030203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sz="1050" dirty="0">
                    <a:solidFill>
                      <a:schemeClr val="bg1"/>
                    </a:solidFill>
                    <a:latin typeface="Lato Light" panose="020F0302020204030203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1" name="TextBox 59"/>
                <p:cNvSpPr txBox="1"/>
                <p:nvPr/>
              </p:nvSpPr>
              <p:spPr>
                <a:xfrm>
                  <a:off x="8858767" y="1889686"/>
                  <a:ext cx="154448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Clear Sans" panose="020B0503030202020304" pitchFamily="34" charset="0"/>
                      <a:ea typeface="Fira Sans SemiBold Italic" panose="00000700000000000000" pitchFamily="50" charset="0"/>
                      <a:cs typeface="Clear Sans" panose="020B0503030202020304" pitchFamily="34" charset="0"/>
                    </a:rPr>
                    <a:t>Market 01</a:t>
                  </a:r>
                  <a:endParaRPr lang="en-GB" sz="1200" b="1" dirty="0">
                    <a:solidFill>
                      <a:schemeClr val="bg1"/>
                    </a:solidFill>
                    <a:latin typeface="Clear Sans" panose="020B0503030202020304" pitchFamily="34" charset="0"/>
                    <a:ea typeface="Fira Sans SemiBold Italic" panose="00000700000000000000" pitchFamily="50" charset="0"/>
                    <a:cs typeface="Clear Sans" panose="020B0503030202020304" pitchFamily="34" charset="0"/>
                  </a:endParaRPr>
                </a:p>
              </p:txBody>
            </p:sp>
          </p:grpSp>
        </p:grpSp>
      </p:grpSp>
      <p:grpSp>
        <p:nvGrpSpPr>
          <p:cNvPr id="42" name="Group 60"/>
          <p:cNvGrpSpPr/>
          <p:nvPr/>
        </p:nvGrpSpPr>
        <p:grpSpPr>
          <a:xfrm>
            <a:off x="4949243" y="5387418"/>
            <a:ext cx="2000694" cy="1153220"/>
            <a:chOff x="1139724" y="4096655"/>
            <a:chExt cx="2000694" cy="1153220"/>
          </a:xfrm>
        </p:grpSpPr>
        <p:sp>
          <p:nvSpPr>
            <p:cNvPr id="43" name="Content Placeholder 2"/>
            <p:cNvSpPr txBox="1"/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lear Sans" panose="020B0503030202020304" pitchFamily="34" charset="0"/>
                  <a:ea typeface="Open Sans Extrabold" panose="020B0906030804020204" pitchFamily="34" charset="0"/>
                  <a:cs typeface="Clear Sans" panose="020B0503030202020304" pitchFamily="34" charset="0"/>
                </a:rPr>
                <a:t>350.000</a:t>
              </a:r>
              <a:endParaRPr lang="en-US" sz="2000" b="1" dirty="0">
                <a:solidFill>
                  <a:schemeClr val="bg1"/>
                </a:solidFill>
                <a:latin typeface="Clear Sans" panose="020B0503030202020304" pitchFamily="34" charset="0"/>
                <a:ea typeface="Open Sans" panose="020B0606030504020204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44" name="Group 78"/>
            <p:cNvGrpSpPr/>
            <p:nvPr/>
          </p:nvGrpSpPr>
          <p:grpSpPr>
            <a:xfrm>
              <a:off x="1139724" y="4578494"/>
              <a:ext cx="2000694" cy="671381"/>
              <a:chOff x="646238" y="4912323"/>
              <a:chExt cx="2174584" cy="671381"/>
            </a:xfrm>
          </p:grpSpPr>
          <p:sp>
            <p:nvSpPr>
              <p:cNvPr id="45" name="Oval 79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6" name="Group 80"/>
              <p:cNvGrpSpPr/>
              <p:nvPr/>
            </p:nvGrpSpPr>
            <p:grpSpPr>
              <a:xfrm>
                <a:off x="900960" y="4912323"/>
                <a:ext cx="1919862" cy="671381"/>
                <a:chOff x="8858766" y="1889686"/>
                <a:chExt cx="1919862" cy="671381"/>
              </a:xfrm>
            </p:grpSpPr>
            <p:sp>
              <p:nvSpPr>
                <p:cNvPr id="47" name="TextBox 81"/>
                <p:cNvSpPr txBox="1"/>
                <p:nvPr/>
              </p:nvSpPr>
              <p:spPr>
                <a:xfrm>
                  <a:off x="8858766" y="2076319"/>
                  <a:ext cx="1919862" cy="4847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bg1"/>
                      </a:solidFill>
                      <a:latin typeface="Lato Light" panose="020F0302020204030203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sz="1050" dirty="0">
                    <a:solidFill>
                      <a:schemeClr val="bg1"/>
                    </a:solidFill>
                    <a:latin typeface="Lato Light" panose="020F0302020204030203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8" name="TextBox 82"/>
                <p:cNvSpPr txBox="1"/>
                <p:nvPr/>
              </p:nvSpPr>
              <p:spPr>
                <a:xfrm>
                  <a:off x="8858767" y="1889686"/>
                  <a:ext cx="154448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Clear Sans" panose="020B0503030202020304" pitchFamily="34" charset="0"/>
                      <a:ea typeface="Fira Sans SemiBold Italic" panose="00000700000000000000" pitchFamily="50" charset="0"/>
                      <a:cs typeface="Clear Sans" panose="020B0503030202020304" pitchFamily="34" charset="0"/>
                    </a:rPr>
                    <a:t>Market 02</a:t>
                  </a:r>
                  <a:endParaRPr lang="en-GB" sz="1200" b="1" dirty="0">
                    <a:solidFill>
                      <a:schemeClr val="bg1"/>
                    </a:solidFill>
                    <a:latin typeface="Clear Sans" panose="020B0503030202020304" pitchFamily="34" charset="0"/>
                    <a:ea typeface="Fira Sans SemiBold Italic" panose="00000700000000000000" pitchFamily="50" charset="0"/>
                    <a:cs typeface="Clear Sans" panose="020B0503030202020304" pitchFamily="34" charset="0"/>
                  </a:endParaRPr>
                </a:p>
              </p:txBody>
            </p:sp>
          </p:grpSp>
        </p:grpSp>
      </p:grpSp>
      <p:grpSp>
        <p:nvGrpSpPr>
          <p:cNvPr id="49" name="Group 83"/>
          <p:cNvGrpSpPr/>
          <p:nvPr/>
        </p:nvGrpSpPr>
        <p:grpSpPr>
          <a:xfrm>
            <a:off x="8568287" y="5387418"/>
            <a:ext cx="2094991" cy="1153220"/>
            <a:chOff x="1139724" y="4096655"/>
            <a:chExt cx="2094991" cy="1153220"/>
          </a:xfrm>
        </p:grpSpPr>
        <p:sp>
          <p:nvSpPr>
            <p:cNvPr id="50" name="Content Placeholder 2"/>
            <p:cNvSpPr txBox="1"/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lear Sans" panose="020B0503030202020304" pitchFamily="34" charset="0"/>
                  <a:ea typeface="Open Sans Extrabold" panose="020B0906030804020204" pitchFamily="34" charset="0"/>
                  <a:cs typeface="Clear Sans" panose="020B0503030202020304" pitchFamily="34" charset="0"/>
                </a:rPr>
                <a:t>520.000</a:t>
              </a:r>
              <a:endParaRPr lang="en-US" sz="2000" b="1" dirty="0">
                <a:solidFill>
                  <a:schemeClr val="bg1"/>
                </a:solidFill>
                <a:latin typeface="Clear Sans" panose="020B0503030202020304" pitchFamily="34" charset="0"/>
                <a:ea typeface="Open Sans" panose="020B0606030504020204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51" name="Group 85"/>
            <p:cNvGrpSpPr/>
            <p:nvPr/>
          </p:nvGrpSpPr>
          <p:grpSpPr>
            <a:xfrm>
              <a:off x="1139724" y="4578494"/>
              <a:ext cx="2094991" cy="671381"/>
              <a:chOff x="646238" y="4912323"/>
              <a:chExt cx="2277077" cy="671381"/>
            </a:xfrm>
          </p:grpSpPr>
          <p:sp>
            <p:nvSpPr>
              <p:cNvPr id="52" name="Oval 86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3" name="Group 87"/>
              <p:cNvGrpSpPr/>
              <p:nvPr/>
            </p:nvGrpSpPr>
            <p:grpSpPr>
              <a:xfrm>
                <a:off x="900960" y="4912323"/>
                <a:ext cx="2022355" cy="671381"/>
                <a:chOff x="8858766" y="1889686"/>
                <a:chExt cx="2022355" cy="671381"/>
              </a:xfrm>
            </p:grpSpPr>
            <p:sp>
              <p:nvSpPr>
                <p:cNvPr id="54" name="TextBox 88"/>
                <p:cNvSpPr txBox="1"/>
                <p:nvPr/>
              </p:nvSpPr>
              <p:spPr>
                <a:xfrm>
                  <a:off x="8858766" y="2076319"/>
                  <a:ext cx="2022355" cy="4847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bg1"/>
                      </a:solidFill>
                      <a:latin typeface="Lato Light" panose="020F0302020204030203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sz="1050" dirty="0">
                    <a:solidFill>
                      <a:schemeClr val="bg1"/>
                    </a:solidFill>
                    <a:latin typeface="Lato Light" panose="020F0302020204030203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5" name="TextBox 89"/>
                <p:cNvSpPr txBox="1"/>
                <p:nvPr/>
              </p:nvSpPr>
              <p:spPr>
                <a:xfrm>
                  <a:off x="8858767" y="1889686"/>
                  <a:ext cx="154448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Clear Sans" panose="020B0503030202020304" pitchFamily="34" charset="0"/>
                      <a:ea typeface="Fira Sans SemiBold Italic" panose="00000700000000000000" pitchFamily="50" charset="0"/>
                      <a:cs typeface="Clear Sans" panose="020B0503030202020304" pitchFamily="34" charset="0"/>
                    </a:rPr>
                    <a:t>Market 03</a:t>
                  </a:r>
                  <a:endParaRPr lang="en-GB" sz="1200" b="1" dirty="0">
                    <a:solidFill>
                      <a:schemeClr val="bg1"/>
                    </a:solidFill>
                    <a:latin typeface="Clear Sans" panose="020B0503030202020304" pitchFamily="34" charset="0"/>
                    <a:ea typeface="Fira Sans SemiBold Italic" panose="00000700000000000000" pitchFamily="50" charset="0"/>
                    <a:cs typeface="Clear Sans" panose="020B05030302020203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04068" y="1660076"/>
            <a:ext cx="3954292" cy="7165560"/>
            <a:chOff x="4131168" y="1977576"/>
            <a:chExt cx="3954292" cy="7165560"/>
          </a:xfrm>
        </p:grpSpPr>
        <p:grpSp>
          <p:nvGrpSpPr>
            <p:cNvPr id="3" name="Group 17"/>
            <p:cNvGrpSpPr/>
            <p:nvPr/>
          </p:nvGrpSpPr>
          <p:grpSpPr>
            <a:xfrm>
              <a:off x="4131168" y="1977576"/>
              <a:ext cx="3954292" cy="7165560"/>
              <a:chOff x="4131168" y="2209800"/>
              <a:chExt cx="3954292" cy="7165560"/>
            </a:xfrm>
          </p:grpSpPr>
          <p:sp>
            <p:nvSpPr>
              <p:cNvPr id="10" name="Shape 1026"/>
              <p:cNvSpPr/>
              <p:nvPr/>
            </p:nvSpPr>
            <p:spPr>
              <a:xfrm rot="16200000">
                <a:off x="2525534" y="3815434"/>
                <a:ext cx="7165560" cy="3954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40" y="18837"/>
                    </a:moveTo>
                    <a:cubicBezTo>
                      <a:pt x="13190" y="18837"/>
                      <a:pt x="11205" y="15239"/>
                      <a:pt x="11205" y="10800"/>
                    </a:cubicBezTo>
                    <a:cubicBezTo>
                      <a:pt x="11205" y="6361"/>
                      <a:pt x="13190" y="2762"/>
                      <a:pt x="15640" y="2762"/>
                    </a:cubicBezTo>
                    <a:cubicBezTo>
                      <a:pt x="18090" y="2762"/>
                      <a:pt x="20076" y="6361"/>
                      <a:pt x="20076" y="10800"/>
                    </a:cubicBezTo>
                    <a:cubicBezTo>
                      <a:pt x="20076" y="15239"/>
                      <a:pt x="18090" y="18837"/>
                      <a:pt x="15640" y="18837"/>
                    </a:cubicBezTo>
                    <a:close/>
                    <a:moveTo>
                      <a:pt x="15640" y="0"/>
                    </a:moveTo>
                    <a:cubicBezTo>
                      <a:pt x="12538" y="0"/>
                      <a:pt x="9990" y="4295"/>
                      <a:pt x="9707" y="9783"/>
                    </a:cubicBezTo>
                    <a:lnTo>
                      <a:pt x="9307" y="9783"/>
                    </a:lnTo>
                    <a:lnTo>
                      <a:pt x="9307" y="9333"/>
                    </a:lnTo>
                    <a:lnTo>
                      <a:pt x="0" y="9333"/>
                    </a:lnTo>
                    <a:lnTo>
                      <a:pt x="0" y="12267"/>
                    </a:lnTo>
                    <a:lnTo>
                      <a:pt x="9307" y="12267"/>
                    </a:lnTo>
                    <a:lnTo>
                      <a:pt x="9307" y="11817"/>
                    </a:lnTo>
                    <a:lnTo>
                      <a:pt x="9707" y="11817"/>
                    </a:lnTo>
                    <a:cubicBezTo>
                      <a:pt x="9990" y="17305"/>
                      <a:pt x="12538" y="21600"/>
                      <a:pt x="15640" y="21600"/>
                    </a:cubicBezTo>
                    <a:cubicBezTo>
                      <a:pt x="18932" y="21600"/>
                      <a:pt x="21600" y="16765"/>
                      <a:pt x="21600" y="10800"/>
                    </a:cubicBezTo>
                    <a:cubicBezTo>
                      <a:pt x="21600" y="4835"/>
                      <a:pt x="18932" y="0"/>
                      <a:pt x="1564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11" name="Group 20"/>
              <p:cNvGrpSpPr/>
              <p:nvPr/>
            </p:nvGrpSpPr>
            <p:grpSpPr>
              <a:xfrm>
                <a:off x="4658741" y="2723139"/>
                <a:ext cx="2900154" cy="2904579"/>
                <a:chOff x="4658741" y="2736586"/>
                <a:chExt cx="2900154" cy="2904579"/>
              </a:xfrm>
            </p:grpSpPr>
            <p:sp>
              <p:nvSpPr>
                <p:cNvPr id="12" name="Shape 1027"/>
                <p:cNvSpPr/>
                <p:nvPr/>
              </p:nvSpPr>
              <p:spPr>
                <a:xfrm rot="16200000">
                  <a:off x="4806630" y="2592073"/>
                  <a:ext cx="1449341" cy="17451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59" y="19326"/>
                      </a:moveTo>
                      <a:cubicBezTo>
                        <a:pt x="11759" y="18816"/>
                        <a:pt x="11554" y="18347"/>
                        <a:pt x="11213" y="17968"/>
                      </a:cubicBezTo>
                      <a:lnTo>
                        <a:pt x="21600" y="17968"/>
                      </a:lnTo>
                      <a:cubicBezTo>
                        <a:pt x="21600" y="8054"/>
                        <a:pt x="11933" y="16"/>
                        <a:pt x="0" y="0"/>
                      </a:cubicBezTo>
                      <a:lnTo>
                        <a:pt x="0" y="17968"/>
                      </a:lnTo>
                      <a:lnTo>
                        <a:pt x="6830" y="17968"/>
                      </a:lnTo>
                      <a:cubicBezTo>
                        <a:pt x="6489" y="18347"/>
                        <a:pt x="6284" y="18816"/>
                        <a:pt x="6284" y="19326"/>
                      </a:cubicBezTo>
                      <a:cubicBezTo>
                        <a:pt x="6284" y="20582"/>
                        <a:pt x="7510" y="21600"/>
                        <a:pt x="9022" y="21600"/>
                      </a:cubicBezTo>
                      <a:cubicBezTo>
                        <a:pt x="10534" y="21600"/>
                        <a:pt x="11759" y="20582"/>
                        <a:pt x="11759" y="19326"/>
                      </a:cubicBezTo>
                      <a:close/>
                    </a:path>
                  </a:pathLst>
                </a:custGeom>
                <a:solidFill>
                  <a:srgbClr val="71BFEC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" name="Shape 1028"/>
                <p:cNvSpPr/>
                <p:nvPr/>
              </p:nvSpPr>
              <p:spPr>
                <a:xfrm rot="16200000">
                  <a:off x="4510842" y="4041606"/>
                  <a:ext cx="1747458" cy="14516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761" y="19967"/>
                      </a:moveTo>
                      <a:cubicBezTo>
                        <a:pt x="12761" y="20580"/>
                        <a:pt x="12591" y="21144"/>
                        <a:pt x="12308" y="21600"/>
                      </a:cubicBezTo>
                      <a:lnTo>
                        <a:pt x="17972" y="21600"/>
                      </a:lnTo>
                      <a:lnTo>
                        <a:pt x="17972" y="14781"/>
                      </a:lnTo>
                      <a:cubicBezTo>
                        <a:pt x="18351" y="15122"/>
                        <a:pt x="18820" y="15326"/>
                        <a:pt x="19329" y="15326"/>
                      </a:cubicBezTo>
                      <a:cubicBezTo>
                        <a:pt x="20583" y="15326"/>
                        <a:pt x="21600" y="14103"/>
                        <a:pt x="21600" y="12593"/>
                      </a:cubicBezTo>
                      <a:cubicBezTo>
                        <a:pt x="21600" y="11084"/>
                        <a:pt x="20583" y="9860"/>
                        <a:pt x="19329" y="9860"/>
                      </a:cubicBezTo>
                      <a:cubicBezTo>
                        <a:pt x="18820" y="9860"/>
                        <a:pt x="18351" y="10064"/>
                        <a:pt x="17972" y="10405"/>
                      </a:cubicBezTo>
                      <a:lnTo>
                        <a:pt x="17972" y="0"/>
                      </a:lnTo>
                      <a:cubicBezTo>
                        <a:pt x="17963" y="0"/>
                        <a:pt x="17953" y="0"/>
                        <a:pt x="17943" y="0"/>
                      </a:cubicBezTo>
                      <a:cubicBezTo>
                        <a:pt x="8034" y="0"/>
                        <a:pt x="0" y="9671"/>
                        <a:pt x="0" y="21600"/>
                      </a:cubicBezTo>
                      <a:lnTo>
                        <a:pt x="8672" y="21600"/>
                      </a:lnTo>
                      <a:cubicBezTo>
                        <a:pt x="8389" y="21144"/>
                        <a:pt x="8219" y="20580"/>
                        <a:pt x="8219" y="19967"/>
                      </a:cubicBezTo>
                      <a:cubicBezTo>
                        <a:pt x="8219" y="18457"/>
                        <a:pt x="9236" y="17234"/>
                        <a:pt x="10490" y="17234"/>
                      </a:cubicBezTo>
                      <a:cubicBezTo>
                        <a:pt x="11744" y="17234"/>
                        <a:pt x="12761" y="18457"/>
                        <a:pt x="12761" y="19967"/>
                      </a:cubicBezTo>
                      <a:close/>
                    </a:path>
                  </a:pathLst>
                </a:custGeom>
                <a:solidFill>
                  <a:srgbClr val="FFB905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4" name="Shape 1030"/>
                <p:cNvSpPr/>
                <p:nvPr/>
              </p:nvSpPr>
              <p:spPr>
                <a:xfrm rot="16200000">
                  <a:off x="5960553" y="2882186"/>
                  <a:ext cx="1742815" cy="1451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37" y="21600"/>
                      </a:moveTo>
                      <a:cubicBezTo>
                        <a:pt x="13560" y="21581"/>
                        <a:pt x="21600" y="11918"/>
                        <a:pt x="21600" y="0"/>
                      </a:cubicBezTo>
                      <a:lnTo>
                        <a:pt x="12962" y="0"/>
                      </a:lnTo>
                      <a:cubicBezTo>
                        <a:pt x="13246" y="456"/>
                        <a:pt x="13416" y="1020"/>
                        <a:pt x="13416" y="1634"/>
                      </a:cubicBezTo>
                      <a:cubicBezTo>
                        <a:pt x="13416" y="3143"/>
                        <a:pt x="12397" y="4367"/>
                        <a:pt x="11140" y="4367"/>
                      </a:cubicBezTo>
                      <a:cubicBezTo>
                        <a:pt x="9882" y="4367"/>
                        <a:pt x="8863" y="3143"/>
                        <a:pt x="8863" y="1634"/>
                      </a:cubicBezTo>
                      <a:cubicBezTo>
                        <a:pt x="8863" y="1020"/>
                        <a:pt x="9033" y="456"/>
                        <a:pt x="9317" y="0"/>
                      </a:cubicBezTo>
                      <a:lnTo>
                        <a:pt x="3637" y="0"/>
                      </a:lnTo>
                      <a:lnTo>
                        <a:pt x="3637" y="6820"/>
                      </a:lnTo>
                      <a:cubicBezTo>
                        <a:pt x="3257" y="6479"/>
                        <a:pt x="2787" y="6274"/>
                        <a:pt x="2277" y="6274"/>
                      </a:cubicBezTo>
                      <a:cubicBezTo>
                        <a:pt x="1019" y="6274"/>
                        <a:pt x="0" y="7498"/>
                        <a:pt x="0" y="9007"/>
                      </a:cubicBezTo>
                      <a:cubicBezTo>
                        <a:pt x="0" y="10517"/>
                        <a:pt x="1019" y="11741"/>
                        <a:pt x="2277" y="11741"/>
                      </a:cubicBezTo>
                      <a:cubicBezTo>
                        <a:pt x="2787" y="11741"/>
                        <a:pt x="3257" y="11536"/>
                        <a:pt x="3637" y="11195"/>
                      </a:cubicBezTo>
                      <a:cubicBezTo>
                        <a:pt x="3637" y="11195"/>
                        <a:pt x="3637" y="21600"/>
                        <a:pt x="3637" y="21600"/>
                      </a:cubicBezTo>
                      <a:close/>
                    </a:path>
                  </a:pathLst>
                </a:custGeom>
                <a:solidFill>
                  <a:srgbClr val="FFB905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5" name="Shape 1029"/>
                <p:cNvSpPr/>
                <p:nvPr/>
              </p:nvSpPr>
              <p:spPr>
                <a:xfrm rot="16200000">
                  <a:off x="5959346" y="4041615"/>
                  <a:ext cx="1453984" cy="17451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12945"/>
                      </a:lnTo>
                      <a:cubicBezTo>
                        <a:pt x="21145" y="13229"/>
                        <a:pt x="20581" y="13399"/>
                        <a:pt x="19969" y="13399"/>
                      </a:cubicBezTo>
                      <a:cubicBezTo>
                        <a:pt x="18462" y="13399"/>
                        <a:pt x="17240" y="12381"/>
                        <a:pt x="17240" y="11125"/>
                      </a:cubicBezTo>
                      <a:cubicBezTo>
                        <a:pt x="17240" y="9869"/>
                        <a:pt x="18462" y="8851"/>
                        <a:pt x="19969" y="8851"/>
                      </a:cubicBezTo>
                      <a:cubicBezTo>
                        <a:pt x="20581" y="8851"/>
                        <a:pt x="21145" y="9021"/>
                        <a:pt x="21600" y="9305"/>
                      </a:cubicBezTo>
                      <a:lnTo>
                        <a:pt x="21600" y="3632"/>
                      </a:lnTo>
                      <a:lnTo>
                        <a:pt x="21600" y="3632"/>
                      </a:lnTo>
                      <a:lnTo>
                        <a:pt x="14792" y="3632"/>
                      </a:lnTo>
                      <a:cubicBezTo>
                        <a:pt x="15132" y="3253"/>
                        <a:pt x="15336" y="2784"/>
                        <a:pt x="15336" y="2274"/>
                      </a:cubicBezTo>
                      <a:cubicBezTo>
                        <a:pt x="15336" y="1018"/>
                        <a:pt x="14114" y="0"/>
                        <a:pt x="12607" y="0"/>
                      </a:cubicBezTo>
                      <a:cubicBezTo>
                        <a:pt x="11100" y="0"/>
                        <a:pt x="9878" y="1018"/>
                        <a:pt x="9878" y="2274"/>
                      </a:cubicBezTo>
                      <a:cubicBezTo>
                        <a:pt x="9878" y="2784"/>
                        <a:pt x="10082" y="3253"/>
                        <a:pt x="10423" y="3632"/>
                      </a:cubicBezTo>
                      <a:lnTo>
                        <a:pt x="0" y="3632"/>
                      </a:lnTo>
                      <a:cubicBezTo>
                        <a:pt x="0" y="3632"/>
                        <a:pt x="0" y="3632"/>
                        <a:pt x="0" y="3632"/>
                      </a:cubicBezTo>
                      <a:cubicBezTo>
                        <a:pt x="0" y="13556"/>
                        <a:pt x="9655" y="21600"/>
                        <a:pt x="21565" y="21600"/>
                      </a:cubicBezTo>
                      <a:cubicBezTo>
                        <a:pt x="21577" y="21600"/>
                        <a:pt x="21588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71BFEC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4" name="Group 486"/>
            <p:cNvGrpSpPr/>
            <p:nvPr/>
          </p:nvGrpSpPr>
          <p:grpSpPr bwMode="auto">
            <a:xfrm>
              <a:off x="5326175" y="3008370"/>
              <a:ext cx="516253" cy="443592"/>
              <a:chOff x="0" y="0"/>
              <a:chExt cx="576" cy="495"/>
            </a:xfrm>
            <a:solidFill>
              <a:schemeClr val="bg1"/>
            </a:solidFill>
          </p:grpSpPr>
          <p:sp>
            <p:nvSpPr>
              <p:cNvPr id="8" name="AutoShape 484"/>
              <p:cNvSpPr/>
              <p:nvPr/>
            </p:nvSpPr>
            <p:spPr bwMode="auto">
              <a:xfrm>
                <a:off x="0" y="0"/>
                <a:ext cx="495" cy="4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899" y="18001"/>
                    </a:moveTo>
                    <a:cubicBezTo>
                      <a:pt x="18899" y="18497"/>
                      <a:pt x="18494" y="18901"/>
                      <a:pt x="17999" y="18901"/>
                    </a:cubicBezTo>
                    <a:lnTo>
                      <a:pt x="3601" y="18901"/>
                    </a:lnTo>
                    <a:cubicBezTo>
                      <a:pt x="3105" y="18901"/>
                      <a:pt x="2701" y="18497"/>
                      <a:pt x="2701" y="18001"/>
                    </a:cubicBezTo>
                    <a:lnTo>
                      <a:pt x="2701" y="3598"/>
                    </a:lnTo>
                    <a:cubicBezTo>
                      <a:pt x="2701" y="3102"/>
                      <a:pt x="3105" y="2699"/>
                      <a:pt x="3601" y="2699"/>
                    </a:cubicBezTo>
                    <a:lnTo>
                      <a:pt x="16077" y="2699"/>
                    </a:lnTo>
                    <a:lnTo>
                      <a:pt x="18707" y="70"/>
                    </a:lnTo>
                    <a:cubicBezTo>
                      <a:pt x="18478" y="25"/>
                      <a:pt x="18241" y="0"/>
                      <a:pt x="17999" y="0"/>
                    </a:cubicBezTo>
                    <a:lnTo>
                      <a:pt x="3601" y="0"/>
                    </a:lnTo>
                    <a:cubicBezTo>
                      <a:pt x="1612" y="0"/>
                      <a:pt x="0" y="1611"/>
                      <a:pt x="0" y="3598"/>
                    </a:cubicBezTo>
                    <a:lnTo>
                      <a:pt x="0" y="18001"/>
                    </a:lnTo>
                    <a:cubicBezTo>
                      <a:pt x="0" y="19989"/>
                      <a:pt x="1612" y="21600"/>
                      <a:pt x="3601" y="21600"/>
                    </a:cubicBezTo>
                    <a:lnTo>
                      <a:pt x="17999" y="21600"/>
                    </a:lnTo>
                    <a:cubicBezTo>
                      <a:pt x="19988" y="21600"/>
                      <a:pt x="21600" y="19989"/>
                      <a:pt x="21600" y="18001"/>
                    </a:cubicBezTo>
                    <a:lnTo>
                      <a:pt x="21600" y="10014"/>
                    </a:lnTo>
                    <a:lnTo>
                      <a:pt x="18899" y="12712"/>
                    </a:lnTo>
                    <a:lnTo>
                      <a:pt x="18899" y="18001"/>
                    </a:lnTo>
                    <a:close/>
                    <a:moveTo>
                      <a:pt x="18899" y="18001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AutoShape 485"/>
              <p:cNvSpPr/>
              <p:nvPr/>
            </p:nvSpPr>
            <p:spPr bwMode="auto">
              <a:xfrm>
                <a:off x="208" y="0"/>
                <a:ext cx="368" cy="3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2496" y="13916"/>
                    </a:moveTo>
                    <a:lnTo>
                      <a:pt x="2496" y="13917"/>
                    </a:lnTo>
                    <a:lnTo>
                      <a:pt x="2495" y="13919"/>
                    </a:lnTo>
                    <a:lnTo>
                      <a:pt x="2496" y="13919"/>
                    </a:lnTo>
                    <a:lnTo>
                      <a:pt x="0" y="21600"/>
                    </a:lnTo>
                    <a:lnTo>
                      <a:pt x="7681" y="19104"/>
                    </a:lnTo>
                    <a:lnTo>
                      <a:pt x="7684" y="19103"/>
                    </a:lnTo>
                    <a:lnTo>
                      <a:pt x="7683" y="19102"/>
                    </a:lnTo>
                    <a:lnTo>
                      <a:pt x="21600" y="5186"/>
                    </a:lnTo>
                    <a:lnTo>
                      <a:pt x="16414" y="0"/>
                    </a:lnTo>
                    <a:lnTo>
                      <a:pt x="2498" y="13916"/>
                    </a:lnTo>
                    <a:lnTo>
                      <a:pt x="2496" y="13916"/>
                    </a:lnTo>
                    <a:close/>
                    <a:moveTo>
                      <a:pt x="7041" y="18061"/>
                    </a:moveTo>
                    <a:lnTo>
                      <a:pt x="1855" y="19745"/>
                    </a:lnTo>
                    <a:lnTo>
                      <a:pt x="3540" y="14559"/>
                    </a:lnTo>
                    <a:lnTo>
                      <a:pt x="7041" y="18061"/>
                    </a:lnTo>
                    <a:close/>
                    <a:moveTo>
                      <a:pt x="7041" y="18061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5" name="AutoShape 91"/>
            <p:cNvSpPr>
              <a:spLocks noChangeAspect="1"/>
            </p:cNvSpPr>
            <p:nvPr/>
          </p:nvSpPr>
          <p:spPr bwMode="auto">
            <a:xfrm>
              <a:off x="5236494" y="4282151"/>
              <a:ext cx="435546" cy="479225"/>
            </a:xfrm>
            <a:custGeom>
              <a:avLst/>
              <a:gdLst>
                <a:gd name="T0" fmla="+- 0 10795 54"/>
                <a:gd name="T1" fmla="*/ T0 w 21483"/>
                <a:gd name="T2" fmla="*/ 10800 h 21600"/>
                <a:gd name="T3" fmla="+- 0 10795 54"/>
                <a:gd name="T4" fmla="*/ T3 w 21483"/>
                <a:gd name="T5" fmla="*/ 10800 h 21600"/>
                <a:gd name="T6" fmla="+- 0 10795 54"/>
                <a:gd name="T7" fmla="*/ T6 w 21483"/>
                <a:gd name="T8" fmla="*/ 10800 h 21600"/>
                <a:gd name="T9" fmla="+- 0 10795 54"/>
                <a:gd name="T10" fmla="*/ T9 w 2148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6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" name="Freeform 57"/>
            <p:cNvSpPr>
              <a:spLocks noChangeAspect="1" noChangeArrowheads="1"/>
            </p:cNvSpPr>
            <p:nvPr/>
          </p:nvSpPr>
          <p:spPr bwMode="auto">
            <a:xfrm>
              <a:off x="6453575" y="4425950"/>
              <a:ext cx="410027" cy="490741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7" name="AutoShape 125"/>
            <p:cNvSpPr/>
            <p:nvPr/>
          </p:nvSpPr>
          <p:spPr bwMode="auto">
            <a:xfrm>
              <a:off x="6560235" y="3064450"/>
              <a:ext cx="478782" cy="476867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cxnSp>
        <p:nvCxnSpPr>
          <p:cNvPr id="16" name="Straight Connector 58"/>
          <p:cNvCxnSpPr/>
          <p:nvPr/>
        </p:nvCxnSpPr>
        <p:spPr>
          <a:xfrm>
            <a:off x="5350517" y="3041593"/>
            <a:ext cx="2014151" cy="0"/>
          </a:xfrm>
          <a:prstGeom prst="line">
            <a:avLst/>
          </a:prstGeom>
          <a:ln w="12700">
            <a:solidFill>
              <a:srgbClr val="71BFEC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59"/>
          <p:cNvGrpSpPr/>
          <p:nvPr/>
        </p:nvGrpSpPr>
        <p:grpSpPr>
          <a:xfrm>
            <a:off x="7641582" y="2619827"/>
            <a:ext cx="2433815" cy="893271"/>
            <a:chOff x="1603804" y="2220559"/>
            <a:chExt cx="2433815" cy="893271"/>
          </a:xfrm>
        </p:grpSpPr>
        <p:sp>
          <p:nvSpPr>
            <p:cNvPr id="18" name="Text Placeholder 2"/>
            <p:cNvSpPr txBox="1"/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Behavioral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9" name="TextBox 61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64"/>
          <p:cNvGrpSpPr/>
          <p:nvPr/>
        </p:nvGrpSpPr>
        <p:grpSpPr>
          <a:xfrm>
            <a:off x="312507" y="3942594"/>
            <a:ext cx="2427694" cy="893271"/>
            <a:chOff x="1494367" y="2220559"/>
            <a:chExt cx="2427694" cy="893271"/>
          </a:xfrm>
        </p:grpSpPr>
        <p:sp>
          <p:nvSpPr>
            <p:cNvPr id="21" name="Text Placeholder 2"/>
            <p:cNvSpPr txBox="1"/>
            <p:nvPr/>
          </p:nvSpPr>
          <p:spPr>
            <a:xfrm>
              <a:off x="1908601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Demographic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2" name="TextBox 66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3" name="Straight Connector 67"/>
          <p:cNvCxnSpPr/>
          <p:nvPr/>
        </p:nvCxnSpPr>
        <p:spPr>
          <a:xfrm>
            <a:off x="5763832" y="3761450"/>
            <a:ext cx="1556772" cy="712326"/>
          </a:xfrm>
          <a:prstGeom prst="line">
            <a:avLst/>
          </a:prstGeom>
          <a:ln w="12700">
            <a:solidFill>
              <a:srgbClr val="FFB905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8"/>
          <p:cNvGrpSpPr/>
          <p:nvPr/>
        </p:nvGrpSpPr>
        <p:grpSpPr>
          <a:xfrm>
            <a:off x="7199114" y="4781272"/>
            <a:ext cx="2433815" cy="893271"/>
            <a:chOff x="1603804" y="2220559"/>
            <a:chExt cx="2433815" cy="893271"/>
          </a:xfrm>
        </p:grpSpPr>
        <p:sp>
          <p:nvSpPr>
            <p:cNvPr id="25" name="Text Placeholder 2"/>
            <p:cNvSpPr txBox="1"/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Psychographic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70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7" name="Straight Connector 74"/>
          <p:cNvCxnSpPr/>
          <p:nvPr/>
        </p:nvCxnSpPr>
        <p:spPr>
          <a:xfrm>
            <a:off x="3006175" y="2746950"/>
            <a:ext cx="1556772" cy="712326"/>
          </a:xfrm>
          <a:prstGeom prst="line">
            <a:avLst/>
          </a:prstGeom>
          <a:ln w="12700">
            <a:solidFill>
              <a:srgbClr val="FFB905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75"/>
          <p:cNvGrpSpPr/>
          <p:nvPr/>
        </p:nvGrpSpPr>
        <p:grpSpPr>
          <a:xfrm>
            <a:off x="785094" y="1581089"/>
            <a:ext cx="2427694" cy="893271"/>
            <a:chOff x="1494367" y="2220559"/>
            <a:chExt cx="2427694" cy="893271"/>
          </a:xfrm>
        </p:grpSpPr>
        <p:sp>
          <p:nvSpPr>
            <p:cNvPr id="29" name="Text Placeholder 2"/>
            <p:cNvSpPr txBox="1"/>
            <p:nvPr/>
          </p:nvSpPr>
          <p:spPr>
            <a:xfrm>
              <a:off x="1908601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Socialgraphic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0" name="TextBox 77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1" name="Straight Connector 63"/>
          <p:cNvCxnSpPr/>
          <p:nvPr/>
        </p:nvCxnSpPr>
        <p:spPr>
          <a:xfrm>
            <a:off x="2949914" y="4246780"/>
            <a:ext cx="2112919" cy="0"/>
          </a:xfrm>
          <a:prstGeom prst="line">
            <a:avLst/>
          </a:prstGeom>
          <a:ln w="12700">
            <a:solidFill>
              <a:srgbClr val="71BFEC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85171" y="2628900"/>
            <a:ext cx="25923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71BFEC"/>
                </a:solidFill>
              </a:rPr>
              <a:t>THANK</a:t>
            </a:r>
            <a:endParaRPr lang="en-US" altLang="zh-CN" sz="6000" dirty="0">
              <a:solidFill>
                <a:srgbClr val="71BFEC"/>
              </a:solidFill>
            </a:endParaRPr>
          </a:p>
          <a:p>
            <a:pPr algn="ctr"/>
            <a:r>
              <a:rPr lang="en-US" altLang="zh-CN" sz="6000" dirty="0">
                <a:solidFill>
                  <a:srgbClr val="FFB905"/>
                </a:solidFill>
              </a:rPr>
              <a:t>YOU</a:t>
            </a:r>
            <a:endParaRPr lang="zh-CN" altLang="en-US" sz="6000" dirty="0">
              <a:solidFill>
                <a:srgbClr val="FFB90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2299970"/>
            <a:ext cx="5416550" cy="260604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58890" y="1813560"/>
            <a:ext cx="5195570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layui（谐音：类 UI) 是一套开源的 Web UI 解决方案，采用自身经典的模块化规范，并遵循原生 HTML/CSS/JS 的开发方式，极易上手，拿来即用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。他更多的面向后端开发者，具有栅格布局，表格渲染等功能，通过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对网页数据进行操作，展现的页面更加整洁规范。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3" tooltip="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16697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125752" y="4091248"/>
            <a:ext cx="216301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610" y="1793875"/>
            <a:ext cx="5165090" cy="3270885"/>
          </a:xfrm>
          <a:prstGeom prst="rect">
            <a:avLst/>
          </a:prstGeom>
        </p:spPr>
      </p:pic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9840" y="1793875"/>
            <a:ext cx="5694680" cy="3693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JavaEE是一套全新的技术架构，与传统的应用开发完全不同。JavaEE包含了很多组件，可以对应用系统的开发及部署进行简化和规范化，从而提高应用系统的可复用性和安全性等。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JavaEE使用分层模型，把应用逻辑根据功能划分组件和层次，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本次毕设对项目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的分层结构是：数据访问层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dao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），服务层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(service),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控制层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(controller)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2920365"/>
            <a:ext cx="4948555" cy="133159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0315" y="1626870"/>
            <a:ext cx="5694680" cy="4616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1）遵循“习惯优于配置”的原则，使用Spring Boot只需要很少的配置，大部分的时候我们直接使用默认的配置即可；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（2）项目快速搭建，可以无需配置的自动整合第三方的框架；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（3）可以完全不使用XML配置文件，只需要自动配置和Java Config；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（4）内嵌Servlet容器，降低了对环境的要求，可以使用命令直接执行项目，应用可用jar包执行：java -jar；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43435383139313b333633353138343bc7fad5dbbcfdcdb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MySQL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主要用户存储数据，将数据展示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给用户。MySQL 数据库可以称得上是目前运行速度最快的 SQL 语言数据库之一。除了具有许多其他数据库所不具备的功能外，MySQL 数据库还是一种完全免费的产品，用户可以直接通过网络下载 MySQL 数据库，而不必支付任何费用。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mysql-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280" y="2171700"/>
            <a:ext cx="36957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POJO映射成数据库中的记录。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3009900"/>
            <a:ext cx="3333750" cy="838200"/>
          </a:xfrm>
          <a:prstGeom prst="rect">
            <a:avLst/>
          </a:prstGeom>
        </p:spPr>
      </p:pic>
      <p:pic>
        <p:nvPicPr>
          <p:cNvPr id="5" name="图片 4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76420" y="4091305"/>
            <a:ext cx="35058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本段落描述在本次毕业设计中主要使用的技术，以及各种技术的优点和使用理由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2304594" y="2633976"/>
            <a:ext cx="1647323" cy="1077093"/>
            <a:chOff x="1" y="0"/>
            <a:chExt cx="4392858" cy="2872248"/>
          </a:xfrm>
        </p:grpSpPr>
        <p:sp>
          <p:nvSpPr>
            <p:cNvPr id="3" name="Shape 333">
              <a:hlinkClick r:id="rId1" tooltip="" action="ppaction://hlinksldjump"/>
            </p:cNvPr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Shape 335"/>
            <p:cNvSpPr/>
            <p:nvPr/>
          </p:nvSpPr>
          <p:spPr>
            <a:xfrm>
              <a:off x="1948522" y="1208331"/>
              <a:ext cx="1142999" cy="491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LayUI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5" name="Group 342"/>
          <p:cNvGrpSpPr/>
          <p:nvPr/>
        </p:nvGrpSpPr>
        <p:grpSpPr>
          <a:xfrm>
            <a:off x="3739328" y="2633976"/>
            <a:ext cx="1647323" cy="1077093"/>
            <a:chOff x="0" y="0"/>
            <a:chExt cx="4392859" cy="2872248"/>
          </a:xfrm>
          <a:solidFill>
            <a:srgbClr val="D9B692"/>
          </a:solidFill>
        </p:grpSpPr>
        <p:sp>
          <p:nvSpPr>
            <p:cNvPr id="6" name="Shape 338">
              <a:hlinkClick r:id="rId2" tooltip="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JavaEE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8" name="Group 347"/>
          <p:cNvGrpSpPr/>
          <p:nvPr/>
        </p:nvGrpSpPr>
        <p:grpSpPr>
          <a:xfrm>
            <a:off x="5209509" y="2633976"/>
            <a:ext cx="1647323" cy="1077093"/>
            <a:chOff x="0" y="0"/>
            <a:chExt cx="4392859" cy="2872248"/>
          </a:xfrm>
        </p:grpSpPr>
        <p:sp>
          <p:nvSpPr>
            <p:cNvPr id="9" name="Shape 343">
              <a:hlinkClick r:id="rId3" tooltip="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Spring Boot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1" name="Group 352"/>
          <p:cNvGrpSpPr/>
          <p:nvPr/>
        </p:nvGrpSpPr>
        <p:grpSpPr>
          <a:xfrm>
            <a:off x="6667579" y="2633976"/>
            <a:ext cx="1647322" cy="1077093"/>
            <a:chOff x="0" y="0"/>
            <a:chExt cx="4392859" cy="2872248"/>
          </a:xfrm>
        </p:grpSpPr>
        <p:sp>
          <p:nvSpPr>
            <p:cNvPr id="12" name="Shape 348">
              <a:hlinkClick r:id="rId4" tooltip="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MySQL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4" name="Group 357"/>
          <p:cNvGrpSpPr/>
          <p:nvPr/>
        </p:nvGrpSpPr>
        <p:grpSpPr>
          <a:xfrm>
            <a:off x="8146104" y="2633976"/>
            <a:ext cx="1647322" cy="1077093"/>
            <a:chOff x="0" y="0"/>
            <a:chExt cx="4392859" cy="2872248"/>
          </a:xfrm>
        </p:grpSpPr>
        <p:sp>
          <p:nvSpPr>
            <p:cNvPr id="15" name="Shape 353">
              <a:hlinkClick r:id="rId5" tooltip="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Mybatis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60"/>
          <p:cNvGrpSpPr/>
          <p:nvPr/>
        </p:nvGrpSpPr>
        <p:grpSpPr>
          <a:xfrm>
            <a:off x="2968769" y="3557132"/>
            <a:ext cx="318973" cy="318973"/>
            <a:chOff x="0" y="0"/>
            <a:chExt cx="850594" cy="850594"/>
          </a:xfrm>
        </p:grpSpPr>
        <p:sp>
          <p:nvSpPr>
            <p:cNvPr id="1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363"/>
          <p:cNvGrpSpPr/>
          <p:nvPr/>
        </p:nvGrpSpPr>
        <p:grpSpPr>
          <a:xfrm>
            <a:off x="4406531" y="3557132"/>
            <a:ext cx="318973" cy="318973"/>
            <a:chOff x="0" y="0"/>
            <a:chExt cx="850594" cy="850594"/>
          </a:xfrm>
        </p:grpSpPr>
        <p:sp>
          <p:nvSpPr>
            <p:cNvPr id="2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366"/>
          <p:cNvGrpSpPr/>
          <p:nvPr/>
        </p:nvGrpSpPr>
        <p:grpSpPr>
          <a:xfrm>
            <a:off x="5873684" y="3557132"/>
            <a:ext cx="318973" cy="318973"/>
            <a:chOff x="0" y="0"/>
            <a:chExt cx="850594" cy="850594"/>
          </a:xfrm>
        </p:grpSpPr>
        <p:sp>
          <p:nvSpPr>
            <p:cNvPr id="2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369"/>
          <p:cNvGrpSpPr/>
          <p:nvPr/>
        </p:nvGrpSpPr>
        <p:grpSpPr>
          <a:xfrm>
            <a:off x="7331753" y="3557132"/>
            <a:ext cx="318973" cy="318973"/>
            <a:chOff x="0" y="0"/>
            <a:chExt cx="850594" cy="850594"/>
          </a:xfrm>
        </p:grpSpPr>
        <p:sp>
          <p:nvSpPr>
            <p:cNvPr id="2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hape 368"/>
            <p:cNvSpPr/>
            <p:nvPr/>
          </p:nvSpPr>
          <p:spPr>
            <a:xfrm>
              <a:off x="314736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372"/>
          <p:cNvGrpSpPr/>
          <p:nvPr/>
        </p:nvGrpSpPr>
        <p:grpSpPr>
          <a:xfrm>
            <a:off x="8810279" y="3557132"/>
            <a:ext cx="318973" cy="318973"/>
            <a:chOff x="0" y="0"/>
            <a:chExt cx="850594" cy="850594"/>
          </a:xfrm>
        </p:grpSpPr>
        <p:sp>
          <p:nvSpPr>
            <p:cNvPr id="3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Shape 373"/>
          <p:cNvSpPr/>
          <p:nvPr/>
        </p:nvSpPr>
        <p:spPr>
          <a:xfrm>
            <a:off x="2520618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layui属于轻量级框架，简单美观。适用于开发后端模式，它在服务端页面上有非常好的效果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hape 376"/>
          <p:cNvSpPr/>
          <p:nvPr/>
        </p:nvSpPr>
        <p:spPr>
          <a:xfrm>
            <a:off x="3986364" y="4137273"/>
            <a:ext cx="1177713" cy="1477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JavaEE是一套全新的技术架构，JavaEE包含了很多组件，可以对应用系统的开发及部署进行简化和规范化，从而提高应用系统的可复用性和安全性等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379"/>
          <p:cNvSpPr/>
          <p:nvPr/>
        </p:nvSpPr>
        <p:spPr>
          <a:xfrm>
            <a:off x="5426524" y="4137273"/>
            <a:ext cx="1177713" cy="1107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Boot框架的核心就是自动配置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如果默认配置不能满足需求，我们还可以替换掉自动配置类，使用我们自己的配置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Shape 382"/>
          <p:cNvSpPr/>
          <p:nvPr/>
        </p:nvSpPr>
        <p:spPr>
          <a:xfrm>
            <a:off x="6913106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MySQL是一款安全、跨平台、高效的，并与 PHP、Java 等主流编程语言紧密结合的数据库系统。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Shape 385"/>
          <p:cNvSpPr/>
          <p:nvPr/>
        </p:nvSpPr>
        <p:spPr>
          <a:xfrm>
            <a:off x="8378852" y="4137273"/>
            <a:ext cx="117771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5" grpId="0" bldLvl="0" animBg="1" advAuto="0"/>
      <p:bldP spid="8" grpId="0" bldLvl="0" animBg="1" advAuto="0"/>
      <p:bldP spid="11" grpId="0" bldLvl="0" animBg="1" advAuto="0"/>
      <p:bldP spid="14" grpId="0" bldLvl="0" animBg="1" advAuto="0"/>
      <p:bldP spid="17" grpId="0" bldLvl="0" animBg="1" advAuto="0"/>
      <p:bldP spid="20" grpId="0" bldLvl="0" animBg="1" advAuto="0"/>
      <p:bldP spid="23" grpId="0" bldLvl="0" animBg="1" advAuto="0"/>
      <p:bldP spid="26" grpId="0" bldLvl="0" animBg="1" advAuto="0"/>
      <p:bldP spid="29" grpId="0" bldLvl="0" animBg="1" advAuto="0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226027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本段落描述在本次中期答辩之前毕业设计的进行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状况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1873250"/>
            <a:ext cx="9418955" cy="4552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请输入你的题目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125752" y="4091248"/>
            <a:ext cx="216301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0"/>
          <p:cNvGrpSpPr/>
          <p:nvPr/>
        </p:nvGrpSpPr>
        <p:grpSpPr>
          <a:xfrm rot="1203774">
            <a:off x="1217185" y="2771754"/>
            <a:ext cx="321407" cy="1549014"/>
            <a:chOff x="2971802" y="2190750"/>
            <a:chExt cx="228598" cy="1101725"/>
          </a:xfrm>
        </p:grpSpPr>
        <p:cxnSp>
          <p:nvCxnSpPr>
            <p:cNvPr id="5" name="Straight Connector 121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22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29"/>
          <p:cNvGrpSpPr/>
          <p:nvPr/>
        </p:nvGrpSpPr>
        <p:grpSpPr>
          <a:xfrm>
            <a:off x="1485019" y="1870823"/>
            <a:ext cx="1178502" cy="1178502"/>
            <a:chOff x="1657350" y="1428750"/>
            <a:chExt cx="838200" cy="838200"/>
          </a:xfrm>
        </p:grpSpPr>
        <p:sp>
          <p:nvSpPr>
            <p:cNvPr id="8" name="Rectangle 117"/>
            <p:cNvSpPr/>
            <p:nvPr/>
          </p:nvSpPr>
          <p:spPr>
            <a:xfrm>
              <a:off x="1657350" y="1428750"/>
              <a:ext cx="838200" cy="838200"/>
            </a:xfrm>
            <a:prstGeom prst="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/>
          </p:nvSpPr>
          <p:spPr bwMode="auto">
            <a:xfrm>
              <a:off x="1890341" y="1647623"/>
              <a:ext cx="372219" cy="40045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63"/>
          <p:cNvGrpSpPr/>
          <p:nvPr/>
        </p:nvGrpSpPr>
        <p:grpSpPr>
          <a:xfrm>
            <a:off x="3788459" y="3049322"/>
            <a:ext cx="321407" cy="1549014"/>
            <a:chOff x="2971801" y="2190750"/>
            <a:chExt cx="228599" cy="1101725"/>
          </a:xfrm>
        </p:grpSpPr>
        <p:cxnSp>
          <p:nvCxnSpPr>
            <p:cNvPr id="11" name="Straight Connector 6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30"/>
          <p:cNvGrpSpPr/>
          <p:nvPr/>
        </p:nvGrpSpPr>
        <p:grpSpPr>
          <a:xfrm>
            <a:off x="3359907" y="1870823"/>
            <a:ext cx="1178502" cy="1178502"/>
            <a:chOff x="2905125" y="1428750"/>
            <a:chExt cx="838200" cy="838200"/>
          </a:xfrm>
        </p:grpSpPr>
        <p:sp>
          <p:nvSpPr>
            <p:cNvPr id="14" name="Rectangle 42"/>
            <p:cNvSpPr/>
            <p:nvPr/>
          </p:nvSpPr>
          <p:spPr>
            <a:xfrm>
              <a:off x="2905125" y="1428750"/>
              <a:ext cx="838200" cy="838200"/>
            </a:xfrm>
            <a:prstGeom prst="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48"/>
            <p:cNvSpPr/>
            <p:nvPr/>
          </p:nvSpPr>
          <p:spPr bwMode="auto">
            <a:xfrm>
              <a:off x="3221544" y="1661741"/>
              <a:ext cx="205362" cy="372219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84"/>
          <p:cNvGrpSpPr/>
          <p:nvPr/>
        </p:nvGrpSpPr>
        <p:grpSpPr>
          <a:xfrm>
            <a:off x="5582994" y="3049322"/>
            <a:ext cx="321407" cy="1549014"/>
            <a:chOff x="2971801" y="2190750"/>
            <a:chExt cx="228599" cy="1101725"/>
          </a:xfrm>
        </p:grpSpPr>
        <p:cxnSp>
          <p:nvCxnSpPr>
            <p:cNvPr id="17" name="Straight Connector 85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87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31"/>
          <p:cNvGrpSpPr/>
          <p:nvPr/>
        </p:nvGrpSpPr>
        <p:grpSpPr>
          <a:xfrm>
            <a:off x="5154443" y="1870823"/>
            <a:ext cx="1178502" cy="1178502"/>
            <a:chOff x="4152900" y="1428750"/>
            <a:chExt cx="838200" cy="838200"/>
          </a:xfrm>
        </p:grpSpPr>
        <p:sp>
          <p:nvSpPr>
            <p:cNvPr id="20" name="Rectangle 81"/>
            <p:cNvSpPr/>
            <p:nvPr/>
          </p:nvSpPr>
          <p:spPr>
            <a:xfrm>
              <a:off x="4152900" y="1428750"/>
              <a:ext cx="838200" cy="838200"/>
            </a:xfrm>
            <a:prstGeom prst="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107"/>
            <p:cNvSpPr>
              <a:spLocks noEditPoints="1"/>
            </p:cNvSpPr>
            <p:nvPr/>
          </p:nvSpPr>
          <p:spPr bwMode="auto">
            <a:xfrm>
              <a:off x="4391025" y="1664308"/>
              <a:ext cx="361951" cy="367085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92"/>
          <p:cNvGrpSpPr/>
          <p:nvPr/>
        </p:nvGrpSpPr>
        <p:grpSpPr>
          <a:xfrm>
            <a:off x="7404313" y="3049322"/>
            <a:ext cx="321407" cy="1549014"/>
            <a:chOff x="2971801" y="2190750"/>
            <a:chExt cx="228599" cy="1101725"/>
          </a:xfrm>
        </p:grpSpPr>
        <p:cxnSp>
          <p:nvCxnSpPr>
            <p:cNvPr id="23" name="Straight Connector 93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94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32"/>
          <p:cNvGrpSpPr/>
          <p:nvPr/>
        </p:nvGrpSpPr>
        <p:grpSpPr>
          <a:xfrm>
            <a:off x="6975761" y="1870823"/>
            <a:ext cx="1178502" cy="1178502"/>
            <a:chOff x="5400675" y="1428750"/>
            <a:chExt cx="838200" cy="838200"/>
          </a:xfrm>
        </p:grpSpPr>
        <p:sp>
          <p:nvSpPr>
            <p:cNvPr id="26" name="Rectangle 89"/>
            <p:cNvSpPr/>
            <p:nvPr/>
          </p:nvSpPr>
          <p:spPr>
            <a:xfrm>
              <a:off x="5400675" y="1428750"/>
              <a:ext cx="838200" cy="838200"/>
            </a:xfrm>
            <a:prstGeom prst="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130"/>
            <p:cNvSpPr>
              <a:spLocks noEditPoints="1"/>
            </p:cNvSpPr>
            <p:nvPr/>
          </p:nvSpPr>
          <p:spPr bwMode="auto">
            <a:xfrm>
              <a:off x="5633666" y="1661741"/>
              <a:ext cx="372219" cy="372219"/>
            </a:xfrm>
            <a:custGeom>
              <a:avLst/>
              <a:gdLst/>
              <a:ahLst/>
              <a:cxnLst>
                <a:cxn ang="0">
                  <a:pos x="62" y="67"/>
                </a:cxn>
                <a:cxn ang="0">
                  <a:pos x="59" y="66"/>
                </a:cxn>
                <a:cxn ang="0">
                  <a:pos x="45" y="52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7" y="29"/>
                </a:cxn>
                <a:cxn ang="0">
                  <a:pos x="52" y="45"/>
                </a:cxn>
                <a:cxn ang="0">
                  <a:pos x="66" y="59"/>
                </a:cxn>
                <a:cxn ang="0">
                  <a:pos x="67" y="62"/>
                </a:cxn>
                <a:cxn ang="0">
                  <a:pos x="62" y="67"/>
                </a:cxn>
                <a:cxn ang="0">
                  <a:pos x="29" y="11"/>
                </a:cxn>
                <a:cxn ang="0">
                  <a:pos x="11" y="29"/>
                </a:cxn>
                <a:cxn ang="0">
                  <a:pos x="29" y="47"/>
                </a:cxn>
                <a:cxn ang="0">
                  <a:pos x="47" y="29"/>
                </a:cxn>
                <a:cxn ang="0">
                  <a:pos x="29" y="11"/>
                </a:cxn>
                <a:cxn ang="0">
                  <a:pos x="42" y="30"/>
                </a:cxn>
                <a:cxn ang="0">
                  <a:pos x="40" y="31"/>
                </a:cxn>
                <a:cxn ang="0">
                  <a:pos x="31" y="31"/>
                </a:cxn>
                <a:cxn ang="0">
                  <a:pos x="31" y="40"/>
                </a:cxn>
                <a:cxn ang="0">
                  <a:pos x="30" y="42"/>
                </a:cxn>
                <a:cxn ang="0">
                  <a:pos x="27" y="42"/>
                </a:cxn>
                <a:cxn ang="0">
                  <a:pos x="26" y="40"/>
                </a:cxn>
                <a:cxn ang="0">
                  <a:pos x="26" y="31"/>
                </a:cxn>
                <a:cxn ang="0">
                  <a:pos x="17" y="31"/>
                </a:cxn>
                <a:cxn ang="0">
                  <a:pos x="16" y="30"/>
                </a:cxn>
                <a:cxn ang="0">
                  <a:pos x="16" y="27"/>
                </a:cxn>
                <a:cxn ang="0">
                  <a:pos x="17" y="26"/>
                </a:cxn>
                <a:cxn ang="0">
                  <a:pos x="26" y="26"/>
                </a:cxn>
                <a:cxn ang="0">
                  <a:pos x="26" y="17"/>
                </a:cxn>
                <a:cxn ang="0">
                  <a:pos x="27" y="16"/>
                </a:cxn>
                <a:cxn ang="0">
                  <a:pos x="30" y="16"/>
                </a:cxn>
                <a:cxn ang="0">
                  <a:pos x="31" y="17"/>
                </a:cxn>
                <a:cxn ang="0">
                  <a:pos x="31" y="26"/>
                </a:cxn>
                <a:cxn ang="0">
                  <a:pos x="40" y="26"/>
                </a:cxn>
                <a:cxn ang="0">
                  <a:pos x="42" y="27"/>
                </a:cxn>
                <a:cxn ang="0">
                  <a:pos x="42" y="30"/>
                </a:cxn>
              </a:cxnLst>
              <a:rect l="0" t="0" r="r" b="b"/>
              <a:pathLst>
                <a:path w="67" h="67">
                  <a:moveTo>
                    <a:pt x="62" y="67"/>
                  </a:moveTo>
                  <a:cubicBezTo>
                    <a:pt x="61" y="67"/>
                    <a:pt x="59" y="67"/>
                    <a:pt x="59" y="6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0" y="55"/>
                    <a:pt x="34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4"/>
                    <a:pt x="55" y="40"/>
                    <a:pt x="52" y="45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7" y="61"/>
                    <a:pt x="67" y="62"/>
                  </a:cubicBezTo>
                  <a:cubicBezTo>
                    <a:pt x="67" y="65"/>
                    <a:pt x="65" y="67"/>
                    <a:pt x="62" y="67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  <a:moveTo>
                    <a:pt x="42" y="30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7" y="26"/>
                    <a:pt x="1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7"/>
                    <a:pt x="42" y="27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99"/>
          <p:cNvGrpSpPr/>
          <p:nvPr/>
        </p:nvGrpSpPr>
        <p:grpSpPr>
          <a:xfrm>
            <a:off x="9185455" y="3049322"/>
            <a:ext cx="321407" cy="1549014"/>
            <a:chOff x="2971801" y="2190750"/>
            <a:chExt cx="228599" cy="1101725"/>
          </a:xfrm>
        </p:grpSpPr>
        <p:cxnSp>
          <p:nvCxnSpPr>
            <p:cNvPr id="29" name="Straight Connector 10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33"/>
          <p:cNvGrpSpPr/>
          <p:nvPr/>
        </p:nvGrpSpPr>
        <p:grpSpPr>
          <a:xfrm>
            <a:off x="8756905" y="1870823"/>
            <a:ext cx="1178502" cy="1178502"/>
            <a:chOff x="6648450" y="1428750"/>
            <a:chExt cx="838200" cy="838200"/>
          </a:xfrm>
        </p:grpSpPr>
        <p:sp>
          <p:nvSpPr>
            <p:cNvPr id="32" name="Rectangle 96"/>
            <p:cNvSpPr/>
            <p:nvPr/>
          </p:nvSpPr>
          <p:spPr>
            <a:xfrm>
              <a:off x="6648450" y="1428750"/>
              <a:ext cx="838200" cy="838200"/>
            </a:xfrm>
            <a:prstGeom prst="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89"/>
            <p:cNvSpPr>
              <a:spLocks noEditPoints="1"/>
            </p:cNvSpPr>
            <p:nvPr/>
          </p:nvSpPr>
          <p:spPr bwMode="auto">
            <a:xfrm>
              <a:off x="6878874" y="1659174"/>
              <a:ext cx="377353" cy="377353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5" y="55"/>
                </a:cxn>
                <a:cxn ang="0">
                  <a:pos x="23" y="67"/>
                </a:cxn>
                <a:cxn ang="0">
                  <a:pos x="22" y="68"/>
                </a:cxn>
                <a:cxn ang="0">
                  <a:pos x="21" y="68"/>
                </a:cxn>
                <a:cxn ang="0">
                  <a:pos x="19" y="65"/>
                </a:cxn>
                <a:cxn ang="0">
                  <a:pos x="19" y="48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7" y="0"/>
                </a:cxn>
                <a:cxn ang="0">
                  <a:pos x="68" y="3"/>
                </a:cxn>
                <a:cxn ang="0">
                  <a:pos x="62" y="7"/>
                </a:cxn>
                <a:cxn ang="0">
                  <a:pos x="8" y="38"/>
                </a:cxn>
                <a:cxn ang="0">
                  <a:pos x="20" y="43"/>
                </a:cxn>
                <a:cxn ang="0">
                  <a:pos x="53" y="19"/>
                </a:cxn>
                <a:cxn ang="0">
                  <a:pos x="35" y="49"/>
                </a:cxn>
                <a:cxn ang="0">
                  <a:pos x="54" y="57"/>
                </a:cxn>
                <a:cxn ang="0">
                  <a:pos x="62" y="7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2" y="68"/>
                    <a:pt x="22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0" y="67"/>
                    <a:pt x="19" y="66"/>
                    <a:pt x="19" y="6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  <a:moveTo>
                    <a:pt x="62" y="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57"/>
                    <a:pt x="54" y="57"/>
                    <a:pt x="54" y="57"/>
                  </a:cubicBezTo>
                  <a:lnTo>
                    <a:pt x="62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Right Arrow 160"/>
          <p:cNvSpPr/>
          <p:nvPr/>
        </p:nvSpPr>
        <p:spPr>
          <a:xfrm>
            <a:off x="2770659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ight Arrow 161"/>
          <p:cNvSpPr/>
          <p:nvPr/>
        </p:nvSpPr>
        <p:spPr>
          <a:xfrm>
            <a:off x="4605369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ight Arrow 162"/>
          <p:cNvSpPr/>
          <p:nvPr/>
        </p:nvSpPr>
        <p:spPr>
          <a:xfrm>
            <a:off x="6413298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ight Arrow 163"/>
          <p:cNvSpPr/>
          <p:nvPr/>
        </p:nvSpPr>
        <p:spPr>
          <a:xfrm>
            <a:off x="8221223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7"/>
          <p:cNvSpPr txBox="1"/>
          <p:nvPr/>
        </p:nvSpPr>
        <p:spPr>
          <a:xfrm>
            <a:off x="481511" y="441944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481511" y="480876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 Placeholder 7"/>
          <p:cNvSpPr txBox="1"/>
          <p:nvPr/>
        </p:nvSpPr>
        <p:spPr>
          <a:xfrm>
            <a:off x="316756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 Placeholder 2"/>
          <p:cNvSpPr txBox="1"/>
          <p:nvPr/>
        </p:nvSpPr>
        <p:spPr>
          <a:xfrm>
            <a:off x="316756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 Placeholder 7"/>
          <p:cNvSpPr txBox="1"/>
          <p:nvPr/>
        </p:nvSpPr>
        <p:spPr>
          <a:xfrm>
            <a:off x="501541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 Placeholder 2"/>
          <p:cNvSpPr txBox="1"/>
          <p:nvPr/>
        </p:nvSpPr>
        <p:spPr>
          <a:xfrm>
            <a:off x="501541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/>
          <p:nvPr/>
        </p:nvSpPr>
        <p:spPr>
          <a:xfrm>
            <a:off x="686326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686326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 Placeholder 7"/>
          <p:cNvSpPr txBox="1"/>
          <p:nvPr/>
        </p:nvSpPr>
        <p:spPr>
          <a:xfrm>
            <a:off x="871111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871111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000,&quot;width&quot;:9000}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8972</Words>
  <Application>WPS 演示</Application>
  <PresentationFormat>宽屏</PresentationFormat>
  <Paragraphs>509</Paragraphs>
  <Slides>33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League Gothic Regular</vt:lpstr>
      <vt:lpstr>Segoe Print</vt:lpstr>
      <vt:lpstr>Lato Regular</vt:lpstr>
      <vt:lpstr>Helvetica Light</vt:lpstr>
      <vt:lpstr>Kontrapunkt Bob Bold</vt:lpstr>
      <vt:lpstr>Neris Thin</vt:lpstr>
      <vt:lpstr>等线</vt:lpstr>
      <vt:lpstr>Arial Unicode MS</vt:lpstr>
      <vt:lpstr>等线 Light</vt:lpstr>
      <vt:lpstr>Aller Light</vt:lpstr>
      <vt:lpstr>STIXGeneral-Bold</vt:lpstr>
      <vt:lpstr>Oxygen</vt:lpstr>
      <vt:lpstr>Clear Sans</vt:lpstr>
      <vt:lpstr>DejaVu Math TeX Gyre</vt:lpstr>
      <vt:lpstr>Fira Sans SemiBold Italic</vt:lpstr>
      <vt:lpstr>Lato Light</vt:lpstr>
      <vt:lpstr>Open Sans</vt:lpstr>
      <vt:lpstr>Clear Sans Light</vt:lpstr>
      <vt:lpstr>Lato Bold</vt:lpstr>
      <vt:lpstr>Lato</vt:lpstr>
      <vt:lpstr>Lato Light</vt:lpstr>
      <vt:lpstr>Calibri</vt:lpstr>
      <vt:lpstr>Gill Sans</vt:lpstr>
      <vt:lpstr>Open Sans Extrabold</vt:lpstr>
      <vt:lpstr>Calibri Light</vt:lpstr>
      <vt:lpstr>Gill Sans MT</vt:lpstr>
      <vt:lpstr>Yu Gothic UI Light</vt:lpstr>
      <vt:lpstr>Yu Gothic UI Semibold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hxj</dc:creator>
  <cp:lastModifiedBy>饶戎</cp:lastModifiedBy>
  <cp:revision>14</cp:revision>
  <dcterms:created xsi:type="dcterms:W3CDTF">2017-05-23T06:51:00Z</dcterms:created>
  <dcterms:modified xsi:type="dcterms:W3CDTF">2021-12-29T09:17:17Z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CAA8F7C0E7A645E79D33803DE9FAC9E1</vt:lpwstr>
  </property>
  <property fmtid="{D5CDD505-2E9C-101B-9397-08002B2CF9AE}" pid="3" name="KSOProductBuildVer">
    <vt:lpwstr>2052-11.1.0.11194</vt:lpwstr>
  </property>
</Properties>
</file>