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5F09E-F941-012D-DAA7-F48CA71612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61995A3A-85D2-83AF-9B3C-134CB86EDF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87D349CE-92E2-2477-432B-FFAE52D4B80B}"/>
              </a:ext>
            </a:extLst>
          </p:cNvPr>
          <p:cNvSpPr>
            <a:spLocks noGrp="1"/>
          </p:cNvSpPr>
          <p:nvPr>
            <p:ph type="dt" sz="half" idx="10"/>
          </p:nvPr>
        </p:nvSpPr>
        <p:spPr/>
        <p:txBody>
          <a:bodyPr/>
          <a:lstStyle/>
          <a:p>
            <a:fld id="{241442CB-2128-4A0F-86E8-EEFD570A189A}" type="datetimeFigureOut">
              <a:rPr lang="en-IL" smtClean="0"/>
              <a:t>06/02/2024</a:t>
            </a:fld>
            <a:endParaRPr lang="en-IL"/>
          </a:p>
        </p:txBody>
      </p:sp>
      <p:sp>
        <p:nvSpPr>
          <p:cNvPr id="5" name="Footer Placeholder 4">
            <a:extLst>
              <a:ext uri="{FF2B5EF4-FFF2-40B4-BE49-F238E27FC236}">
                <a16:creationId xmlns:a16="http://schemas.microsoft.com/office/drawing/2014/main" id="{CDCA0C4B-9DEE-D8BF-E6AF-FA72B92C8F7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4F8D364-83D4-AC4B-1A20-2AC45DB00D82}"/>
              </a:ext>
            </a:extLst>
          </p:cNvPr>
          <p:cNvSpPr>
            <a:spLocks noGrp="1"/>
          </p:cNvSpPr>
          <p:nvPr>
            <p:ph type="sldNum" sz="quarter" idx="12"/>
          </p:nvPr>
        </p:nvSpPr>
        <p:spPr/>
        <p:txBody>
          <a:bodyPr/>
          <a:lstStyle/>
          <a:p>
            <a:fld id="{F3FA343B-E4C2-4400-8849-5097F173EB01}" type="slidenum">
              <a:rPr lang="en-IL" smtClean="0"/>
              <a:t>‹#›</a:t>
            </a:fld>
            <a:endParaRPr lang="en-IL"/>
          </a:p>
        </p:txBody>
      </p:sp>
    </p:spTree>
    <p:extLst>
      <p:ext uri="{BB962C8B-B14F-4D97-AF65-F5344CB8AC3E}">
        <p14:creationId xmlns:p14="http://schemas.microsoft.com/office/powerpoint/2010/main" val="2825607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C2D1E-C9C9-8C72-05D7-834CBB993AFE}"/>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8D720B6B-11FB-BE48-CC4D-7FAEEA1639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D41C50E5-2D12-64C3-7238-C99C01BA7BA6}"/>
              </a:ext>
            </a:extLst>
          </p:cNvPr>
          <p:cNvSpPr>
            <a:spLocks noGrp="1"/>
          </p:cNvSpPr>
          <p:nvPr>
            <p:ph type="dt" sz="half" idx="10"/>
          </p:nvPr>
        </p:nvSpPr>
        <p:spPr/>
        <p:txBody>
          <a:bodyPr/>
          <a:lstStyle/>
          <a:p>
            <a:fld id="{241442CB-2128-4A0F-86E8-EEFD570A189A}" type="datetimeFigureOut">
              <a:rPr lang="en-IL" smtClean="0"/>
              <a:t>06/02/2024</a:t>
            </a:fld>
            <a:endParaRPr lang="en-IL"/>
          </a:p>
        </p:txBody>
      </p:sp>
      <p:sp>
        <p:nvSpPr>
          <p:cNvPr id="5" name="Footer Placeholder 4">
            <a:extLst>
              <a:ext uri="{FF2B5EF4-FFF2-40B4-BE49-F238E27FC236}">
                <a16:creationId xmlns:a16="http://schemas.microsoft.com/office/drawing/2014/main" id="{BBD31FA9-C418-CBC5-6C1A-DD943614776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B2B3423-88FF-0F05-1609-A680FBA9875A}"/>
              </a:ext>
            </a:extLst>
          </p:cNvPr>
          <p:cNvSpPr>
            <a:spLocks noGrp="1"/>
          </p:cNvSpPr>
          <p:nvPr>
            <p:ph type="sldNum" sz="quarter" idx="12"/>
          </p:nvPr>
        </p:nvSpPr>
        <p:spPr/>
        <p:txBody>
          <a:bodyPr/>
          <a:lstStyle/>
          <a:p>
            <a:fld id="{F3FA343B-E4C2-4400-8849-5097F173EB01}" type="slidenum">
              <a:rPr lang="en-IL" smtClean="0"/>
              <a:t>‹#›</a:t>
            </a:fld>
            <a:endParaRPr lang="en-IL"/>
          </a:p>
        </p:txBody>
      </p:sp>
    </p:spTree>
    <p:extLst>
      <p:ext uri="{BB962C8B-B14F-4D97-AF65-F5344CB8AC3E}">
        <p14:creationId xmlns:p14="http://schemas.microsoft.com/office/powerpoint/2010/main" val="792359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982A11-3030-FB5C-DD3D-382517249C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074E4E43-BD21-DCB0-CB1E-1A469EE451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41386D05-EE99-2213-0D4B-C9160EF5D7AE}"/>
              </a:ext>
            </a:extLst>
          </p:cNvPr>
          <p:cNvSpPr>
            <a:spLocks noGrp="1"/>
          </p:cNvSpPr>
          <p:nvPr>
            <p:ph type="dt" sz="half" idx="10"/>
          </p:nvPr>
        </p:nvSpPr>
        <p:spPr/>
        <p:txBody>
          <a:bodyPr/>
          <a:lstStyle/>
          <a:p>
            <a:fld id="{241442CB-2128-4A0F-86E8-EEFD570A189A}" type="datetimeFigureOut">
              <a:rPr lang="en-IL" smtClean="0"/>
              <a:t>06/02/2024</a:t>
            </a:fld>
            <a:endParaRPr lang="en-IL"/>
          </a:p>
        </p:txBody>
      </p:sp>
      <p:sp>
        <p:nvSpPr>
          <p:cNvPr id="5" name="Footer Placeholder 4">
            <a:extLst>
              <a:ext uri="{FF2B5EF4-FFF2-40B4-BE49-F238E27FC236}">
                <a16:creationId xmlns:a16="http://schemas.microsoft.com/office/drawing/2014/main" id="{3960AA50-0094-EB41-9616-F18BAFD5CD9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FE50F36B-1E6C-09A0-D65C-18E0BA65520F}"/>
              </a:ext>
            </a:extLst>
          </p:cNvPr>
          <p:cNvSpPr>
            <a:spLocks noGrp="1"/>
          </p:cNvSpPr>
          <p:nvPr>
            <p:ph type="sldNum" sz="quarter" idx="12"/>
          </p:nvPr>
        </p:nvSpPr>
        <p:spPr/>
        <p:txBody>
          <a:bodyPr/>
          <a:lstStyle/>
          <a:p>
            <a:fld id="{F3FA343B-E4C2-4400-8849-5097F173EB01}" type="slidenum">
              <a:rPr lang="en-IL" smtClean="0"/>
              <a:t>‹#›</a:t>
            </a:fld>
            <a:endParaRPr lang="en-IL"/>
          </a:p>
        </p:txBody>
      </p:sp>
    </p:spTree>
    <p:extLst>
      <p:ext uri="{BB962C8B-B14F-4D97-AF65-F5344CB8AC3E}">
        <p14:creationId xmlns:p14="http://schemas.microsoft.com/office/powerpoint/2010/main" val="283791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294EC-0074-67AF-F44A-4CD2F681C49E}"/>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DF475605-828C-9CDC-06CA-38F9A06729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667C6BBD-74DC-63C7-535C-7E7F2BABCFA2}"/>
              </a:ext>
            </a:extLst>
          </p:cNvPr>
          <p:cNvSpPr>
            <a:spLocks noGrp="1"/>
          </p:cNvSpPr>
          <p:nvPr>
            <p:ph type="dt" sz="half" idx="10"/>
          </p:nvPr>
        </p:nvSpPr>
        <p:spPr/>
        <p:txBody>
          <a:bodyPr/>
          <a:lstStyle/>
          <a:p>
            <a:fld id="{241442CB-2128-4A0F-86E8-EEFD570A189A}" type="datetimeFigureOut">
              <a:rPr lang="en-IL" smtClean="0"/>
              <a:t>06/02/2024</a:t>
            </a:fld>
            <a:endParaRPr lang="en-IL"/>
          </a:p>
        </p:txBody>
      </p:sp>
      <p:sp>
        <p:nvSpPr>
          <p:cNvPr id="5" name="Footer Placeholder 4">
            <a:extLst>
              <a:ext uri="{FF2B5EF4-FFF2-40B4-BE49-F238E27FC236}">
                <a16:creationId xmlns:a16="http://schemas.microsoft.com/office/drawing/2014/main" id="{9A830FEE-4F2F-FCC5-981A-0D3831D5A24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6938BE3-AA1A-547C-C1F2-21A7084A831D}"/>
              </a:ext>
            </a:extLst>
          </p:cNvPr>
          <p:cNvSpPr>
            <a:spLocks noGrp="1"/>
          </p:cNvSpPr>
          <p:nvPr>
            <p:ph type="sldNum" sz="quarter" idx="12"/>
          </p:nvPr>
        </p:nvSpPr>
        <p:spPr/>
        <p:txBody>
          <a:bodyPr/>
          <a:lstStyle/>
          <a:p>
            <a:fld id="{F3FA343B-E4C2-4400-8849-5097F173EB01}" type="slidenum">
              <a:rPr lang="en-IL" smtClean="0"/>
              <a:t>‹#›</a:t>
            </a:fld>
            <a:endParaRPr lang="en-IL"/>
          </a:p>
        </p:txBody>
      </p:sp>
    </p:spTree>
    <p:extLst>
      <p:ext uri="{BB962C8B-B14F-4D97-AF65-F5344CB8AC3E}">
        <p14:creationId xmlns:p14="http://schemas.microsoft.com/office/powerpoint/2010/main" val="322757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16181-23A7-7945-8831-647B0451C7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2FE879B6-9545-3FDF-C5AE-A7A0DCD294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C72610-71E9-4AD6-C472-A85891A95599}"/>
              </a:ext>
            </a:extLst>
          </p:cNvPr>
          <p:cNvSpPr>
            <a:spLocks noGrp="1"/>
          </p:cNvSpPr>
          <p:nvPr>
            <p:ph type="dt" sz="half" idx="10"/>
          </p:nvPr>
        </p:nvSpPr>
        <p:spPr/>
        <p:txBody>
          <a:bodyPr/>
          <a:lstStyle/>
          <a:p>
            <a:fld id="{241442CB-2128-4A0F-86E8-EEFD570A189A}" type="datetimeFigureOut">
              <a:rPr lang="en-IL" smtClean="0"/>
              <a:t>06/02/2024</a:t>
            </a:fld>
            <a:endParaRPr lang="en-IL"/>
          </a:p>
        </p:txBody>
      </p:sp>
      <p:sp>
        <p:nvSpPr>
          <p:cNvPr id="5" name="Footer Placeholder 4">
            <a:extLst>
              <a:ext uri="{FF2B5EF4-FFF2-40B4-BE49-F238E27FC236}">
                <a16:creationId xmlns:a16="http://schemas.microsoft.com/office/drawing/2014/main" id="{3F4B5F28-C0B0-B833-4884-791C2457F6B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1B0F684-FCFA-FF21-1F8A-B664498612E3}"/>
              </a:ext>
            </a:extLst>
          </p:cNvPr>
          <p:cNvSpPr>
            <a:spLocks noGrp="1"/>
          </p:cNvSpPr>
          <p:nvPr>
            <p:ph type="sldNum" sz="quarter" idx="12"/>
          </p:nvPr>
        </p:nvSpPr>
        <p:spPr/>
        <p:txBody>
          <a:bodyPr/>
          <a:lstStyle/>
          <a:p>
            <a:fld id="{F3FA343B-E4C2-4400-8849-5097F173EB01}" type="slidenum">
              <a:rPr lang="en-IL" smtClean="0"/>
              <a:t>‹#›</a:t>
            </a:fld>
            <a:endParaRPr lang="en-IL"/>
          </a:p>
        </p:txBody>
      </p:sp>
    </p:spTree>
    <p:extLst>
      <p:ext uri="{BB962C8B-B14F-4D97-AF65-F5344CB8AC3E}">
        <p14:creationId xmlns:p14="http://schemas.microsoft.com/office/powerpoint/2010/main" val="4287634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95133-B08E-AD9E-D4A7-BBC2D4540F7B}"/>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52163A42-86E9-D8E3-1198-E50FD0C29D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A2EE4EAB-49A2-CDF3-6970-D3C8FD20B1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279C3281-3757-9D78-22CA-56D4E7B1376D}"/>
              </a:ext>
            </a:extLst>
          </p:cNvPr>
          <p:cNvSpPr>
            <a:spLocks noGrp="1"/>
          </p:cNvSpPr>
          <p:nvPr>
            <p:ph type="dt" sz="half" idx="10"/>
          </p:nvPr>
        </p:nvSpPr>
        <p:spPr/>
        <p:txBody>
          <a:bodyPr/>
          <a:lstStyle/>
          <a:p>
            <a:fld id="{241442CB-2128-4A0F-86E8-EEFD570A189A}" type="datetimeFigureOut">
              <a:rPr lang="en-IL" smtClean="0"/>
              <a:t>06/02/2024</a:t>
            </a:fld>
            <a:endParaRPr lang="en-IL"/>
          </a:p>
        </p:txBody>
      </p:sp>
      <p:sp>
        <p:nvSpPr>
          <p:cNvPr id="6" name="Footer Placeholder 5">
            <a:extLst>
              <a:ext uri="{FF2B5EF4-FFF2-40B4-BE49-F238E27FC236}">
                <a16:creationId xmlns:a16="http://schemas.microsoft.com/office/drawing/2014/main" id="{F98264F0-3554-30E5-7EB9-79DE9C8625A4}"/>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D110CE4D-0588-626D-03C4-B4C815D11AAB}"/>
              </a:ext>
            </a:extLst>
          </p:cNvPr>
          <p:cNvSpPr>
            <a:spLocks noGrp="1"/>
          </p:cNvSpPr>
          <p:nvPr>
            <p:ph type="sldNum" sz="quarter" idx="12"/>
          </p:nvPr>
        </p:nvSpPr>
        <p:spPr/>
        <p:txBody>
          <a:bodyPr/>
          <a:lstStyle/>
          <a:p>
            <a:fld id="{F3FA343B-E4C2-4400-8849-5097F173EB01}" type="slidenum">
              <a:rPr lang="en-IL" smtClean="0"/>
              <a:t>‹#›</a:t>
            </a:fld>
            <a:endParaRPr lang="en-IL"/>
          </a:p>
        </p:txBody>
      </p:sp>
    </p:spTree>
    <p:extLst>
      <p:ext uri="{BB962C8B-B14F-4D97-AF65-F5344CB8AC3E}">
        <p14:creationId xmlns:p14="http://schemas.microsoft.com/office/powerpoint/2010/main" val="4002423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DAFF9-48BF-D85D-0A01-AE9760B4A1EC}"/>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3F349EB1-E188-C676-03C8-839F9870F7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A9D9BF-FBDC-6DC2-D694-E2317CADFC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E426CD58-6E48-055C-F028-57F33F11CB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E434FA-FB5A-19F4-5B35-AEF5CCE42E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7144333B-3F51-B6B5-74D1-8AD43C7DB1FE}"/>
              </a:ext>
            </a:extLst>
          </p:cNvPr>
          <p:cNvSpPr>
            <a:spLocks noGrp="1"/>
          </p:cNvSpPr>
          <p:nvPr>
            <p:ph type="dt" sz="half" idx="10"/>
          </p:nvPr>
        </p:nvSpPr>
        <p:spPr/>
        <p:txBody>
          <a:bodyPr/>
          <a:lstStyle/>
          <a:p>
            <a:fld id="{241442CB-2128-4A0F-86E8-EEFD570A189A}" type="datetimeFigureOut">
              <a:rPr lang="en-IL" smtClean="0"/>
              <a:t>06/02/2024</a:t>
            </a:fld>
            <a:endParaRPr lang="en-IL"/>
          </a:p>
        </p:txBody>
      </p:sp>
      <p:sp>
        <p:nvSpPr>
          <p:cNvPr id="8" name="Footer Placeholder 7">
            <a:extLst>
              <a:ext uri="{FF2B5EF4-FFF2-40B4-BE49-F238E27FC236}">
                <a16:creationId xmlns:a16="http://schemas.microsoft.com/office/drawing/2014/main" id="{6A6E0934-FCA6-729B-E49E-25BBAA6D161E}"/>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DA80AB3C-AE5E-C7A8-F781-CD60E6AFBAD3}"/>
              </a:ext>
            </a:extLst>
          </p:cNvPr>
          <p:cNvSpPr>
            <a:spLocks noGrp="1"/>
          </p:cNvSpPr>
          <p:nvPr>
            <p:ph type="sldNum" sz="quarter" idx="12"/>
          </p:nvPr>
        </p:nvSpPr>
        <p:spPr/>
        <p:txBody>
          <a:bodyPr/>
          <a:lstStyle/>
          <a:p>
            <a:fld id="{F3FA343B-E4C2-4400-8849-5097F173EB01}" type="slidenum">
              <a:rPr lang="en-IL" smtClean="0"/>
              <a:t>‹#›</a:t>
            </a:fld>
            <a:endParaRPr lang="en-IL"/>
          </a:p>
        </p:txBody>
      </p:sp>
    </p:spTree>
    <p:extLst>
      <p:ext uri="{BB962C8B-B14F-4D97-AF65-F5344CB8AC3E}">
        <p14:creationId xmlns:p14="http://schemas.microsoft.com/office/powerpoint/2010/main" val="563042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44073-48E7-22D7-D864-9067E54C54C1}"/>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CC92A9E7-02F2-82E1-CB49-42B2E8EA6AB8}"/>
              </a:ext>
            </a:extLst>
          </p:cNvPr>
          <p:cNvSpPr>
            <a:spLocks noGrp="1"/>
          </p:cNvSpPr>
          <p:nvPr>
            <p:ph type="dt" sz="half" idx="10"/>
          </p:nvPr>
        </p:nvSpPr>
        <p:spPr/>
        <p:txBody>
          <a:bodyPr/>
          <a:lstStyle/>
          <a:p>
            <a:fld id="{241442CB-2128-4A0F-86E8-EEFD570A189A}" type="datetimeFigureOut">
              <a:rPr lang="en-IL" smtClean="0"/>
              <a:t>06/02/2024</a:t>
            </a:fld>
            <a:endParaRPr lang="en-IL"/>
          </a:p>
        </p:txBody>
      </p:sp>
      <p:sp>
        <p:nvSpPr>
          <p:cNvPr id="4" name="Footer Placeholder 3">
            <a:extLst>
              <a:ext uri="{FF2B5EF4-FFF2-40B4-BE49-F238E27FC236}">
                <a16:creationId xmlns:a16="http://schemas.microsoft.com/office/drawing/2014/main" id="{86F46621-9B85-CC26-9691-C8D330D2CB79}"/>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B5FB4226-4C36-B9CB-0979-85363D36DDFC}"/>
              </a:ext>
            </a:extLst>
          </p:cNvPr>
          <p:cNvSpPr>
            <a:spLocks noGrp="1"/>
          </p:cNvSpPr>
          <p:nvPr>
            <p:ph type="sldNum" sz="quarter" idx="12"/>
          </p:nvPr>
        </p:nvSpPr>
        <p:spPr/>
        <p:txBody>
          <a:bodyPr/>
          <a:lstStyle/>
          <a:p>
            <a:fld id="{F3FA343B-E4C2-4400-8849-5097F173EB01}" type="slidenum">
              <a:rPr lang="en-IL" smtClean="0"/>
              <a:t>‹#›</a:t>
            </a:fld>
            <a:endParaRPr lang="en-IL"/>
          </a:p>
        </p:txBody>
      </p:sp>
    </p:spTree>
    <p:extLst>
      <p:ext uri="{BB962C8B-B14F-4D97-AF65-F5344CB8AC3E}">
        <p14:creationId xmlns:p14="http://schemas.microsoft.com/office/powerpoint/2010/main" val="32482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22FE3C-8C7C-AA61-9A14-C5561093D259}"/>
              </a:ext>
            </a:extLst>
          </p:cNvPr>
          <p:cNvSpPr>
            <a:spLocks noGrp="1"/>
          </p:cNvSpPr>
          <p:nvPr>
            <p:ph type="dt" sz="half" idx="10"/>
          </p:nvPr>
        </p:nvSpPr>
        <p:spPr/>
        <p:txBody>
          <a:bodyPr/>
          <a:lstStyle/>
          <a:p>
            <a:fld id="{241442CB-2128-4A0F-86E8-EEFD570A189A}" type="datetimeFigureOut">
              <a:rPr lang="en-IL" smtClean="0"/>
              <a:t>06/02/2024</a:t>
            </a:fld>
            <a:endParaRPr lang="en-IL"/>
          </a:p>
        </p:txBody>
      </p:sp>
      <p:sp>
        <p:nvSpPr>
          <p:cNvPr id="3" name="Footer Placeholder 2">
            <a:extLst>
              <a:ext uri="{FF2B5EF4-FFF2-40B4-BE49-F238E27FC236}">
                <a16:creationId xmlns:a16="http://schemas.microsoft.com/office/drawing/2014/main" id="{2F763B2F-21E4-C699-A281-EB1729790C82}"/>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E6D354EF-FA4E-CB49-AF27-40395B8719FF}"/>
              </a:ext>
            </a:extLst>
          </p:cNvPr>
          <p:cNvSpPr>
            <a:spLocks noGrp="1"/>
          </p:cNvSpPr>
          <p:nvPr>
            <p:ph type="sldNum" sz="quarter" idx="12"/>
          </p:nvPr>
        </p:nvSpPr>
        <p:spPr/>
        <p:txBody>
          <a:bodyPr/>
          <a:lstStyle/>
          <a:p>
            <a:fld id="{F3FA343B-E4C2-4400-8849-5097F173EB01}" type="slidenum">
              <a:rPr lang="en-IL" smtClean="0"/>
              <a:t>‹#›</a:t>
            </a:fld>
            <a:endParaRPr lang="en-IL"/>
          </a:p>
        </p:txBody>
      </p:sp>
    </p:spTree>
    <p:extLst>
      <p:ext uri="{BB962C8B-B14F-4D97-AF65-F5344CB8AC3E}">
        <p14:creationId xmlns:p14="http://schemas.microsoft.com/office/powerpoint/2010/main" val="390196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1CB22-D0F3-3184-DD7C-2DF458B9E2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2E5E8FB7-6171-BB17-A96D-AA0D33BAF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A2F3A459-5478-449E-4F88-FBA45659B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625AF9-CD17-66BB-8C8F-1409D481DDE8}"/>
              </a:ext>
            </a:extLst>
          </p:cNvPr>
          <p:cNvSpPr>
            <a:spLocks noGrp="1"/>
          </p:cNvSpPr>
          <p:nvPr>
            <p:ph type="dt" sz="half" idx="10"/>
          </p:nvPr>
        </p:nvSpPr>
        <p:spPr/>
        <p:txBody>
          <a:bodyPr/>
          <a:lstStyle/>
          <a:p>
            <a:fld id="{241442CB-2128-4A0F-86E8-EEFD570A189A}" type="datetimeFigureOut">
              <a:rPr lang="en-IL" smtClean="0"/>
              <a:t>06/02/2024</a:t>
            </a:fld>
            <a:endParaRPr lang="en-IL"/>
          </a:p>
        </p:txBody>
      </p:sp>
      <p:sp>
        <p:nvSpPr>
          <p:cNvPr id="6" name="Footer Placeholder 5">
            <a:extLst>
              <a:ext uri="{FF2B5EF4-FFF2-40B4-BE49-F238E27FC236}">
                <a16:creationId xmlns:a16="http://schemas.microsoft.com/office/drawing/2014/main" id="{D27A16F6-8F87-6C9A-2BFB-717395315485}"/>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65139C1-2FE7-AB0F-BE65-2E9AB97B316D}"/>
              </a:ext>
            </a:extLst>
          </p:cNvPr>
          <p:cNvSpPr>
            <a:spLocks noGrp="1"/>
          </p:cNvSpPr>
          <p:nvPr>
            <p:ph type="sldNum" sz="quarter" idx="12"/>
          </p:nvPr>
        </p:nvSpPr>
        <p:spPr/>
        <p:txBody>
          <a:bodyPr/>
          <a:lstStyle/>
          <a:p>
            <a:fld id="{F3FA343B-E4C2-4400-8849-5097F173EB01}" type="slidenum">
              <a:rPr lang="en-IL" smtClean="0"/>
              <a:t>‹#›</a:t>
            </a:fld>
            <a:endParaRPr lang="en-IL"/>
          </a:p>
        </p:txBody>
      </p:sp>
    </p:spTree>
    <p:extLst>
      <p:ext uri="{BB962C8B-B14F-4D97-AF65-F5344CB8AC3E}">
        <p14:creationId xmlns:p14="http://schemas.microsoft.com/office/powerpoint/2010/main" val="2166854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5FF3C-A1B3-2247-77FF-9C7BD9DC4A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83134614-4900-6353-0E61-E72846FD77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4BF4836C-35E7-832E-8F90-F32164768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2FE330-C96B-54D6-50DD-BA328596C2F1}"/>
              </a:ext>
            </a:extLst>
          </p:cNvPr>
          <p:cNvSpPr>
            <a:spLocks noGrp="1"/>
          </p:cNvSpPr>
          <p:nvPr>
            <p:ph type="dt" sz="half" idx="10"/>
          </p:nvPr>
        </p:nvSpPr>
        <p:spPr/>
        <p:txBody>
          <a:bodyPr/>
          <a:lstStyle/>
          <a:p>
            <a:fld id="{241442CB-2128-4A0F-86E8-EEFD570A189A}" type="datetimeFigureOut">
              <a:rPr lang="en-IL" smtClean="0"/>
              <a:t>06/02/2024</a:t>
            </a:fld>
            <a:endParaRPr lang="en-IL"/>
          </a:p>
        </p:txBody>
      </p:sp>
      <p:sp>
        <p:nvSpPr>
          <p:cNvPr id="6" name="Footer Placeholder 5">
            <a:extLst>
              <a:ext uri="{FF2B5EF4-FFF2-40B4-BE49-F238E27FC236}">
                <a16:creationId xmlns:a16="http://schemas.microsoft.com/office/drawing/2014/main" id="{7887EA41-48D1-E007-9931-A433D9DEC974}"/>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3FDD2995-C081-0492-FDAD-7978A2FD5772}"/>
              </a:ext>
            </a:extLst>
          </p:cNvPr>
          <p:cNvSpPr>
            <a:spLocks noGrp="1"/>
          </p:cNvSpPr>
          <p:nvPr>
            <p:ph type="sldNum" sz="quarter" idx="12"/>
          </p:nvPr>
        </p:nvSpPr>
        <p:spPr/>
        <p:txBody>
          <a:bodyPr/>
          <a:lstStyle/>
          <a:p>
            <a:fld id="{F3FA343B-E4C2-4400-8849-5097F173EB01}" type="slidenum">
              <a:rPr lang="en-IL" smtClean="0"/>
              <a:t>‹#›</a:t>
            </a:fld>
            <a:endParaRPr lang="en-IL"/>
          </a:p>
        </p:txBody>
      </p:sp>
    </p:spTree>
    <p:extLst>
      <p:ext uri="{BB962C8B-B14F-4D97-AF65-F5344CB8AC3E}">
        <p14:creationId xmlns:p14="http://schemas.microsoft.com/office/powerpoint/2010/main" val="2879723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1ADF7-3FC9-3B05-D7E1-B08525FCBA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DAEF93E1-A17A-CE9B-031D-55E06417DF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6E85867-2C3F-AFE5-1C81-07EEB04B19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442CB-2128-4A0F-86E8-EEFD570A189A}" type="datetimeFigureOut">
              <a:rPr lang="en-IL" smtClean="0"/>
              <a:t>06/02/2024</a:t>
            </a:fld>
            <a:endParaRPr lang="en-IL"/>
          </a:p>
        </p:txBody>
      </p:sp>
      <p:sp>
        <p:nvSpPr>
          <p:cNvPr id="5" name="Footer Placeholder 4">
            <a:extLst>
              <a:ext uri="{FF2B5EF4-FFF2-40B4-BE49-F238E27FC236}">
                <a16:creationId xmlns:a16="http://schemas.microsoft.com/office/drawing/2014/main" id="{F3C86137-ADC1-C70C-D1C3-7B4A019734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4E8A2171-8F2A-AD21-2529-C6489CFBB4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FA343B-E4C2-4400-8849-5097F173EB01}" type="slidenum">
              <a:rPr lang="en-IL" smtClean="0"/>
              <a:t>‹#›</a:t>
            </a:fld>
            <a:endParaRPr lang="en-IL"/>
          </a:p>
        </p:txBody>
      </p:sp>
    </p:spTree>
    <p:extLst>
      <p:ext uri="{BB962C8B-B14F-4D97-AF65-F5344CB8AC3E}">
        <p14:creationId xmlns:p14="http://schemas.microsoft.com/office/powerpoint/2010/main" val="3495915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668B1-A830-9660-6A4B-244362AEC2AD}"/>
              </a:ext>
            </a:extLst>
          </p:cNvPr>
          <p:cNvSpPr>
            <a:spLocks noGrp="1"/>
          </p:cNvSpPr>
          <p:nvPr>
            <p:ph type="ctrTitle"/>
          </p:nvPr>
        </p:nvSpPr>
        <p:spPr/>
        <p:txBody>
          <a:bodyPr/>
          <a:lstStyle/>
          <a:p>
            <a:r>
              <a:rPr lang="en-US" dirty="0" err="1"/>
              <a:t>Skul</a:t>
            </a:r>
            <a:r>
              <a:rPr lang="en-US" dirty="0"/>
              <a:t> the Hero Slayer</a:t>
            </a:r>
            <a:endParaRPr lang="en-IL" dirty="0"/>
          </a:p>
        </p:txBody>
      </p:sp>
      <p:sp>
        <p:nvSpPr>
          <p:cNvPr id="3" name="Subtitle 2">
            <a:extLst>
              <a:ext uri="{FF2B5EF4-FFF2-40B4-BE49-F238E27FC236}">
                <a16:creationId xmlns:a16="http://schemas.microsoft.com/office/drawing/2014/main" id="{5D058DF1-7571-12F2-1038-0672325CBC84}"/>
              </a:ext>
            </a:extLst>
          </p:cNvPr>
          <p:cNvSpPr>
            <a:spLocks noGrp="1"/>
          </p:cNvSpPr>
          <p:nvPr>
            <p:ph type="subTitle" idx="1"/>
          </p:nvPr>
        </p:nvSpPr>
        <p:spPr/>
        <p:txBody>
          <a:bodyPr/>
          <a:lstStyle/>
          <a:p>
            <a:r>
              <a:rPr lang="he-IL" dirty="0"/>
              <a:t>מוגש ע"י יונתן רטנר 318772985</a:t>
            </a:r>
            <a:endParaRPr lang="en-IL" dirty="0"/>
          </a:p>
        </p:txBody>
      </p:sp>
    </p:spTree>
    <p:extLst>
      <p:ext uri="{BB962C8B-B14F-4D97-AF65-F5344CB8AC3E}">
        <p14:creationId xmlns:p14="http://schemas.microsoft.com/office/powerpoint/2010/main" val="3633133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E946E-6BDB-D927-6F8A-24097FAD81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0C2D29-0D4C-3ABC-44B9-487FD20C3C2B}"/>
              </a:ext>
            </a:extLst>
          </p:cNvPr>
          <p:cNvSpPr>
            <a:spLocks noGrp="1"/>
          </p:cNvSpPr>
          <p:nvPr>
            <p:ph type="title"/>
          </p:nvPr>
        </p:nvSpPr>
        <p:spPr/>
        <p:txBody>
          <a:bodyPr/>
          <a:lstStyle/>
          <a:p>
            <a:pPr algn="ctr" rtl="1"/>
            <a:r>
              <a:rPr lang="he-IL" dirty="0"/>
              <a:t>רכיב מייחד</a:t>
            </a:r>
            <a:endParaRPr lang="en-IL" dirty="0"/>
          </a:p>
        </p:txBody>
      </p:sp>
      <p:sp>
        <p:nvSpPr>
          <p:cNvPr id="3" name="TextBox 2">
            <a:extLst>
              <a:ext uri="{FF2B5EF4-FFF2-40B4-BE49-F238E27FC236}">
                <a16:creationId xmlns:a16="http://schemas.microsoft.com/office/drawing/2014/main" id="{285BB575-85DB-C80A-4C8A-FCF469515884}"/>
              </a:ext>
            </a:extLst>
          </p:cNvPr>
          <p:cNvSpPr txBox="1"/>
          <p:nvPr/>
        </p:nvSpPr>
        <p:spPr>
          <a:xfrm>
            <a:off x="319596" y="1464816"/>
            <a:ext cx="11603115" cy="1477328"/>
          </a:xfrm>
          <a:prstGeom prst="rect">
            <a:avLst/>
          </a:prstGeom>
          <a:noFill/>
        </p:spPr>
        <p:txBody>
          <a:bodyPr wrap="square" rtlCol="0">
            <a:spAutoFit/>
          </a:bodyPr>
          <a:lstStyle/>
          <a:p>
            <a:pPr algn="r" rtl="1"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 </a:t>
            </a:r>
            <a:r>
              <a:rPr lang="he-IL" sz="1800" b="0" i="0" u="none" strike="noStrike" dirty="0">
                <a:solidFill>
                  <a:srgbClr val="000000"/>
                </a:solidFill>
                <a:effectLst/>
                <a:latin typeface="Arial" panose="020B0604020202020204" pitchFamily="34" charset="0"/>
              </a:rPr>
              <a:t>הרכיב שהכי מייחד ותורם לייחודיות של המשחק הוא 2 - זרימה, שכן רוב המשחק סובב סביב מכניקת הלחימה, והזרימה במשחק בנויה בצורה מעולה סביב המכניקות התומכות והסובבות את הלחימה</a:t>
            </a:r>
            <a:r>
              <a:rPr lang="he-IL" dirty="0">
                <a:solidFill>
                  <a:srgbClr val="000000"/>
                </a:solidFill>
                <a:latin typeface="Arial" panose="020B0604020202020204" pitchFamily="34" charset="0"/>
              </a:rPr>
              <a:t>, בנוסף לכך יש הרבה דמויות שונות עם הרבה יכולות מגוונות שהדמות הראשית יכולה להשתמש בכוחות שלהם, מה שמוביל למשחק עם לחימה מגוונת ומעניינת.</a:t>
            </a:r>
            <a:endParaRPr lang="he-IL" sz="1800" b="0" i="0" u="none" strike="noStrike" dirty="0">
              <a:solidFill>
                <a:srgbClr val="000000"/>
              </a:solidFill>
              <a:effectLst/>
              <a:latin typeface="Arial" panose="020B0604020202020204" pitchFamily="34" charset="0"/>
            </a:endParaRPr>
          </a:p>
          <a:p>
            <a:br>
              <a:rPr lang="he-IL" dirty="0"/>
            </a:br>
            <a:r>
              <a:rPr lang="en-US" dirty="0"/>
              <a:t> </a:t>
            </a:r>
            <a:endParaRPr lang="he-IL" sz="1800" b="0"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868469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A00E9-5132-2550-49F3-73BBB5C52103}"/>
              </a:ext>
            </a:extLst>
          </p:cNvPr>
          <p:cNvSpPr>
            <a:spLocks noGrp="1"/>
          </p:cNvSpPr>
          <p:nvPr>
            <p:ph type="title"/>
          </p:nvPr>
        </p:nvSpPr>
        <p:spPr/>
        <p:txBody>
          <a:bodyPr/>
          <a:lstStyle/>
          <a:p>
            <a:pPr algn="ctr" rtl="1"/>
            <a:r>
              <a:rPr lang="he-IL" dirty="0"/>
              <a:t>אתגר</a:t>
            </a:r>
            <a:endParaRPr lang="en-IL" dirty="0"/>
          </a:p>
        </p:txBody>
      </p:sp>
      <p:sp>
        <p:nvSpPr>
          <p:cNvPr id="3" name="TextBox 2">
            <a:extLst>
              <a:ext uri="{FF2B5EF4-FFF2-40B4-BE49-F238E27FC236}">
                <a16:creationId xmlns:a16="http://schemas.microsoft.com/office/drawing/2014/main" id="{20C47872-09A4-3A7B-A2CF-6F59EAFC96E5}"/>
              </a:ext>
            </a:extLst>
          </p:cNvPr>
          <p:cNvSpPr txBox="1"/>
          <p:nvPr/>
        </p:nvSpPr>
        <p:spPr>
          <a:xfrm>
            <a:off x="319596" y="1464816"/>
            <a:ext cx="11603115" cy="2308324"/>
          </a:xfrm>
          <a:prstGeom prst="rect">
            <a:avLst/>
          </a:prstGeom>
          <a:noFill/>
        </p:spPr>
        <p:txBody>
          <a:bodyPr wrap="square" rtlCol="0">
            <a:spAutoFit/>
          </a:bodyPr>
          <a:lstStyle/>
          <a:p>
            <a:pPr algn="r" rtl="1" fontAlgn="base">
              <a:spcBef>
                <a:spcPts val="0"/>
              </a:spcBef>
              <a:spcAft>
                <a:spcPts val="0"/>
              </a:spcAft>
              <a:buFont typeface="Arial" panose="020B0604020202020204" pitchFamily="34" charset="0"/>
              <a:buChar char="•"/>
            </a:pPr>
            <a:r>
              <a:rPr lang="he-IL" sz="1800" b="0" i="0" u="none" strike="noStrike" dirty="0">
                <a:solidFill>
                  <a:srgbClr val="000000"/>
                </a:solidFill>
                <a:effectLst/>
                <a:latin typeface="Arial" panose="020B0604020202020204" pitchFamily="34" charset="0"/>
              </a:rPr>
              <a:t>המשחק מאוד דורש מהשחקן מבחינת יכולות, בעיקר מבחינת זמן תגובה והיכולת של השחקן לשלוט בדמות שלו תוך כדי שהוא שם לב למה האויבים סביבו עושים (כמו לשים לב למתקפה הבאה של הבוס) ולהגיב בהתאם.</a:t>
            </a:r>
          </a:p>
          <a:p>
            <a:pPr algn="r" rtl="1" fontAlgn="base">
              <a:spcBef>
                <a:spcPts val="0"/>
              </a:spcBef>
              <a:spcAft>
                <a:spcPts val="0"/>
              </a:spcAft>
              <a:buFont typeface="Arial" panose="020B0604020202020204" pitchFamily="34" charset="0"/>
              <a:buChar char="•"/>
            </a:pPr>
            <a:endParaRPr lang="he-IL" sz="1800" b="0" i="0" u="none" strike="noStrike" dirty="0">
              <a:solidFill>
                <a:srgbClr val="000000"/>
              </a:solidFill>
              <a:effectLst/>
              <a:latin typeface="Arial" panose="020B0604020202020204" pitchFamily="34" charset="0"/>
            </a:endParaRPr>
          </a:p>
          <a:p>
            <a:pPr algn="r" rtl="1" fontAlgn="base">
              <a:spcBef>
                <a:spcPts val="0"/>
              </a:spcBef>
              <a:spcAft>
                <a:spcPts val="0"/>
              </a:spcAft>
              <a:buFont typeface="Arial" panose="020B0604020202020204" pitchFamily="34" charset="0"/>
              <a:buChar char="•"/>
            </a:pPr>
            <a:r>
              <a:rPr lang="he-IL" sz="1800" b="0" i="0" u="none" strike="noStrike" dirty="0">
                <a:solidFill>
                  <a:srgbClr val="000000"/>
                </a:solidFill>
                <a:effectLst/>
                <a:latin typeface="Arial" panose="020B0604020202020204" pitchFamily="34" charset="0"/>
              </a:rPr>
              <a:t>במשחק יש 12 רמות קושי שניתן לבחור מהן, אבל כל רמה דורשת לסיים את הקודמת בשביל לעשות לה</a:t>
            </a:r>
            <a:r>
              <a:rPr lang="en-US" sz="1800" b="0" i="0" u="none" strike="noStrike" dirty="0">
                <a:solidFill>
                  <a:srgbClr val="000000"/>
                </a:solidFill>
                <a:effectLst/>
                <a:latin typeface="Arial" panose="020B0604020202020204" pitchFamily="34" charset="0"/>
              </a:rPr>
              <a:t>unlock' </a:t>
            </a:r>
            <a:r>
              <a:rPr lang="he-IL" sz="1800" b="0" i="0" u="none" strike="noStrike" dirty="0">
                <a:solidFill>
                  <a:srgbClr val="000000"/>
                </a:solidFill>
                <a:effectLst/>
                <a:latin typeface="Arial" panose="020B0604020202020204" pitchFamily="34" charset="0"/>
              </a:rPr>
              <a:t>' אבל אחרי זה ניתן לשנות בחופשיות, ישנם גם בוסים סודיים שאפשר למצוא וניתן לעשות זאת רק אחרי רמת קושי מסוימת (3+)</a:t>
            </a:r>
          </a:p>
          <a:p>
            <a:pPr algn="r" rtl="1" fontAlgn="base">
              <a:spcBef>
                <a:spcPts val="0"/>
              </a:spcBef>
              <a:spcAft>
                <a:spcPts val="0"/>
              </a:spcAft>
              <a:buFont typeface="Arial" panose="020B0604020202020204" pitchFamily="34" charset="0"/>
              <a:buChar char="•"/>
            </a:pPr>
            <a:endParaRPr lang="he-IL" sz="1800" b="0" i="0" u="none" strike="noStrike" dirty="0">
              <a:solidFill>
                <a:srgbClr val="000000"/>
              </a:solidFill>
              <a:effectLst/>
              <a:latin typeface="Arial" panose="020B0604020202020204" pitchFamily="34" charset="0"/>
            </a:endParaRPr>
          </a:p>
          <a:p>
            <a:pPr algn="r" rtl="1" fontAlgn="base">
              <a:spcBef>
                <a:spcPts val="0"/>
              </a:spcBef>
              <a:spcAft>
                <a:spcPts val="0"/>
              </a:spcAft>
              <a:buFont typeface="Arial" panose="020B0604020202020204" pitchFamily="34" charset="0"/>
              <a:buChar char="•"/>
            </a:pPr>
            <a:r>
              <a:rPr lang="he-IL" sz="1800" b="0" i="0" u="none" strike="noStrike" dirty="0">
                <a:solidFill>
                  <a:srgbClr val="000000"/>
                </a:solidFill>
                <a:effectLst/>
                <a:latin typeface="Arial" panose="020B0604020202020204" pitchFamily="34" charset="0"/>
              </a:rPr>
              <a:t>כל ההבדלים בקושי הם סטטיים ולא דינאמיים, לעומת זאת היכולת של השחקן להתמודד עם המכשולים עולה דינאמית ככל שהזמן עובר (הגרף עולה אבל הוא לא מונוטוני)</a:t>
            </a:r>
          </a:p>
        </p:txBody>
      </p:sp>
    </p:spTree>
    <p:extLst>
      <p:ext uri="{BB962C8B-B14F-4D97-AF65-F5344CB8AC3E}">
        <p14:creationId xmlns:p14="http://schemas.microsoft.com/office/powerpoint/2010/main" val="3593254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EF5A25-BE36-3EE9-4C8D-BCF7E40076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CA85A0-BC66-E85A-9526-E58C8BB419A2}"/>
              </a:ext>
            </a:extLst>
          </p:cNvPr>
          <p:cNvSpPr>
            <a:spLocks noGrp="1"/>
          </p:cNvSpPr>
          <p:nvPr>
            <p:ph type="title"/>
          </p:nvPr>
        </p:nvSpPr>
        <p:spPr/>
        <p:txBody>
          <a:bodyPr/>
          <a:lstStyle/>
          <a:p>
            <a:pPr algn="ctr" rtl="1"/>
            <a:r>
              <a:rPr lang="he-IL" dirty="0"/>
              <a:t>זרימה</a:t>
            </a:r>
            <a:endParaRPr lang="en-IL" dirty="0"/>
          </a:p>
        </p:txBody>
      </p:sp>
      <p:sp>
        <p:nvSpPr>
          <p:cNvPr id="3" name="TextBox 2">
            <a:extLst>
              <a:ext uri="{FF2B5EF4-FFF2-40B4-BE49-F238E27FC236}">
                <a16:creationId xmlns:a16="http://schemas.microsoft.com/office/drawing/2014/main" id="{1189C7CD-1BF2-24AD-767A-A943C6C721E9}"/>
              </a:ext>
            </a:extLst>
          </p:cNvPr>
          <p:cNvSpPr txBox="1"/>
          <p:nvPr/>
        </p:nvSpPr>
        <p:spPr>
          <a:xfrm>
            <a:off x="319596" y="1464816"/>
            <a:ext cx="11603115" cy="3693319"/>
          </a:xfrm>
          <a:prstGeom prst="rect">
            <a:avLst/>
          </a:prstGeom>
          <a:noFill/>
        </p:spPr>
        <p:txBody>
          <a:bodyPr wrap="square" rtlCol="0">
            <a:spAutoFit/>
          </a:bodyPr>
          <a:lstStyle/>
          <a:p>
            <a:pPr algn="r" rtl="1" fontAlgn="base">
              <a:spcBef>
                <a:spcPts val="0"/>
              </a:spcBef>
              <a:spcAft>
                <a:spcPts val="0"/>
              </a:spcAft>
              <a:buFont typeface="Arial" panose="020B0604020202020204" pitchFamily="34" charset="0"/>
              <a:buChar char="•"/>
            </a:pPr>
            <a:r>
              <a:rPr lang="he-IL" sz="1800" b="0" i="0" u="none" strike="noStrike" dirty="0">
                <a:solidFill>
                  <a:srgbClr val="000000"/>
                </a:solidFill>
                <a:effectLst/>
                <a:latin typeface="Arial" panose="020B0604020202020204" pitchFamily="34" charset="0"/>
              </a:rPr>
              <a:t>המשחק דואג להשאיר את השחקן ממוקד על ידי זה שכל שלב בו בנוי מכמה קרבות 'קטנים' אחד אחרי השני, ולכל אויב יש סוגי מתקפות קבועים עם הברקה (</a:t>
            </a:r>
            <a:r>
              <a:rPr lang="en-US" sz="1800" b="0" i="0" u="none" strike="noStrike" dirty="0">
                <a:solidFill>
                  <a:srgbClr val="000000"/>
                </a:solidFill>
                <a:effectLst/>
                <a:latin typeface="Arial" panose="020B0604020202020204" pitchFamily="34" charset="0"/>
              </a:rPr>
              <a:t>telegraphing) </a:t>
            </a:r>
            <a:r>
              <a:rPr lang="he-IL" sz="1800" b="0" i="0" u="none" strike="noStrike" dirty="0">
                <a:solidFill>
                  <a:srgbClr val="000000"/>
                </a:solidFill>
                <a:effectLst/>
                <a:latin typeface="Arial" panose="020B0604020202020204" pitchFamily="34" charset="0"/>
              </a:rPr>
              <a:t>ברורה, השילוב הזה של האלמנטים משאיר את השחקן ממוקד בכל מפגש מול אויב שכן זה כמעט תמיד מפגש קצר - בנוסף האויבים מפילים כסף וחיים, ובכל שלב יש איזשהו פרס בסופו.</a:t>
            </a:r>
          </a:p>
          <a:p>
            <a:pPr algn="r" rtl="1" fontAlgn="base">
              <a:spcBef>
                <a:spcPts val="0"/>
              </a:spcBef>
              <a:spcAft>
                <a:spcPts val="0"/>
              </a:spcAft>
              <a:buFont typeface="Arial" panose="020B0604020202020204" pitchFamily="34" charset="0"/>
              <a:buChar char="•"/>
            </a:pPr>
            <a:endParaRPr lang="he-IL" sz="1800" b="0" i="0" u="none" strike="noStrike" dirty="0">
              <a:solidFill>
                <a:srgbClr val="000000"/>
              </a:solidFill>
              <a:effectLst/>
              <a:latin typeface="Arial" panose="020B0604020202020204" pitchFamily="34" charset="0"/>
            </a:endParaRPr>
          </a:p>
          <a:p>
            <a:pPr algn="r" rtl="1" fontAlgn="base">
              <a:spcBef>
                <a:spcPts val="0"/>
              </a:spcBef>
              <a:spcAft>
                <a:spcPts val="0"/>
              </a:spcAft>
              <a:buFont typeface="Arial" panose="020B0604020202020204" pitchFamily="34" charset="0"/>
              <a:buChar char="•"/>
            </a:pPr>
            <a:r>
              <a:rPr lang="he-IL" sz="1800" b="0" i="0" u="none" strike="noStrike" dirty="0">
                <a:solidFill>
                  <a:srgbClr val="000000"/>
                </a:solidFill>
                <a:effectLst/>
                <a:latin typeface="Arial" panose="020B0604020202020204" pitchFamily="34" charset="0"/>
              </a:rPr>
              <a:t>השליטה בשחקן איכותית מאוד - היא מאוד</a:t>
            </a:r>
            <a:r>
              <a:rPr lang="en-US" sz="1800" b="0" i="0" u="none" strike="noStrike" dirty="0">
                <a:solidFill>
                  <a:srgbClr val="000000"/>
                </a:solidFill>
                <a:effectLst/>
                <a:latin typeface="Arial" panose="020B0604020202020204" pitchFamily="34" charset="0"/>
              </a:rPr>
              <a:t>responsive </a:t>
            </a:r>
            <a:r>
              <a:rPr lang="he-IL" sz="1800" b="0" i="0" u="none" strike="noStrike" dirty="0">
                <a:solidFill>
                  <a:srgbClr val="000000"/>
                </a:solidFill>
                <a:effectLst/>
                <a:latin typeface="Arial" panose="020B0604020202020204" pitchFamily="34" charset="0"/>
              </a:rPr>
              <a:t> לשחקן ובגלל איך שהתנועה בנויה ניתן לזוז עם הדמות הרבה מאוד ומהר מאוד (יש 2 קפיצות + 2 </a:t>
            </a:r>
            <a:r>
              <a:rPr lang="he-IL" sz="1800" b="0" i="0" u="none" strike="noStrike" dirty="0" err="1">
                <a:solidFill>
                  <a:srgbClr val="000000"/>
                </a:solidFill>
                <a:effectLst/>
                <a:latin typeface="Arial" panose="020B0604020202020204" pitchFamily="34" charset="0"/>
              </a:rPr>
              <a:t>זניקות</a:t>
            </a:r>
            <a:r>
              <a:rPr lang="he-IL" sz="1800" b="0" i="0" u="none" strike="noStrike" dirty="0">
                <a:solidFill>
                  <a:srgbClr val="000000"/>
                </a:solidFill>
                <a:effectLst/>
                <a:latin typeface="Arial" panose="020B0604020202020204" pitchFamily="34" charset="0"/>
              </a:rPr>
              <a:t>) - לשלוט בכל המכניקות האלו של התנועה מאוד מספק והכרחי להרבה מהאתגרים במשחק, בנוסף הרבה מהיכולות של השחקן משפיעות על האויבים בצורות נוספות שהן לא 'נזק ישיר' כמו הקפאה או שריפה, דימום, וארס.</a:t>
            </a:r>
          </a:p>
          <a:p>
            <a:pPr algn="r" rtl="1" fontAlgn="base">
              <a:spcBef>
                <a:spcPts val="0"/>
              </a:spcBef>
              <a:spcAft>
                <a:spcPts val="0"/>
              </a:spcAft>
              <a:buFont typeface="Arial" panose="020B0604020202020204" pitchFamily="34" charset="0"/>
              <a:buChar char="•"/>
            </a:pPr>
            <a:endParaRPr lang="he-IL" sz="1800" b="0" i="0" u="none" strike="noStrike" dirty="0">
              <a:solidFill>
                <a:srgbClr val="000000"/>
              </a:solidFill>
              <a:effectLst/>
              <a:latin typeface="Arial" panose="020B0604020202020204" pitchFamily="34" charset="0"/>
            </a:endParaRPr>
          </a:p>
          <a:p>
            <a:pPr algn="r" rtl="1" fontAlgn="base">
              <a:spcBef>
                <a:spcPts val="0"/>
              </a:spcBef>
              <a:spcAft>
                <a:spcPts val="0"/>
              </a:spcAft>
              <a:buFont typeface="Arial" panose="020B0604020202020204" pitchFamily="34" charset="0"/>
              <a:buChar char="•"/>
            </a:pPr>
            <a:r>
              <a:rPr lang="he-IL" sz="1800" b="0" i="0" u="none" strike="noStrike" dirty="0">
                <a:solidFill>
                  <a:srgbClr val="000000"/>
                </a:solidFill>
                <a:effectLst/>
                <a:latin typeface="Arial" panose="020B0604020202020204" pitchFamily="34" charset="0"/>
              </a:rPr>
              <a:t>המטרה של המשחק היא לסיים ריצה ע"י הריגת כל האויבים והבוסים בכל שלב עד הבוס הסופי - ישנם שני משאבים הכרחיים בשביל המטרה הזאת שהם החיים של הדמות והעוצמה של הדמות - ז.א שהרעיון הוא לצמצם את כמות הפגיעות ולמקסם את כמות הנזק שהדמות עושה, כך שאם החיים שלך מגיעים ל0 זה די ברור שנכשלת כי אתה מת, אבל המשחק גם מראה לך שאתה הולך להיכשל אם אתה לא עושה מספיק נזק (ז.א לוקח יותר זמן להרוג אויבים וזה אומר יותר הזדמנויות להיפגע וכך המשחק מצליח לדמות להרגיש חלשה)</a:t>
            </a:r>
          </a:p>
        </p:txBody>
      </p:sp>
    </p:spTree>
    <p:extLst>
      <p:ext uri="{BB962C8B-B14F-4D97-AF65-F5344CB8AC3E}">
        <p14:creationId xmlns:p14="http://schemas.microsoft.com/office/powerpoint/2010/main" val="452539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A6BD12-B3D3-578C-E852-E6449CD620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583381-9043-9B2F-9946-598E2F416E28}"/>
              </a:ext>
            </a:extLst>
          </p:cNvPr>
          <p:cNvSpPr>
            <a:spLocks noGrp="1"/>
          </p:cNvSpPr>
          <p:nvPr>
            <p:ph type="title"/>
          </p:nvPr>
        </p:nvSpPr>
        <p:spPr/>
        <p:txBody>
          <a:bodyPr/>
          <a:lstStyle/>
          <a:p>
            <a:pPr algn="ctr" rtl="1"/>
            <a:r>
              <a:rPr lang="he-IL" dirty="0"/>
              <a:t>שעשוע</a:t>
            </a:r>
            <a:endParaRPr lang="en-IL" dirty="0"/>
          </a:p>
        </p:txBody>
      </p:sp>
      <p:sp>
        <p:nvSpPr>
          <p:cNvPr id="3" name="TextBox 2">
            <a:extLst>
              <a:ext uri="{FF2B5EF4-FFF2-40B4-BE49-F238E27FC236}">
                <a16:creationId xmlns:a16="http://schemas.microsoft.com/office/drawing/2014/main" id="{46023B29-00D9-142C-7BE0-818670E03F9D}"/>
              </a:ext>
            </a:extLst>
          </p:cNvPr>
          <p:cNvSpPr txBox="1"/>
          <p:nvPr/>
        </p:nvSpPr>
        <p:spPr>
          <a:xfrm>
            <a:off x="319596" y="1464816"/>
            <a:ext cx="11603115" cy="1477328"/>
          </a:xfrm>
          <a:prstGeom prst="rect">
            <a:avLst/>
          </a:prstGeom>
          <a:noFill/>
        </p:spPr>
        <p:txBody>
          <a:bodyPr wrap="square" rtlCol="0">
            <a:spAutoFit/>
          </a:bodyPr>
          <a:lstStyle/>
          <a:p>
            <a:pPr algn="r" rtl="1" fontAlgn="base">
              <a:spcBef>
                <a:spcPts val="0"/>
              </a:spcBef>
              <a:spcAft>
                <a:spcPts val="0"/>
              </a:spcAft>
              <a:buFont typeface="Arial" panose="020B0604020202020204" pitchFamily="34" charset="0"/>
              <a:buChar char="•"/>
            </a:pPr>
            <a:r>
              <a:rPr lang="he-IL" sz="1800" b="0" i="0" u="none" strike="noStrike" dirty="0">
                <a:solidFill>
                  <a:srgbClr val="000000"/>
                </a:solidFill>
                <a:effectLst/>
                <a:latin typeface="Arial" panose="020B0604020202020204" pitchFamily="34" charset="0"/>
              </a:rPr>
              <a:t>ישנן כמה אינטראקציות חמודות עם ה</a:t>
            </a:r>
            <a:r>
              <a:rPr lang="en-US" sz="1800" b="0" i="0" u="none" strike="noStrike" dirty="0">
                <a:solidFill>
                  <a:srgbClr val="000000"/>
                </a:solidFill>
                <a:effectLst/>
                <a:latin typeface="Arial" panose="020B0604020202020204" pitchFamily="34" charset="0"/>
              </a:rPr>
              <a:t>NPC's </a:t>
            </a:r>
            <a:r>
              <a:rPr lang="he-IL" sz="1800" b="0" i="0" u="none" strike="noStrike" dirty="0">
                <a:solidFill>
                  <a:srgbClr val="000000"/>
                </a:solidFill>
                <a:effectLst/>
                <a:latin typeface="Arial" panose="020B0604020202020204" pitchFamily="34" charset="0"/>
              </a:rPr>
              <a:t> במשחק מבחינת דיאלוג, וניתן גם לשדרג את הבסיס בשביל שיראה יפה יותר</a:t>
            </a:r>
          </a:p>
          <a:p>
            <a:pPr algn="r" rtl="1" fontAlgn="base">
              <a:spcBef>
                <a:spcPts val="0"/>
              </a:spcBef>
              <a:spcAft>
                <a:spcPts val="0"/>
              </a:spcAft>
              <a:buFont typeface="Arial" panose="020B0604020202020204" pitchFamily="34" charset="0"/>
              <a:buChar char="•"/>
            </a:pPr>
            <a:endParaRPr lang="he-IL" sz="1800" b="0" i="0" u="none" strike="noStrike" dirty="0">
              <a:solidFill>
                <a:srgbClr val="000000"/>
              </a:solidFill>
              <a:effectLst/>
              <a:latin typeface="Arial" panose="020B0604020202020204" pitchFamily="34" charset="0"/>
            </a:endParaRPr>
          </a:p>
          <a:p>
            <a:pPr algn="r" rtl="1" fontAlgn="base">
              <a:spcBef>
                <a:spcPts val="0"/>
              </a:spcBef>
              <a:spcAft>
                <a:spcPts val="0"/>
              </a:spcAft>
              <a:buFont typeface="Arial" panose="020B0604020202020204" pitchFamily="34" charset="0"/>
              <a:buChar char="•"/>
            </a:pPr>
            <a:r>
              <a:rPr lang="he-IL" sz="1800" b="0" i="0" u="none" strike="noStrike" dirty="0">
                <a:solidFill>
                  <a:srgbClr val="000000"/>
                </a:solidFill>
                <a:effectLst/>
                <a:latin typeface="Arial" panose="020B0604020202020204" pitchFamily="34" charset="0"/>
              </a:rPr>
              <a:t>המשחק מתאים במיוחד לשחקן תחרותי, שכן הרבה מהמכניקות במשחק מעודדות את השחקן לעלות ברמת הקושי, לדג' התקרה של עוצמת הדמות עולה משמעותית כשמסיימים עם דרגת קושי 0 ועולים לדרגת קושי 1+ לטובת השחקן - וגם יש למשחק הישגים (</a:t>
            </a:r>
            <a:r>
              <a:rPr lang="en-US" sz="1800" b="0" i="0" u="none" strike="noStrike" dirty="0">
                <a:solidFill>
                  <a:srgbClr val="000000"/>
                </a:solidFill>
                <a:effectLst/>
                <a:latin typeface="Arial" panose="020B0604020202020204" pitchFamily="34" charset="0"/>
              </a:rPr>
              <a:t>Achievements</a:t>
            </a:r>
            <a:r>
              <a:rPr lang="he-IL" sz="1800" b="0" i="0" u="none" strike="noStrike" dirty="0">
                <a:solidFill>
                  <a:srgbClr val="000000"/>
                </a:solidFill>
                <a:effectLst/>
                <a:latin typeface="Arial" panose="020B0604020202020204" pitchFamily="34" charset="0"/>
              </a:rPr>
              <a:t>) שדורשים להרוג בוסים מסוימים בלי להיפגע בכלל (יש 6 כאלה - 2 מהם הם על וריאציות של הבוס הסופי)</a:t>
            </a:r>
          </a:p>
        </p:txBody>
      </p:sp>
    </p:spTree>
    <p:extLst>
      <p:ext uri="{BB962C8B-B14F-4D97-AF65-F5344CB8AC3E}">
        <p14:creationId xmlns:p14="http://schemas.microsoft.com/office/powerpoint/2010/main" val="2350377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7390B4-D3B9-2758-045D-C7589A06BB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DD06F0-C867-D863-ACE0-229723EB4BBC}"/>
              </a:ext>
            </a:extLst>
          </p:cNvPr>
          <p:cNvSpPr>
            <a:spLocks noGrp="1"/>
          </p:cNvSpPr>
          <p:nvPr>
            <p:ph type="title"/>
          </p:nvPr>
        </p:nvSpPr>
        <p:spPr/>
        <p:txBody>
          <a:bodyPr/>
          <a:lstStyle/>
          <a:p>
            <a:pPr algn="ctr" rtl="1"/>
            <a:r>
              <a:rPr lang="he-IL" dirty="0"/>
              <a:t>רגשות</a:t>
            </a:r>
            <a:endParaRPr lang="en-IL" dirty="0"/>
          </a:p>
        </p:txBody>
      </p:sp>
      <p:sp>
        <p:nvSpPr>
          <p:cNvPr id="3" name="TextBox 2">
            <a:extLst>
              <a:ext uri="{FF2B5EF4-FFF2-40B4-BE49-F238E27FC236}">
                <a16:creationId xmlns:a16="http://schemas.microsoft.com/office/drawing/2014/main" id="{E014A160-05AC-4219-22BB-0A5812DBA12C}"/>
              </a:ext>
            </a:extLst>
          </p:cNvPr>
          <p:cNvSpPr txBox="1"/>
          <p:nvPr/>
        </p:nvSpPr>
        <p:spPr>
          <a:xfrm>
            <a:off x="319596" y="1464816"/>
            <a:ext cx="11603115" cy="1477328"/>
          </a:xfrm>
          <a:prstGeom prst="rect">
            <a:avLst/>
          </a:prstGeom>
          <a:noFill/>
        </p:spPr>
        <p:txBody>
          <a:bodyPr wrap="square" rtlCol="0">
            <a:spAutoFit/>
          </a:bodyPr>
          <a:lstStyle/>
          <a:p>
            <a:pPr algn="r" rtl="1" fontAlgn="base">
              <a:spcBef>
                <a:spcPts val="0"/>
              </a:spcBef>
              <a:spcAft>
                <a:spcPts val="0"/>
              </a:spcAft>
              <a:buFont typeface="Arial" panose="020B0604020202020204" pitchFamily="34" charset="0"/>
              <a:buChar char="•"/>
            </a:pPr>
            <a:r>
              <a:rPr lang="he-IL" sz="1800" b="0" i="0" u="none" strike="noStrike" dirty="0">
                <a:solidFill>
                  <a:srgbClr val="000000"/>
                </a:solidFill>
                <a:effectLst/>
                <a:latin typeface="Arial" panose="020B0604020202020204" pitchFamily="34" charset="0"/>
              </a:rPr>
              <a:t>בהתחלה בעיקר התלהבתי מהמכניקות והלחימה - המשחק הרגיש מאוד מספק ללמוד ולהשתפר בו, אבל לאט </a:t>
            </a:r>
            <a:r>
              <a:rPr lang="he-IL" sz="1800" b="0" i="0" u="none" strike="noStrike" dirty="0" err="1">
                <a:solidFill>
                  <a:srgbClr val="000000"/>
                </a:solidFill>
                <a:effectLst/>
                <a:latin typeface="Arial" panose="020B0604020202020204" pitchFamily="34" charset="0"/>
              </a:rPr>
              <a:t>לאט</a:t>
            </a:r>
            <a:r>
              <a:rPr lang="he-IL" sz="1800" b="0" i="0" u="none" strike="noStrike" dirty="0">
                <a:solidFill>
                  <a:srgbClr val="000000"/>
                </a:solidFill>
                <a:effectLst/>
                <a:latin typeface="Arial" panose="020B0604020202020204" pitchFamily="34" charset="0"/>
              </a:rPr>
              <a:t> למדתי מה הסיפור ובסוף אחרי הבוס האחרון כשמגלים את כל הסיפור אפילו בכיתי</a:t>
            </a:r>
          </a:p>
          <a:p>
            <a:pPr algn="r" rtl="1" fontAlgn="base">
              <a:spcBef>
                <a:spcPts val="0"/>
              </a:spcBef>
              <a:spcAft>
                <a:spcPts val="0"/>
              </a:spcAft>
            </a:pPr>
            <a:r>
              <a:rPr lang="he-IL" sz="1800" b="0" i="0" u="none" strike="noStrike" dirty="0">
                <a:solidFill>
                  <a:srgbClr val="000000"/>
                </a:solidFill>
                <a:effectLst/>
                <a:latin typeface="Arial" panose="020B0604020202020204" pitchFamily="34" charset="0"/>
              </a:rPr>
              <a:t>.</a:t>
            </a:r>
          </a:p>
          <a:p>
            <a:pPr algn="r" rtl="1" fontAlgn="base">
              <a:spcBef>
                <a:spcPts val="0"/>
              </a:spcBef>
              <a:spcAft>
                <a:spcPts val="0"/>
              </a:spcAft>
              <a:buFont typeface="Arial" panose="020B0604020202020204" pitchFamily="34" charset="0"/>
              <a:buChar char="•"/>
            </a:pPr>
            <a:r>
              <a:rPr lang="he-IL" sz="1800" b="0" i="0" u="none" strike="noStrike" dirty="0">
                <a:solidFill>
                  <a:srgbClr val="000000"/>
                </a:solidFill>
                <a:effectLst/>
                <a:latin typeface="Arial" panose="020B0604020202020204" pitchFamily="34" charset="0"/>
              </a:rPr>
              <a:t>המשחק מתחיל בשלב מאוחר מאוד של הסיפור כשרוב הטרגדיות כבר קרו והשחקן לומד עליהן לאט </a:t>
            </a:r>
            <a:r>
              <a:rPr lang="he-IL" sz="1800" b="0" i="0" u="none" strike="noStrike" dirty="0" err="1">
                <a:solidFill>
                  <a:srgbClr val="000000"/>
                </a:solidFill>
                <a:effectLst/>
                <a:latin typeface="Arial" panose="020B0604020202020204" pitchFamily="34" charset="0"/>
              </a:rPr>
              <a:t>לאט</a:t>
            </a:r>
            <a:r>
              <a:rPr lang="he-IL" sz="1800" b="0" i="0" u="none" strike="noStrike" dirty="0">
                <a:solidFill>
                  <a:srgbClr val="000000"/>
                </a:solidFill>
                <a:effectLst/>
                <a:latin typeface="Arial" panose="020B0604020202020204" pitchFamily="34" charset="0"/>
              </a:rPr>
              <a:t> תוך כדי שהוא מתקדם במשחק וברמות קושי (1+ בשביל לסיים את הסיפור)</a:t>
            </a:r>
          </a:p>
        </p:txBody>
      </p:sp>
    </p:spTree>
    <p:extLst>
      <p:ext uri="{BB962C8B-B14F-4D97-AF65-F5344CB8AC3E}">
        <p14:creationId xmlns:p14="http://schemas.microsoft.com/office/powerpoint/2010/main" val="2172149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8D7C2-1EAD-5784-D6A0-4F90FAEA1D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FAD67F-D849-FE32-9C08-623A8CF82C96}"/>
              </a:ext>
            </a:extLst>
          </p:cNvPr>
          <p:cNvSpPr>
            <a:spLocks noGrp="1"/>
          </p:cNvSpPr>
          <p:nvPr>
            <p:ph type="title"/>
          </p:nvPr>
        </p:nvSpPr>
        <p:spPr/>
        <p:txBody>
          <a:bodyPr/>
          <a:lstStyle/>
          <a:p>
            <a:pPr algn="ctr" rtl="1"/>
            <a:r>
              <a:rPr lang="he-IL" dirty="0"/>
              <a:t>סיפור רקע</a:t>
            </a:r>
            <a:endParaRPr lang="en-IL" dirty="0"/>
          </a:p>
        </p:txBody>
      </p:sp>
      <p:sp>
        <p:nvSpPr>
          <p:cNvPr id="3" name="TextBox 2">
            <a:extLst>
              <a:ext uri="{FF2B5EF4-FFF2-40B4-BE49-F238E27FC236}">
                <a16:creationId xmlns:a16="http://schemas.microsoft.com/office/drawing/2014/main" id="{B5C647EB-34DA-173B-144B-388B214BC59B}"/>
              </a:ext>
            </a:extLst>
          </p:cNvPr>
          <p:cNvSpPr txBox="1"/>
          <p:nvPr/>
        </p:nvSpPr>
        <p:spPr>
          <a:xfrm>
            <a:off x="319596" y="1464816"/>
            <a:ext cx="11603115" cy="2308324"/>
          </a:xfrm>
          <a:prstGeom prst="rect">
            <a:avLst/>
          </a:prstGeom>
          <a:noFill/>
        </p:spPr>
        <p:txBody>
          <a:bodyPr wrap="square" rtlCol="0">
            <a:spAutoFit/>
          </a:bodyPr>
          <a:lstStyle/>
          <a:p>
            <a:pPr algn="r" rtl="1" fontAlgn="base">
              <a:spcBef>
                <a:spcPts val="0"/>
              </a:spcBef>
              <a:spcAft>
                <a:spcPts val="0"/>
              </a:spcAft>
              <a:buFont typeface="Arial" panose="020B0604020202020204" pitchFamily="34" charset="0"/>
              <a:buChar char="•"/>
            </a:pPr>
            <a:r>
              <a:rPr lang="he-IL" sz="1800" b="0" i="0" u="none" strike="noStrike" dirty="0">
                <a:solidFill>
                  <a:srgbClr val="000000"/>
                </a:solidFill>
                <a:effectLst/>
                <a:latin typeface="Arial" panose="020B0604020202020204" pitchFamily="34" charset="0"/>
              </a:rPr>
              <a:t>המשחק מתרחש בעולם שבו קיימים שדים ובני אדם שמתנגשים ונלחמים אחד בשני שנים רבות, בתקופה שבה ממלכת קרלאון והגיבור שלה מבצעים רצח עם בשדים, לגיבור יש רקע מורכב מאוד עם השדים והשאיפה שלו היא להגן על האנשים שלו, אבל לעומת זאת המלך של הממלכה שואף להיות אל חי וקיים וחוקר ומנצל אנרגיה אפלה שנקראת '</a:t>
            </a:r>
            <a:r>
              <a:rPr lang="en-US" sz="1800" b="0" i="0" u="none" strike="noStrike" dirty="0">
                <a:solidFill>
                  <a:srgbClr val="000000"/>
                </a:solidFill>
                <a:effectLst/>
                <a:latin typeface="Arial" panose="020B0604020202020204" pitchFamily="34" charset="0"/>
              </a:rPr>
              <a:t>Dark Quartz</a:t>
            </a:r>
            <a:r>
              <a:rPr lang="he-IL" sz="1800" b="0" i="0" u="none" strike="noStrike" dirty="0">
                <a:solidFill>
                  <a:srgbClr val="000000"/>
                </a:solidFill>
                <a:effectLst/>
                <a:latin typeface="Arial" panose="020B0604020202020204" pitchFamily="34" charset="0"/>
              </a:rPr>
              <a:t>'</a:t>
            </a:r>
            <a:r>
              <a:rPr lang="en-US" sz="1800" b="0" i="0" u="none" strike="noStrike" dirty="0">
                <a:solidFill>
                  <a:srgbClr val="000000"/>
                </a:solidFill>
                <a:effectLst/>
                <a:latin typeface="Arial" panose="020B0604020202020204" pitchFamily="34" charset="0"/>
              </a:rPr>
              <a:t> </a:t>
            </a:r>
            <a:r>
              <a:rPr lang="he-IL" sz="1800" b="0" i="0" u="none" strike="noStrike" dirty="0">
                <a:solidFill>
                  <a:srgbClr val="000000"/>
                </a:solidFill>
                <a:effectLst/>
                <a:latin typeface="Arial" panose="020B0604020202020204" pitchFamily="34" charset="0"/>
              </a:rPr>
              <a:t>ומתעל אותה בשביל לנצח במלחמה, כל זה על חשבון הגיבור והמשפחה שלו שכן הם משמעותית יותר חזקים מבני אדם רגילים.</a:t>
            </a:r>
          </a:p>
          <a:p>
            <a:pPr algn="r" rtl="1" fontAlgn="base">
              <a:spcBef>
                <a:spcPts val="0"/>
              </a:spcBef>
              <a:spcAft>
                <a:spcPts val="0"/>
              </a:spcAft>
              <a:buFont typeface="Arial" panose="020B0604020202020204" pitchFamily="34" charset="0"/>
              <a:buChar char="•"/>
            </a:pPr>
            <a:endParaRPr lang="he-IL" sz="1800" b="0" i="0" u="none" strike="noStrike" dirty="0">
              <a:solidFill>
                <a:srgbClr val="000000"/>
              </a:solidFill>
              <a:effectLst/>
              <a:latin typeface="Arial" panose="020B0604020202020204" pitchFamily="34" charset="0"/>
            </a:endParaRPr>
          </a:p>
          <a:p>
            <a:pPr algn="r" rtl="1" fontAlgn="base">
              <a:spcBef>
                <a:spcPts val="0"/>
              </a:spcBef>
              <a:spcAft>
                <a:spcPts val="0"/>
              </a:spcAft>
              <a:buFont typeface="Arial" panose="020B0604020202020204" pitchFamily="34" charset="0"/>
              <a:buChar char="•"/>
            </a:pPr>
            <a:r>
              <a:rPr lang="he-IL" sz="1800" b="0" i="0" u="none" strike="noStrike" dirty="0">
                <a:solidFill>
                  <a:srgbClr val="000000"/>
                </a:solidFill>
                <a:effectLst/>
                <a:latin typeface="Arial" panose="020B0604020202020204" pitchFamily="34" charset="0"/>
              </a:rPr>
              <a:t>סיפור הרקע מועבר דרך</a:t>
            </a:r>
            <a:r>
              <a:rPr lang="en-US" sz="1800" b="0" i="0" u="none" strike="noStrike" dirty="0">
                <a:solidFill>
                  <a:srgbClr val="000000"/>
                </a:solidFill>
                <a:effectLst/>
                <a:latin typeface="Arial" panose="020B0604020202020204" pitchFamily="34" charset="0"/>
              </a:rPr>
              <a:t> cutscenes </a:t>
            </a:r>
            <a:r>
              <a:rPr lang="he-IL" sz="1800" b="0" i="0" u="none" strike="noStrike" dirty="0">
                <a:solidFill>
                  <a:srgbClr val="000000"/>
                </a:solidFill>
                <a:effectLst/>
                <a:latin typeface="Arial" panose="020B0604020202020204" pitchFamily="34" charset="0"/>
              </a:rPr>
              <a:t>ורמזים בעולם בשביל חלק מהפרטים היותר מעניינים - לדג' מאוחר במשחק אנחנו לומדים שהדמות הראשית הייתה התוצר המרכזי של המחקר הזה ממידע שקיבלנו דרך</a:t>
            </a:r>
            <a:r>
              <a:rPr lang="en-US" sz="1800" b="0" i="0" u="none" strike="noStrike" dirty="0">
                <a:solidFill>
                  <a:srgbClr val="000000"/>
                </a:solidFill>
                <a:effectLst/>
                <a:latin typeface="Arial" panose="020B0604020202020204" pitchFamily="34" charset="0"/>
              </a:rPr>
              <a:t> cutscenes </a:t>
            </a:r>
            <a:r>
              <a:rPr lang="he-IL" sz="1800" b="0" i="0" u="none" strike="noStrike" dirty="0">
                <a:solidFill>
                  <a:srgbClr val="000000"/>
                </a:solidFill>
                <a:effectLst/>
                <a:latin typeface="Arial" panose="020B0604020202020204" pitchFamily="34" charset="0"/>
              </a:rPr>
              <a:t>ישנים ומכתבים שניתן למצוא במקומות סודיים.</a:t>
            </a:r>
          </a:p>
        </p:txBody>
      </p:sp>
    </p:spTree>
    <p:extLst>
      <p:ext uri="{BB962C8B-B14F-4D97-AF65-F5344CB8AC3E}">
        <p14:creationId xmlns:p14="http://schemas.microsoft.com/office/powerpoint/2010/main" val="1576562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2BC7A-989F-5DBF-B10E-62B401A02C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2845D9-F583-87E9-ABE9-8174626B6C66}"/>
              </a:ext>
            </a:extLst>
          </p:cNvPr>
          <p:cNvSpPr>
            <a:spLocks noGrp="1"/>
          </p:cNvSpPr>
          <p:nvPr>
            <p:ph type="title"/>
          </p:nvPr>
        </p:nvSpPr>
        <p:spPr/>
        <p:txBody>
          <a:bodyPr/>
          <a:lstStyle/>
          <a:p>
            <a:pPr algn="ctr" rtl="1"/>
            <a:r>
              <a:rPr lang="he-IL" dirty="0"/>
              <a:t>דמויות</a:t>
            </a:r>
            <a:endParaRPr lang="en-IL" dirty="0"/>
          </a:p>
        </p:txBody>
      </p:sp>
      <p:sp>
        <p:nvSpPr>
          <p:cNvPr id="3" name="TextBox 2">
            <a:extLst>
              <a:ext uri="{FF2B5EF4-FFF2-40B4-BE49-F238E27FC236}">
                <a16:creationId xmlns:a16="http://schemas.microsoft.com/office/drawing/2014/main" id="{C12C27DF-2DDD-F742-6CF8-FE8367DF315A}"/>
              </a:ext>
            </a:extLst>
          </p:cNvPr>
          <p:cNvSpPr txBox="1"/>
          <p:nvPr/>
        </p:nvSpPr>
        <p:spPr>
          <a:xfrm>
            <a:off x="319596" y="1464816"/>
            <a:ext cx="11603115" cy="2862322"/>
          </a:xfrm>
          <a:prstGeom prst="rect">
            <a:avLst/>
          </a:prstGeom>
          <a:noFill/>
        </p:spPr>
        <p:txBody>
          <a:bodyPr wrap="square" rtlCol="0">
            <a:spAutoFit/>
          </a:bodyPr>
          <a:lstStyle/>
          <a:p>
            <a:pPr algn="r" rtl="1" fontAlgn="base">
              <a:spcBef>
                <a:spcPts val="0"/>
              </a:spcBef>
              <a:spcAft>
                <a:spcPts val="0"/>
              </a:spcAft>
              <a:buFont typeface="Arial" panose="020B0604020202020204" pitchFamily="34" charset="0"/>
              <a:buChar char="•"/>
            </a:pPr>
            <a:r>
              <a:rPr lang="he-IL" sz="1800" b="0" i="0" u="none" strike="noStrike" dirty="0">
                <a:solidFill>
                  <a:srgbClr val="000000"/>
                </a:solidFill>
                <a:effectLst/>
                <a:latin typeface="Arial" panose="020B0604020202020204" pitchFamily="34" charset="0"/>
              </a:rPr>
              <a:t>הדמות הראשית הינה </a:t>
            </a:r>
            <a:r>
              <a:rPr lang="en-US" dirty="0" err="1">
                <a:solidFill>
                  <a:srgbClr val="000000"/>
                </a:solidFill>
                <a:latin typeface="Arial" panose="020B0604020202020204" pitchFamily="34" charset="0"/>
              </a:rPr>
              <a:t>Skul</a:t>
            </a:r>
            <a:r>
              <a:rPr lang="he-IL" dirty="0">
                <a:solidFill>
                  <a:srgbClr val="000000"/>
                </a:solidFill>
                <a:latin typeface="Arial" panose="020B0604020202020204" pitchFamily="34" charset="0"/>
              </a:rPr>
              <a:t>, </a:t>
            </a:r>
            <a:r>
              <a:rPr lang="he-IL" sz="1800" b="0" i="0" u="none" strike="noStrike" dirty="0">
                <a:solidFill>
                  <a:srgbClr val="000000"/>
                </a:solidFill>
                <a:effectLst/>
                <a:latin typeface="Arial" panose="020B0604020202020204" pitchFamily="34" charset="0"/>
              </a:rPr>
              <a:t>ילד קטן שנהפך לשלד חי וגורל העולם מונח על כתפיו, יש לו יכולות מאוד מיוחדות כך שזה קטן עליו, המתנגד הראשי לדמות הוא הגיבור של בני האדם וממלכת קרלאון אבל בטוויסט יותר מאוחר של הסיפור מסתבר שהאויב הראשי בכלל היה המלך של קרלאון ששלט בגיבור ובכל המתרחש בסודיות.</a:t>
            </a:r>
            <a:endParaRPr lang="en-US" sz="1800" b="0" i="0" u="none" strike="noStrike" dirty="0">
              <a:solidFill>
                <a:srgbClr val="000000"/>
              </a:solidFill>
              <a:effectLst/>
              <a:latin typeface="Arial" panose="020B0604020202020204" pitchFamily="34" charset="0"/>
            </a:endParaRPr>
          </a:p>
          <a:p>
            <a:pPr algn="r" rtl="1" fontAlgn="base">
              <a:spcBef>
                <a:spcPts val="0"/>
              </a:spcBef>
              <a:spcAft>
                <a:spcPts val="0"/>
              </a:spcAft>
              <a:buFont typeface="Arial" panose="020B0604020202020204" pitchFamily="34" charset="0"/>
              <a:buChar char="•"/>
            </a:pPr>
            <a:endParaRPr lang="he-IL" sz="1800" b="0" i="0" u="none" strike="noStrike" dirty="0">
              <a:solidFill>
                <a:srgbClr val="000000"/>
              </a:solidFill>
              <a:effectLst/>
              <a:latin typeface="Arial" panose="020B0604020202020204" pitchFamily="34" charset="0"/>
            </a:endParaRPr>
          </a:p>
          <a:p>
            <a:pPr algn="r" rtl="1" fontAlgn="base">
              <a:spcBef>
                <a:spcPts val="0"/>
              </a:spcBef>
              <a:spcAft>
                <a:spcPts val="0"/>
              </a:spcAft>
              <a:buFont typeface="Arial" panose="020B0604020202020204" pitchFamily="34" charset="0"/>
              <a:buChar char="•"/>
            </a:pPr>
            <a:r>
              <a:rPr lang="he-IL" sz="1800" b="0" i="0" u="none" strike="noStrike" dirty="0">
                <a:solidFill>
                  <a:srgbClr val="000000"/>
                </a:solidFill>
                <a:effectLst/>
                <a:latin typeface="Arial" panose="020B0604020202020204" pitchFamily="34" charset="0"/>
              </a:rPr>
              <a:t>ישנן כמה דמויות משניות שקשורות לסיפור - אלו מספקות מידע חשוב שקשור לסיפור ויכולים לספק חיזוקים תמידיים או זמניים לשחקן כל פעם שפוגשים אותם אם לשחקן יש מספיק משאבים מתאימים.</a:t>
            </a:r>
            <a:endParaRPr lang="en-US" sz="1800" b="0" i="0" u="none" strike="noStrike" dirty="0">
              <a:solidFill>
                <a:srgbClr val="000000"/>
              </a:solidFill>
              <a:effectLst/>
              <a:latin typeface="Arial" panose="020B0604020202020204" pitchFamily="34" charset="0"/>
            </a:endParaRPr>
          </a:p>
          <a:p>
            <a:pPr algn="r" rtl="1" fontAlgn="base">
              <a:spcBef>
                <a:spcPts val="0"/>
              </a:spcBef>
              <a:spcAft>
                <a:spcPts val="0"/>
              </a:spcAft>
              <a:buFont typeface="Arial" panose="020B0604020202020204" pitchFamily="34" charset="0"/>
              <a:buChar char="•"/>
            </a:pPr>
            <a:endParaRPr lang="he-IL" sz="1800" b="0" i="0" u="none" strike="noStrike" dirty="0">
              <a:solidFill>
                <a:srgbClr val="000000"/>
              </a:solidFill>
              <a:effectLst/>
              <a:latin typeface="Arial" panose="020B0604020202020204" pitchFamily="34" charset="0"/>
            </a:endParaRPr>
          </a:p>
          <a:p>
            <a:pPr algn="r" rtl="1" fontAlgn="base">
              <a:spcBef>
                <a:spcPts val="0"/>
              </a:spcBef>
              <a:spcAft>
                <a:spcPts val="0"/>
              </a:spcAft>
              <a:buFont typeface="Arial" panose="020B0604020202020204" pitchFamily="34" charset="0"/>
              <a:buChar char="•"/>
            </a:pPr>
            <a:r>
              <a:rPr lang="he-IL" sz="1800" b="0" i="0" u="none" strike="noStrike" dirty="0">
                <a:solidFill>
                  <a:srgbClr val="000000"/>
                </a:solidFill>
                <a:effectLst/>
                <a:latin typeface="Arial" panose="020B0604020202020204" pitchFamily="34" charset="0"/>
              </a:rPr>
              <a:t>הדמויות קבועות והשחקן פוגש אותן בהדרגה תוך כדי שהוא מתקדם במשחק.</a:t>
            </a:r>
            <a:endParaRPr lang="en-US" sz="1800" b="0" i="0" u="none" strike="noStrike" dirty="0">
              <a:solidFill>
                <a:srgbClr val="000000"/>
              </a:solidFill>
              <a:effectLst/>
              <a:latin typeface="Arial" panose="020B0604020202020204" pitchFamily="34" charset="0"/>
            </a:endParaRPr>
          </a:p>
          <a:p>
            <a:pPr algn="r" rtl="1" fontAlgn="base">
              <a:spcBef>
                <a:spcPts val="0"/>
              </a:spcBef>
              <a:spcAft>
                <a:spcPts val="0"/>
              </a:spcAft>
              <a:buFont typeface="Arial" panose="020B0604020202020204" pitchFamily="34" charset="0"/>
              <a:buChar char="•"/>
            </a:pPr>
            <a:endParaRPr lang="he-IL" sz="1800" b="0" i="0" u="none" strike="noStrike" dirty="0">
              <a:solidFill>
                <a:srgbClr val="000000"/>
              </a:solidFill>
              <a:effectLst/>
              <a:latin typeface="Arial" panose="020B0604020202020204" pitchFamily="34" charset="0"/>
            </a:endParaRPr>
          </a:p>
          <a:p>
            <a:pPr algn="r" rtl="1" fontAlgn="base">
              <a:spcBef>
                <a:spcPts val="0"/>
              </a:spcBef>
              <a:spcAft>
                <a:spcPts val="0"/>
              </a:spcAft>
              <a:buFont typeface="Arial" panose="020B0604020202020204" pitchFamily="34" charset="0"/>
              <a:buChar char="•"/>
            </a:pPr>
            <a:r>
              <a:rPr lang="he-IL" sz="1800" b="0" i="0" u="none" strike="noStrike" dirty="0">
                <a:solidFill>
                  <a:srgbClr val="000000"/>
                </a:solidFill>
                <a:effectLst/>
                <a:latin typeface="Arial" panose="020B0604020202020204" pitchFamily="34" charset="0"/>
              </a:rPr>
              <a:t>לדמויות אין רצון חופשי כלל - הן אך ורק שם בשביל לספק דברים לשחקן אבל חלקן גם משחקות תפקיד משמעותי בסיפור.</a:t>
            </a:r>
          </a:p>
        </p:txBody>
      </p:sp>
    </p:spTree>
    <p:extLst>
      <p:ext uri="{BB962C8B-B14F-4D97-AF65-F5344CB8AC3E}">
        <p14:creationId xmlns:p14="http://schemas.microsoft.com/office/powerpoint/2010/main" val="3451977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67B57-51B1-D098-A4F1-951CF78A30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7F71B2-947E-7080-AF34-C62BFD68598B}"/>
              </a:ext>
            </a:extLst>
          </p:cNvPr>
          <p:cNvSpPr>
            <a:spLocks noGrp="1"/>
          </p:cNvSpPr>
          <p:nvPr>
            <p:ph type="title"/>
          </p:nvPr>
        </p:nvSpPr>
        <p:spPr/>
        <p:txBody>
          <a:bodyPr/>
          <a:lstStyle/>
          <a:p>
            <a:pPr algn="ctr" rtl="1"/>
            <a:r>
              <a:rPr lang="he-IL" dirty="0"/>
              <a:t>עלילה</a:t>
            </a:r>
            <a:endParaRPr lang="en-IL" dirty="0"/>
          </a:p>
        </p:txBody>
      </p:sp>
      <p:sp>
        <p:nvSpPr>
          <p:cNvPr id="3" name="TextBox 2">
            <a:extLst>
              <a:ext uri="{FF2B5EF4-FFF2-40B4-BE49-F238E27FC236}">
                <a16:creationId xmlns:a16="http://schemas.microsoft.com/office/drawing/2014/main" id="{3C72736B-356C-6BC1-7F24-592CF3D850C6}"/>
              </a:ext>
            </a:extLst>
          </p:cNvPr>
          <p:cNvSpPr txBox="1"/>
          <p:nvPr/>
        </p:nvSpPr>
        <p:spPr>
          <a:xfrm>
            <a:off x="319596" y="1464816"/>
            <a:ext cx="11603115" cy="3693319"/>
          </a:xfrm>
          <a:prstGeom prst="rect">
            <a:avLst/>
          </a:prstGeom>
          <a:noFill/>
        </p:spPr>
        <p:txBody>
          <a:bodyPr wrap="square" rtlCol="0">
            <a:spAutoFit/>
          </a:bodyPr>
          <a:lstStyle/>
          <a:p>
            <a:pPr algn="r" rtl="1" fontAlgn="base">
              <a:spcBef>
                <a:spcPts val="0"/>
              </a:spcBef>
              <a:spcAft>
                <a:spcPts val="0"/>
              </a:spcAft>
              <a:buFont typeface="Arial" panose="020B0604020202020204" pitchFamily="34" charset="0"/>
              <a:buChar char="•"/>
            </a:pPr>
            <a:r>
              <a:rPr lang="he-IL" sz="1800" b="0" i="0" u="none" strike="noStrike" dirty="0">
                <a:solidFill>
                  <a:srgbClr val="000000"/>
                </a:solidFill>
                <a:effectLst/>
                <a:latin typeface="Arial" panose="020B0604020202020204" pitchFamily="34" charset="0"/>
              </a:rPr>
              <a:t> העלילה המרכזית של הסיפור מתארת איך</a:t>
            </a:r>
            <a:r>
              <a:rPr lang="en-US" sz="1800" b="0" i="0" u="none" strike="noStrike" dirty="0" err="1">
                <a:solidFill>
                  <a:srgbClr val="000000"/>
                </a:solidFill>
                <a:effectLst/>
                <a:latin typeface="Arial" panose="020B0604020202020204" pitchFamily="34" charset="0"/>
              </a:rPr>
              <a:t>Skul</a:t>
            </a:r>
            <a:r>
              <a:rPr lang="en-US" sz="1800" b="0" i="0" u="none" strike="noStrike" dirty="0">
                <a:solidFill>
                  <a:srgbClr val="000000"/>
                </a:solidFill>
                <a:effectLst/>
                <a:latin typeface="Arial" panose="020B0604020202020204" pitchFamily="34" charset="0"/>
              </a:rPr>
              <a:t> </a:t>
            </a:r>
            <a:r>
              <a:rPr lang="he-IL" sz="1800" b="0" i="0" u="none" strike="noStrike" dirty="0">
                <a:solidFill>
                  <a:srgbClr val="000000"/>
                </a:solidFill>
                <a:effectLst/>
                <a:latin typeface="Arial" panose="020B0604020202020204" pitchFamily="34" charset="0"/>
              </a:rPr>
              <a:t> מביס את הגיבור האמיתי בעולם האמיתי בשביל להציל את המפלצות - אבל נכנס למלכודת של המלך שמכניסה אותו לעולם המראה של הקוורץ האפל, שם עליו להילחם 'אינסוף' פעמים בשכפול מרושע של הגיבור של בני האדם עד ש-</a:t>
            </a:r>
            <a:r>
              <a:rPr lang="en-US" sz="1800" b="0" i="0" u="none" strike="noStrike" dirty="0" err="1">
                <a:solidFill>
                  <a:srgbClr val="000000"/>
                </a:solidFill>
                <a:effectLst/>
                <a:latin typeface="Arial" panose="020B0604020202020204" pitchFamily="34" charset="0"/>
              </a:rPr>
              <a:t>Skul</a:t>
            </a:r>
            <a:r>
              <a:rPr lang="en-US" sz="1800" b="0" i="0" u="none" strike="noStrike" dirty="0">
                <a:solidFill>
                  <a:srgbClr val="000000"/>
                </a:solidFill>
                <a:effectLst/>
                <a:latin typeface="Arial" panose="020B0604020202020204" pitchFamily="34" charset="0"/>
              </a:rPr>
              <a:t> </a:t>
            </a:r>
            <a:r>
              <a:rPr lang="he-IL" sz="1800" b="0" i="0" u="none" strike="noStrike" dirty="0">
                <a:solidFill>
                  <a:srgbClr val="000000"/>
                </a:solidFill>
                <a:effectLst/>
                <a:latin typeface="Arial" panose="020B0604020202020204" pitchFamily="34" charset="0"/>
              </a:rPr>
              <a:t> מצליח להביס מספיק שכפולים כאלה בכדי לערער את עולם המראה ולחזור בדיוק בזמן בכדי להציל מה שנשאר מהשדים מהמתקפה הסופית של בני האדם, פה הוא פוגש פעם ראשונה את המלך של קרלאון שתפס את מלך השדים ומתעל את הכוח שלו בשביל לפוצץ את כל השדים, </a:t>
            </a:r>
            <a:r>
              <a:rPr lang="en-US" sz="1800" b="0" i="0" u="none" strike="noStrike" dirty="0" err="1">
                <a:solidFill>
                  <a:srgbClr val="000000"/>
                </a:solidFill>
                <a:effectLst/>
                <a:latin typeface="Arial" panose="020B0604020202020204" pitchFamily="34" charset="0"/>
              </a:rPr>
              <a:t>skul</a:t>
            </a:r>
            <a:r>
              <a:rPr lang="en-US" sz="1800" b="0" i="0" u="none" strike="noStrike" dirty="0">
                <a:solidFill>
                  <a:srgbClr val="000000"/>
                </a:solidFill>
                <a:effectLst/>
                <a:latin typeface="Arial" panose="020B0604020202020204" pitchFamily="34" charset="0"/>
              </a:rPr>
              <a:t> </a:t>
            </a:r>
            <a:r>
              <a:rPr lang="he-IL" sz="1800" b="0" i="0" u="none" strike="noStrike" dirty="0">
                <a:solidFill>
                  <a:srgbClr val="000000"/>
                </a:solidFill>
                <a:effectLst/>
                <a:latin typeface="Arial" panose="020B0604020202020204" pitchFamily="34" charset="0"/>
              </a:rPr>
              <a:t>מביס אותו אבל הוא מזמן שכפולים של הגיבור אחרי ש</a:t>
            </a:r>
            <a:r>
              <a:rPr lang="en-US" sz="1800" b="0" i="0" u="none" strike="noStrike" dirty="0" err="1">
                <a:solidFill>
                  <a:srgbClr val="000000"/>
                </a:solidFill>
                <a:effectLst/>
                <a:latin typeface="Arial" panose="020B0604020202020204" pitchFamily="34" charset="0"/>
              </a:rPr>
              <a:t>skul</a:t>
            </a:r>
            <a:r>
              <a:rPr lang="en-US" sz="1800" b="0" i="0" u="none" strike="noStrike" dirty="0">
                <a:solidFill>
                  <a:srgbClr val="000000"/>
                </a:solidFill>
                <a:effectLst/>
                <a:latin typeface="Arial" panose="020B0604020202020204" pitchFamily="34" charset="0"/>
              </a:rPr>
              <a:t> </a:t>
            </a:r>
            <a:r>
              <a:rPr lang="he-IL" sz="1800" b="0" i="0" u="none" strike="noStrike" dirty="0">
                <a:solidFill>
                  <a:srgbClr val="000000"/>
                </a:solidFill>
                <a:effectLst/>
                <a:latin typeface="Arial" panose="020B0604020202020204" pitchFamily="34" charset="0"/>
              </a:rPr>
              <a:t>כבר מותש, בשלב הזה הגיבור המקורי מגיע ומכסח להם את הצורה ואומר ל</a:t>
            </a:r>
            <a:r>
              <a:rPr lang="en-US" sz="1800" b="0" i="0" u="none" strike="noStrike" dirty="0" err="1">
                <a:solidFill>
                  <a:srgbClr val="000000"/>
                </a:solidFill>
                <a:effectLst/>
                <a:latin typeface="Arial" panose="020B0604020202020204" pitchFamily="34" charset="0"/>
              </a:rPr>
              <a:t>skul</a:t>
            </a:r>
            <a:r>
              <a:rPr lang="en-US" sz="1800" b="0" i="0" u="none" strike="noStrike" dirty="0">
                <a:solidFill>
                  <a:srgbClr val="000000"/>
                </a:solidFill>
                <a:effectLst/>
                <a:latin typeface="Arial" panose="020B0604020202020204" pitchFamily="34" charset="0"/>
              </a:rPr>
              <a:t> </a:t>
            </a:r>
            <a:r>
              <a:rPr lang="he-IL" sz="1800" b="0" i="0" u="none" strike="noStrike" dirty="0">
                <a:solidFill>
                  <a:srgbClr val="000000"/>
                </a:solidFill>
                <a:effectLst/>
                <a:latin typeface="Arial" panose="020B0604020202020204" pitchFamily="34" charset="0"/>
              </a:rPr>
              <a:t>שהוא תומך בו ויעזור לו להרוג את המלך והוא מעסיק את כל השכפולים שלו בזמן ש</a:t>
            </a:r>
            <a:r>
              <a:rPr lang="en-US" sz="1800" b="0" i="0" u="none" strike="noStrike" dirty="0" err="1">
                <a:solidFill>
                  <a:srgbClr val="000000"/>
                </a:solidFill>
                <a:effectLst/>
                <a:latin typeface="Arial" panose="020B0604020202020204" pitchFamily="34" charset="0"/>
              </a:rPr>
              <a:t>skul</a:t>
            </a:r>
            <a:r>
              <a:rPr lang="en-US" sz="1800" b="0" i="0" u="none" strike="noStrike" dirty="0">
                <a:solidFill>
                  <a:srgbClr val="000000"/>
                </a:solidFill>
                <a:effectLst/>
                <a:latin typeface="Arial" panose="020B0604020202020204" pitchFamily="34" charset="0"/>
              </a:rPr>
              <a:t> </a:t>
            </a:r>
            <a:r>
              <a:rPr lang="he-IL" sz="1800" b="0" i="0" u="none" strike="noStrike" dirty="0">
                <a:solidFill>
                  <a:srgbClr val="000000"/>
                </a:solidFill>
                <a:effectLst/>
                <a:latin typeface="Arial" panose="020B0604020202020204" pitchFamily="34" charset="0"/>
              </a:rPr>
              <a:t>נלחם במלך הגוסס, אחרי עוד קרב אחרון </a:t>
            </a:r>
            <a:r>
              <a:rPr lang="en-US" sz="1800" b="0" i="0" u="none" strike="noStrike" dirty="0" err="1">
                <a:solidFill>
                  <a:srgbClr val="000000"/>
                </a:solidFill>
                <a:effectLst/>
                <a:latin typeface="Arial" panose="020B0604020202020204" pitchFamily="34" charset="0"/>
              </a:rPr>
              <a:t>skul</a:t>
            </a:r>
            <a:r>
              <a:rPr lang="en-US" sz="1800" b="0" i="0" u="none" strike="noStrike" dirty="0">
                <a:solidFill>
                  <a:srgbClr val="000000"/>
                </a:solidFill>
                <a:effectLst/>
                <a:latin typeface="Arial" panose="020B0604020202020204" pitchFamily="34" charset="0"/>
              </a:rPr>
              <a:t> </a:t>
            </a:r>
            <a:r>
              <a:rPr lang="he-IL" sz="1800" b="0" i="0" u="none" strike="noStrike" dirty="0">
                <a:solidFill>
                  <a:srgbClr val="000000"/>
                </a:solidFill>
                <a:effectLst/>
                <a:latin typeface="Arial" panose="020B0604020202020204" pitchFamily="34" charset="0"/>
              </a:rPr>
              <a:t>סופסוף הורג את המלך של קרלאון, הגיבור מספר על המעשים המרושעים של המלך לאנשים שלו ולוקח אותם חזרה לממלכה שלהם,</a:t>
            </a:r>
            <a:br>
              <a:rPr lang="he-IL" sz="1800" b="0" i="0" u="none" strike="noStrike" dirty="0">
                <a:solidFill>
                  <a:srgbClr val="000000"/>
                </a:solidFill>
                <a:effectLst/>
                <a:latin typeface="Arial" panose="020B0604020202020204" pitchFamily="34" charset="0"/>
              </a:rPr>
            </a:br>
            <a:r>
              <a:rPr lang="he-IL" sz="1800" b="0" i="0" u="none" strike="noStrike" dirty="0">
                <a:solidFill>
                  <a:srgbClr val="000000"/>
                </a:solidFill>
                <a:effectLst/>
                <a:latin typeface="Arial" panose="020B0604020202020204" pitchFamily="34" charset="0"/>
              </a:rPr>
              <a:t>הטוויסט הכואב שמגלים בשלב הזה הוא שהגיבור הוא האבא של </a:t>
            </a:r>
            <a:r>
              <a:rPr lang="en-US" sz="1800" b="0" i="0" u="none" strike="noStrike" dirty="0" err="1">
                <a:solidFill>
                  <a:srgbClr val="000000"/>
                </a:solidFill>
                <a:effectLst/>
                <a:latin typeface="Arial" panose="020B0604020202020204" pitchFamily="34" charset="0"/>
              </a:rPr>
              <a:t>skul</a:t>
            </a:r>
            <a:r>
              <a:rPr lang="he-IL" sz="1800" b="0" i="0" u="none" strike="noStrike" dirty="0">
                <a:solidFill>
                  <a:srgbClr val="000000"/>
                </a:solidFill>
                <a:effectLst/>
                <a:latin typeface="Arial" panose="020B0604020202020204" pitchFamily="34" charset="0"/>
              </a:rPr>
              <a:t> והוא בעצם נלחם והרג את אבא שלו אינסוף פעמים בשביל להציל את כולם (גם בני האדם מעצמם) ולכן הוא מקבל את הכינוי </a:t>
            </a:r>
            <a:r>
              <a:rPr lang="en-US" sz="1800" b="0" i="0" u="none" strike="noStrike" dirty="0">
                <a:solidFill>
                  <a:srgbClr val="000000"/>
                </a:solidFill>
                <a:effectLst/>
                <a:latin typeface="Arial" panose="020B0604020202020204" pitchFamily="34" charset="0"/>
              </a:rPr>
              <a:t>The Hero Slayer"</a:t>
            </a:r>
            <a:r>
              <a:rPr lang="he-IL" sz="1800" b="0" i="0" u="none" strike="noStrike" dirty="0">
                <a:solidFill>
                  <a:srgbClr val="000000"/>
                </a:solidFill>
                <a:effectLst/>
                <a:latin typeface="Arial" panose="020B0604020202020204" pitchFamily="34" charset="0"/>
              </a:rPr>
              <a:t>"</a:t>
            </a:r>
            <a:r>
              <a:rPr lang="en-US" dirty="0">
                <a:solidFill>
                  <a:srgbClr val="000000"/>
                </a:solidFill>
                <a:latin typeface="Arial" panose="020B0604020202020204" pitchFamily="34" charset="0"/>
              </a:rPr>
              <a:t>...</a:t>
            </a:r>
            <a:endParaRPr lang="he-IL" dirty="0">
              <a:solidFill>
                <a:srgbClr val="000000"/>
              </a:solidFill>
              <a:latin typeface="Arial" panose="020B0604020202020204" pitchFamily="34" charset="0"/>
            </a:endParaRPr>
          </a:p>
          <a:p>
            <a:pPr algn="r" rtl="1" fontAlgn="base">
              <a:spcBef>
                <a:spcPts val="0"/>
              </a:spcBef>
              <a:spcAft>
                <a:spcPts val="0"/>
              </a:spcAft>
              <a:buFont typeface="Arial" panose="020B0604020202020204" pitchFamily="34" charset="0"/>
              <a:buChar char="•"/>
            </a:pPr>
            <a:endParaRPr lang="he-IL" dirty="0">
              <a:solidFill>
                <a:srgbClr val="000000"/>
              </a:solidFill>
              <a:latin typeface="Arial" panose="020B0604020202020204" pitchFamily="34" charset="0"/>
            </a:endParaRPr>
          </a:p>
          <a:p>
            <a:pPr algn="r" rtl="1" fontAlgn="base">
              <a:spcBef>
                <a:spcPts val="0"/>
              </a:spcBef>
              <a:spcAft>
                <a:spcPts val="0"/>
              </a:spcAft>
              <a:buFont typeface="Arial" panose="020B0604020202020204" pitchFamily="34" charset="0"/>
              <a:buChar char="•"/>
            </a:pPr>
            <a:r>
              <a:rPr lang="he-IL" sz="1800" b="0" i="0" u="none" strike="noStrike" dirty="0">
                <a:solidFill>
                  <a:srgbClr val="000000"/>
                </a:solidFill>
                <a:effectLst/>
                <a:latin typeface="Arial" panose="020B0604020202020204" pitchFamily="34" charset="0"/>
              </a:rPr>
              <a:t> התנהגות השחקן לא משפיעה בשום אופן על הסיפור, ככה שמה יוצרי המשחק רצו שיקרה זה בדיוק מה שיקרה כל פעם.</a:t>
            </a:r>
            <a:br>
              <a:rPr lang="en-US" dirty="0"/>
            </a:br>
            <a:endParaRPr lang="he-IL" sz="1800" b="0"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051904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008B41-7A1C-EFA3-83A9-9EE95BA713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3E0D33-CCD8-5270-C6F2-085EB6825AF4}"/>
              </a:ext>
            </a:extLst>
          </p:cNvPr>
          <p:cNvSpPr>
            <a:spLocks noGrp="1"/>
          </p:cNvSpPr>
          <p:nvPr>
            <p:ph type="title"/>
          </p:nvPr>
        </p:nvSpPr>
        <p:spPr/>
        <p:txBody>
          <a:bodyPr/>
          <a:lstStyle/>
          <a:p>
            <a:pPr algn="ctr" rtl="1"/>
            <a:r>
              <a:rPr lang="he-IL" dirty="0"/>
              <a:t>עולם</a:t>
            </a:r>
            <a:endParaRPr lang="en-IL" dirty="0"/>
          </a:p>
        </p:txBody>
      </p:sp>
      <p:sp>
        <p:nvSpPr>
          <p:cNvPr id="3" name="TextBox 2">
            <a:extLst>
              <a:ext uri="{FF2B5EF4-FFF2-40B4-BE49-F238E27FC236}">
                <a16:creationId xmlns:a16="http://schemas.microsoft.com/office/drawing/2014/main" id="{C422D4CE-0EF3-EAC7-3268-781A05B204A1}"/>
              </a:ext>
            </a:extLst>
          </p:cNvPr>
          <p:cNvSpPr txBox="1"/>
          <p:nvPr/>
        </p:nvSpPr>
        <p:spPr>
          <a:xfrm>
            <a:off x="319596" y="1464816"/>
            <a:ext cx="11603115" cy="2308324"/>
          </a:xfrm>
          <a:prstGeom prst="rect">
            <a:avLst/>
          </a:prstGeom>
          <a:noFill/>
        </p:spPr>
        <p:txBody>
          <a:bodyPr wrap="square" rtlCol="0">
            <a:spAutoFit/>
          </a:bodyPr>
          <a:lstStyle/>
          <a:p>
            <a:pPr algn="r" rtl="1" fontAlgn="base">
              <a:spcBef>
                <a:spcPts val="0"/>
              </a:spcBef>
              <a:spcAft>
                <a:spcPts val="0"/>
              </a:spcAft>
              <a:buFont typeface="Arial" panose="020B0604020202020204" pitchFamily="34" charset="0"/>
              <a:buChar char="•"/>
            </a:pPr>
            <a:r>
              <a:rPr lang="he-IL" sz="1800" b="0" i="0" u="none" strike="noStrike" dirty="0">
                <a:solidFill>
                  <a:srgbClr val="000000"/>
                </a:solidFill>
                <a:effectLst/>
                <a:latin typeface="Arial" panose="020B0604020202020204" pitchFamily="34" charset="0"/>
              </a:rPr>
              <a:t> המשחק סובב כמעט לגמרי סביב המצב הגיאופוליטי של בני האדם ממלכת קרלאון וממלכת השדים, אנחנו מבינים שהם יחסית קרובים גיאוגרפית שכן הם מתנגשים לעיתים קרובות אבל אין לנו מדד של איך בדיוק וכמה (אין מפה), עם התקדמות הסיפור אנחנו לומדים יותר על ההיסטוריה של הקונפליקט אבל לא מעבר, יש מעט מאוד אזכורים של כלכלה (למעשה זאת פיסת דיאלוג אחת בכל המשחק הקשורה לתחרות על ענתיקות), ישנם כמה יכולות של </a:t>
            </a:r>
            <a:r>
              <a:rPr lang="en-US" sz="1800" b="0" i="0" u="none" strike="noStrike" dirty="0" err="1">
                <a:solidFill>
                  <a:srgbClr val="000000"/>
                </a:solidFill>
                <a:effectLst/>
                <a:latin typeface="Arial" panose="020B0604020202020204" pitchFamily="34" charset="0"/>
              </a:rPr>
              <a:t>Skul</a:t>
            </a:r>
            <a:r>
              <a:rPr lang="he-IL" sz="1800" b="0" i="0" u="none" strike="noStrike" dirty="0">
                <a:solidFill>
                  <a:srgbClr val="000000"/>
                </a:solidFill>
                <a:effectLst/>
                <a:latin typeface="Arial" panose="020B0604020202020204" pitchFamily="34" charset="0"/>
              </a:rPr>
              <a:t> ששוברות את חוקי הטבע שאנחנו מכירים שקשורות להיותו שלד חי שמוסברות בחלקן ע"י דמויות במשחק.</a:t>
            </a:r>
          </a:p>
          <a:p>
            <a:pPr algn="r" rtl="1" fontAlgn="base">
              <a:spcBef>
                <a:spcPts val="0"/>
              </a:spcBef>
              <a:spcAft>
                <a:spcPts val="0"/>
              </a:spcAft>
              <a:buFont typeface="Arial" panose="020B0604020202020204" pitchFamily="34" charset="0"/>
              <a:buChar char="•"/>
            </a:pPr>
            <a:endParaRPr lang="he-IL" sz="1800" b="0" i="0" u="none" strike="noStrike" dirty="0">
              <a:solidFill>
                <a:srgbClr val="000000"/>
              </a:solidFill>
              <a:effectLst/>
              <a:latin typeface="Arial" panose="020B0604020202020204" pitchFamily="34" charset="0"/>
            </a:endParaRPr>
          </a:p>
          <a:p>
            <a:pPr algn="r" rtl="1" fontAlgn="base">
              <a:spcBef>
                <a:spcPts val="0"/>
              </a:spcBef>
              <a:spcAft>
                <a:spcPts val="0"/>
              </a:spcAft>
              <a:buFont typeface="Arial" panose="020B0604020202020204" pitchFamily="34" charset="0"/>
              <a:buChar char="•"/>
            </a:pPr>
            <a:r>
              <a:rPr lang="he-IL" sz="1800" b="0" i="0" u="none" strike="noStrike" dirty="0">
                <a:solidFill>
                  <a:srgbClr val="000000"/>
                </a:solidFill>
                <a:effectLst/>
                <a:latin typeface="Arial" panose="020B0604020202020204" pitchFamily="34" charset="0"/>
              </a:rPr>
              <a:t> השחקן לומד על העולם בעיקר בסיפור, ישנם גם מכתבים שניתן למצוא שמגלים פרטים יותר מסוימים על דברים מהותיים במשחק, וחלק קטן יחסית מהדיאלוג מכיל מידע שקשור בכלל לעולם.</a:t>
            </a:r>
          </a:p>
        </p:txBody>
      </p:sp>
    </p:spTree>
    <p:extLst>
      <p:ext uri="{BB962C8B-B14F-4D97-AF65-F5344CB8AC3E}">
        <p14:creationId xmlns:p14="http://schemas.microsoft.com/office/powerpoint/2010/main" val="1245910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1174</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Skul the Hero Slayer</vt:lpstr>
      <vt:lpstr>אתגר</vt:lpstr>
      <vt:lpstr>זרימה</vt:lpstr>
      <vt:lpstr>שעשוע</vt:lpstr>
      <vt:lpstr>רגשות</vt:lpstr>
      <vt:lpstr>סיפור רקע</vt:lpstr>
      <vt:lpstr>דמויות</vt:lpstr>
      <vt:lpstr>עלילה</vt:lpstr>
      <vt:lpstr>עולם</vt:lpstr>
      <vt:lpstr>רכיב מייחד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Skul the Hero Slayer</dc:title>
  <dc:creator>Yonatan Ratner</dc:creator>
  <cp:lastModifiedBy>Yonatan Ratner</cp:lastModifiedBy>
  <cp:revision>1</cp:revision>
  <dcterms:created xsi:type="dcterms:W3CDTF">2024-02-06T16:10:12Z</dcterms:created>
  <dcterms:modified xsi:type="dcterms:W3CDTF">2024-02-06T16:43:32Z</dcterms:modified>
</cp:coreProperties>
</file>