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4660"/>
  </p:normalViewPr>
  <p:slideViewPr>
    <p:cSldViewPr snapToGrid="0">
      <p:cViewPr varScale="1">
        <p:scale>
          <a:sx n="111" d="100"/>
          <a:sy n="111" d="100"/>
        </p:scale>
        <p:origin x="756"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3T15:33:21.633"/>
    </inkml:context>
    <inkml:brush xml:id="br0">
      <inkml:brushProperty name="width" value="0.035" units="cm"/>
      <inkml:brushProperty name="height" value="0.035" units="cm"/>
      <inkml:brushProperty name="color" value="#C00000"/>
    </inkml:brush>
  </inkml:definitions>
  <inkml:trace contextRef="#ctx0" brushRef="#br0">1 3122 24575,'840'0'0,"-836"0"0,1 0 0,-1 0 0,1 0 0,-1 1 0,0-1 0,1 1 0,-1 0 0,0 1 0,1-1 0,-1 1 0,0 0 0,0 0 0,-1 0 0,1 0 0,0 1 0,-1-1 0,1 1 0,-1 0 0,4 4 0,-3-1 0,0 0 0,0 1 0,-1 0 0,0 0 0,0-1 0,-1 2 0,1-1 0,-2 0 0,1 0 0,1 14 0,0-2 0,2 0 0,0 0 0,9 20 0,8 31 0,5 72 0,-23-119 0,1 1 0,1 0 0,17 39 0,-2-3 0,19 93 0,-28-97 0,3-1 0,33 79 0,-36-104 0,12 49 0,-15-48 0,18 45 0,6 1 0,46 93 0,35 9 0,-98-155 0,-8-11 0,1 0 0,0 0 0,1-1 0,1 0 0,0-1 0,0 0 0,1 0 0,0-2 0,14 9 0,17 9 0,-34-20 0,1-1 0,0 0 0,0 0 0,0-1 0,1 0 0,0-1 0,0 0 0,0 0 0,1-2 0,22 4 0,44-3 0,84-8 0,-154 4 0,-1-1 0,1 0 0,-1-1 0,0 0 0,0 0 0,0 0 0,0-1 0,0 0 0,-1 0 0,0 0 0,0-1 0,0 0 0,0 0 0,-1-1 0,0 0 0,0 0 0,0 0 0,-1 0 0,0-1 0,0 0 0,4-11 0,3-5 0,-2-1 0,0-1 0,-2 1 0,-1-1 0,4-31 0,-3-17 0,-7-138 0,-3 86 0,3-1265 0,1 1369 0,2-1 0,0 1 0,1 0 0,10-27 0,-8 26 0,0 0 0,-2 0 0,4-42 0,4-29 0,-8 68 0,4-48 0,-8 39 0,-1 4 0,2 1 0,0 0 0,11-51 0,0 17 0,-9 45 0,0 1 0,1-1 0,0 1 0,11-25 0,4 1 0,4-11 0,48-78 0,-51 95 0,-13 23 0,1-1 0,0 1 0,15-18 0,-13 19 0,-1-1 0,-1 0 0,13-24 0,-14 22 0,1 1 0,0 0 0,17-19 0,-12 16 0,0-1 0,12-21 0,-16 24 0,0 0 0,0 1 0,22-21 0,-27 29 0,1 1 0,0 0 0,1 1 0,-1 0 0,1-1 0,-1 2 0,1-1 0,0 1 0,0-1 0,0 2 0,0-1 0,0 1 0,11-2 0,35 1 0,52 4 0,-54 1 0,56-6 0,-35-8 0,-49 6 0,0 2 0,30-2 0,9 4 0,118 4 0,-58 19 0,-36-9 0,-60-8 0,-1-2 0,32 2 0,-49-5 0,0 0 0,1 0 0,-1 0 0,0 1 0,0 0 0,0 1 0,12 3 0,-17-3 0,1-1 0,-1 1 0,0 0 0,0-1 0,0 1 0,0 0 0,0 0 0,-1 0 0,1 0 0,-1 1 0,1-1 0,-1 0 0,0 1 0,0-1 0,0 1 0,0-1 0,0 1 0,-1-1 0,1 1 0,-1 0 0,1-1 0,-1 1 0,0 0 0,0 2 0,-1 235 0,-3-92 0,6-80 0,15 103 0,-11-138 0,1 0 0,1-1 0,1-1 0,22 49 0,24 65 0,-13-30 0,-33-88 0,-2 0 0,0 1 0,-2 1 0,0-1 0,-1 40 0,0-27 0,7 32 0,-7-51 0,0 1 0,0 28 0,-2-28 0,2 1 0,0-1 0,1-1 0,13 36 0,1 8 0,-13-45 0,0 0 0,2-1 0,1 1 0,0-1 0,1-1 0,1 0 0,15 19 0,6 13 0,-24-36 0,2 0 0,0 0 0,0-1 0,16 16 0,24 22 0,-27-26 0,34 29 0,-34-36 0,-18-14 0,0 1 0,1-1 0,0-1 0,0 1 0,0-1 0,1 0 0,-1 0 0,1-1 0,0 0 0,0 0 0,0 0 0,0-1 0,1 0 0,-1-1 0,12 2 0,83 9 0,-74-7 0,-1-2 0,1 0 0,51-3 0,-74-1 0,0-1 0,0 1 0,0-1 0,-1 0 0,1 0 0,0-1 0,-1 1 0,0-1 0,1 0 0,-1 0 0,0 0 0,-1-1 0,1 0 0,0 1 0,-1-1 0,0-1 0,0 1 0,0 0 0,-1-1 0,1 1 0,-1-1 0,0 0 0,2-7 0,4-12 0,-1 0 0,-1-1 0,3-32 0,-7 46 0,1 1 0,0 0 0,1 0 0,7-17 0,-6 19 0,-1-1 0,-1 0 0,0 0 0,0 0 0,-1 0 0,3-15 0,-6-136 0,2-15 0,10 104 0,-6 49 0,-2-1 0,2-29 0,-2 15 0,1-1 0,2 1 0,2 0 0,24-67 0,0-3 0,-7 20 0,64-151 0,-61 168 0,-11 28 0,26-48 0,52-78 0,-85 150 0,-1-1 0,0 0 0,-1-1 0,7-29 0,14-33 0,-19 55 0,-2-1 0,-1 1 0,-1-1 0,3-30 0,6-31 0,-8 45 0,-3 1 0,-1-1 0,-6-78 0,1 24 0,1 72 0,2 0 0,1 0 0,10-49 0,-2 37 0,-1 0 0,-3 0 0,4-77 0,-11 88 0,2 1 0,1-1 0,9-47 0,-10 70 0,1-9 0,1 1 0,1 0 0,0 0 0,0 1 0,8-15 0,-10 23 0,1-1 0,-1 1 0,1 0 0,0 0 0,0 0 0,0 0 0,0 1 0,0-1 0,0 1 0,1 0 0,-1 0 0,1 0 0,0 0 0,-1 1 0,1-1 0,0 1 0,0 0 0,0 0 0,0 1 0,6-1 0,65-8 0,138-6 0,-196 14 0,1 1 0,-1 1 0,0 1 0,1 0 0,-1 2 0,0-1 0,0 2 0,19 8 0,-28-10 0,1 1 0,-1 0 0,0 1 0,0-1 0,0 2 0,-1-1 0,0 1 0,0 0 0,0 1 0,-1-1 0,0 1 0,0 1 0,0-1 0,-1 1 0,0 0 0,-1 0 0,0 0 0,0 1 0,-1 0 0,0-1 0,-1 1 0,1 0 0,-2 0 0,1 1 0,-1-1 0,-1 0 0,0 11 0,1 8 0,-1-1 0,2-1 0,8 48 0,-5-44 0,-2-1 0,-1 1 0,-3 59 0,2 35 0,3-94 0,2 0 0,10 30 0,6 35 0,2 25 0,-17-88 0,1-1 0,18 46 0,-5-15 0,-16-44 0,-2 0 0,0 0 0,1 22 0,5 33 0,-4-41 0,-1 1 0,-2 0 0,-4 58 0,0-46 0,4 47 0,22 29 0,-22-105 0,1 0 0,1 0 0,1 0 0,0 0 0,11 23 0,8 22 0,28 126 0,-4-42 0,-25-66 0,-6-22 0,32 77 0,-35-95 0,-13-34 0,0 0 0,1 1 0,-1-1 0,1 0 0,0 0 0,1 0 0,-1 0 0,1 0 0,0-1 0,0 1 0,1-1 0,-1 0 0,1 0 0,0 0 0,0 0 0,8 5 0,38 14 0,-40-20 0,-1 0 0,-1 1 0,1 0 0,0 1 0,-1 0 0,0 0 0,0 0 0,-1 1 0,1 0 0,-1 1 0,-1 0 0,1 0 0,-1 0 0,0 1 0,-1 0 0,6 9 0,2 4 0,1 0 0,1-1 0,1 0 0,33 30 0,-39-41 0,-4-3 0,1 0 0,-1 1 0,0 0 0,-1 0 0,0 0 0,0 0 0,0 1 0,3 9 0,-8-16 0,1 0 0,-1 0 0,0 0 0,0 0 0,1 0 0,-1 0 0,0-1 0,1 1 0,-1 0 0,1 0 0,-1 0 0,1 0 0,-1-1 0,1 1 0,0 0 0,-1-1 0,1 1 0,0 0 0,0-1 0,0 1 0,-1-1 0,1 1 0,0-1 0,0 0 0,0 1 0,0-1 0,0 0 0,0 1 0,0-1 0,-1 0 0,1 0 0,2 0 0,-1-1 0,0 0 0,0 0 0,0 0 0,0 0 0,-1-1 0,1 1 0,0 0 0,-1-1 0,1 0 0,-1 1 0,1-1 0,-1 0 0,2-3 0,5-9 0,0 0 0,12-31 0,20-55 0,-18 48 0,19-69 0,-19 27 0,13-114 0,-33 194 0,1 0 0,1 1 0,10-26 0,-9 27 0,0 0 0,-2 1 0,1-1 0,-2-1 0,3-16 0,-1-10 0,16-65 0,-12 66 0,8-69 0,-14 59 0,-1 9 0,10-65 0,-3 42 0,-3 1 0,-2-1 0,-6-65 0,0 7 0,1 11 0,5-117 0,8 155 0,-7 49 0,0 0 0,0-30 0,-2 17 0,9-47 0,-6 48 0,2-55 0,-7 47 0,1-1 0,11-64 0,-2 10 0,-10 79 0,1 0 0,1 1 0,0-1 0,1 1 0,1 0 0,1 0 0,8-21 0,-7 24 0,-2 0 0,0 0 0,0-1 0,-1 0 0,0-17 0,6-23 0,-6 38 0,5-24 0,2 1 0,2 1 0,19-48 0,-10 32 0,-17 42 0,0 1 0,1 0 0,0-1 0,1 1 0,14-21 0,-17 30 0,0 0 0,1 0 0,-1 1 0,1-1 0,-1 1 0,1 0 0,0 0 0,0 1 0,-1-1 0,1 1 0,0-1 0,1 1 0,-1 1 0,0-1 0,0 0 0,5 1 0,78 2 0,-52 0 0,16-1 0,-18-1 0,0 1 0,0 1 0,43 10 0,188 37 0,-239-45 0,0-1 0,43 1 0,-43-4 0,0 1 0,47 10 0,-39-6 0,0-1 0,1-1 0,-1-2 0,48-5 0,-35 1 0,74 6 0,-106-1 0,0 0 0,-1 1 0,1 0 0,-1 1 0,1 0 0,-1 1 0,-1 1 0,1 0 0,18 12 0,-18-7 0,-1 0 0,0 0 0,-1 1 0,-1 1 0,0 0 0,12 19 0,-12-17 0,0 0 0,2 0 0,-1-1 0,25 21 0,-26-25 0,1 0 0,-1 0 0,-1 1 0,0 0 0,-1 1 0,11 18 0,34 80 0,-45-91 0,0 2 0,-1 0 0,5 29 0,-8-32 0,0-1 0,1 0 0,13 29 0,-15-40 0,0 0 0,1 0 0,0-1 0,0 0 0,0 1 0,1-1 0,0-1 0,0 1 0,0-1 0,0 0 0,1 0 0,0 0 0,11 5 0,-13-8 0,169 72 0,-150-66 0,2 0 0,-1-2 0,1 0 0,-1-2 0,39 0 0,-40-1 0,0 0 0,27 6 0,-26-4 0,47 3 0,50-9 0,93 4 0,-142 10 0,-51-7 0,0-2 0,33 2 0,-25-3 0,0 0 0,0 3 0,0 0 0,53 18 0,-78-22 0,139 23 0,-50-13 0,-66-9 0,45 9 0,-54-8 0,-1-1 0,1-1 0,27-1 0,-31-1 0,-1 0 0,0 1 0,0 1 0,0 1 0,0-1 0,0 2 0,17 5 0,-23-4 0,-1 0 0,0 0 0,0 0 0,0 1 0,-1 0 0,0 0 0,0 0 0,0 1 0,0 0 0,-1 0 0,0 0 0,0 0 0,-1 1 0,0-1 0,4 11 0,4 14 0,15 66 0,-23-82 0,30 167 0,-23-108 0,-3-27 0,0 56 0,-8 513 0,0-601 34,0 0-1,-2 0 0,-4 19 0,-5 31-1531,11-46-5328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3T15:33:51.195"/>
    </inkml:context>
    <inkml:brush xml:id="br0">
      <inkml:brushProperty name="width" value="0.035" units="cm"/>
      <inkml:brushProperty name="height" value="0.035" units="cm"/>
    </inkml:brush>
  </inkml:definitions>
  <inkml:trace contextRef="#ctx0" brushRef="#br0">190 119 24575,'-7'0'0,"0"0"0,0 0 0,0 1 0,0 0 0,0 0 0,1 1 0,-1 0 0,-9 4 0,14-5 0,1-1 0,0 1 0,0 0 0,-1 0 0,1 0 0,0 0 0,0 0 0,0 0 0,0 0 0,0 0 0,0 0 0,0 1 0,1-1 0,-1 0 0,0 1 0,1-1 0,-1 0 0,0 2 0,1 0 0,0-1 0,0 1 0,0-1 0,0 0 0,0 1 0,1-1 0,-1 0 0,1 1 0,-1-1 0,1 0 0,0 1 0,0-1 0,0 0 0,0 0 0,2 2 0,0 0 0,0 0 0,-1-1 0,2 1 0,-1-1 0,0 0 0,1 0 0,0 0 0,-1 0 0,1-1 0,0 1 0,7 2 0,-10-4 0,1-1 0,-1 1 0,0 0 0,1-1 0,-1 0 0,0 1 0,1-1 0,-1 0 0,1 1 0,-1-1 0,1 0 0,-1 0 0,1 0 0,-1-1 0,1 1 0,-1 0 0,0 0 0,1-1 0,-1 1 0,1-1 0,-1 1 0,0-1 0,1 0 0,-1 1 0,0-1 0,0 0 0,0 0 0,1 0 0,-1 0 0,0 0 0,0 0 0,0 0 0,-1 0 0,1-1 0,0 1 0,0 0 0,-1 0 0,1-1 0,0-1 0,0 1 0,-1 1 0,0-1 0,1 1 0,-1 0 0,0-1 0,0 1 0,0-1 0,0 1 0,0-1 0,0 1 0,-1-1 0,1 1 0,0 0 0,-1-1 0,1 1 0,-1-1 0,1 1 0,-1 0 0,0-1 0,0 1 0,1 0 0,-1 0 0,0 0 0,0 0 0,0 0 0,0 0 0,0 0 0,-2-1 0,-1-1 0,0 1 0,1-1 0,-1 1 0,0 0 0,0 0 0,-1 1 0,1-1 0,0 1 0,-9-1 0,11 1 0,0 1 0,-1 0 0,1-1 0,0 1 0,-1 0 0,1 0 0,0 1 0,-1-1 0,1 0 0,0 1 0,-1 0 0,1-1 0,0 1 0,0 0 0,0 0 0,-4 2 0,5-1 0,0-1 0,0 0 0,1 0 0,-1 0 0,1 1 0,-1-1 0,1 0 0,-1 1 0,1-1 0,0 0 0,-1 1 0,1-1 0,0 1 0,0-1 0,0 0 0,0 1 0,0-1 0,1 1 0,-1-1 0,0 0 0,1 1 0,-1-1 0,1 0 0,-1 1 0,1-1 0,0 0 0,-1 0 0,1 1 0,0-1 0,0 0 0,1 2 0,-1-2 0,0 0 0,0 1 0,-1-1 0,1 0 0,0 1 0,0-1 0,0 0 0,0 0 0,0 0 0,1 0 0,-1 0 0,0 0 0,0 0 0,1 0 0,-1-1 0,0 1 0,1 0 0,-1-1 0,1 1 0,1-1 0,-2 0 0,0 0 0,0 0 0,0 0 0,0-1 0,0 1 0,0-1 0,0 1 0,0-1 0,0 1 0,0-1 0,0 1 0,0-1 0,0 0 0,0 1 0,-1-1 0,1 0 0,0 0 0,-1 0 0,1 0 0,0 0 0,0-1 0,1-3 0,1 0 0,-1 0 0,0 0 0,0 0 0,-1-1 0,0 1 0,0 0 0,0-1 0,0-9 0,-1 10 0,-1 1 0,0-1 0,0 1 0,-1-1 0,1 1 0,-1-1 0,0 1 0,0 0 0,0 0 0,-1 0 0,0 0 0,1 0 0,-1 1 0,-1-1 0,-2-2 0,4 4 0,1 1 0,-1 0 0,1-1 0,-1 1 0,0 0 0,1 0 0,-1 0 0,0 0 0,0 0 0,0 0 0,0 1 0,1-1 0,-1 1 0,0-1 0,0 1 0,0 0 0,0 0 0,0 0 0,-1 0 0,1 0 0,0 0 0,0 0 0,0 1 0,0-1 0,1 1 0,-1-1 0,0 1 0,0 0 0,0 0 0,0 0 0,1 0 0,-1 0 0,0 0 0,1 0 0,-1 1 0,-1 1 0,1-1 0,0 0 0,0 0 0,1 1 0,-1-1 0,1 0 0,0 0 0,0 1 0,0-1 0,0 1 0,0-1 0,0 1 0,1-1 0,-1 1 0,1 0 0,0-1 0,-1 1 0,1-1 0,0 1 0,1 0 0,-1-1 0,0 1 0,1 0 0,0-1 0,-1 1 0,1-1 0,0 1 0,0-1 0,1 0 0,-1 1 0,3 3 0,-2-4 0,-1 1 0,1-1 0,0 0 0,0 0 0,0 0 0,0 0 0,1 0 0,-1 0 0,0-1 0,1 1 0,-1-1 0,1 1 0,0-1 0,-1 0 0,1 0 0,0 0 0,0-1 0,0 1 0,-1 0 0,1-1 0,0 0 0,0 0 0,0 0 0,0 0 0,0 0 0,0-1 0,5-1 0,-7 2 0,0 0 0,0-1 0,1 1 0,-1-1 0,0 0 0,0 1 0,1-1 0,-1 0 0,0 0 0,0 0 0,0 0 0,0 0 0,0 0 0,0 0 0,-1 0 0,1 0 0,0 0 0,-1-1 0,1 1 0,0 0 0,-1-1 0,1 1 0,-1 0 0,0-1 0,1 1 0,-1 0 0,0-1 0,0 1 0,0 0 0,0-1 0,0 1 0,0-1 0,0 1 0,-1 0 0,1-1 0,0 1 0,-2-2 0,1 0 0,0 0 0,0 0 0,0 0 0,-1 0 0,0 1 0,1-1 0,-1 1 0,0-1 0,0 1 0,0 0 0,0-1 0,-1 1 0,1 0 0,-1 1 0,1-1 0,-4-2 0,2 3 0,0-1 0,0 1 0,-1 0 0,1 0 0,0 1 0,0-1 0,-1 1 0,1 0 0,0 0 0,-1 0 0,1 1 0,0 0 0,0-1 0,-7 3 0,9-2 0,1 0 0,-1-1 0,0 1 0,1 0 0,-1 0 0,1 0 0,-1 0 0,1 0 0,-1 1 0,1-1 0,0 0 0,0 1 0,-1-1 0,1 0 0,0 1 0,0 0 0,1-1 0,-1 1 0,0-1 0,0 1 0,1 0 0,-1 0 0,1-1 0,-1 1 0,1 0 0,0 0 0,0 0 0,0 0 0,0-1 0,0 1 0,0 0 0,0 0 0,1 0 0,-1-1 0,1 1 0,0 2 0,0-2 0,-1-1 0,1 1 0,-1 0 0,1-1 0,0 1 0,-1-1 0,1 1 0,0-1 0,0 1 0,0-1 0,0 0 0,1 1 0,-1-1 0,0 0 0,0 0 0,1 0 0,-1 0 0,1 0 0,-1 0 0,1 0 0,-1 0 0,1-1 0,0 1 0,-1-1 0,1 1 0,0-1 0,-1 0 0,1 1 0,0-1 0,0 0 0,-1 0 0,1 0 0,0 0 0,2-1 0,-1 0 0,-1 1 0,1-1 0,-1 0 0,0 0 0,1 0 0,-1 0 0,0-1 0,0 1 0,0-1 0,0 1 0,0-1 0,0 1 0,0-1 0,0 0 0,-1 0 0,1 0 0,-1 0 0,1 0 0,-1-1 0,0 1 0,0 0 0,0 0 0,1-4 0,0-7 0,0 1 0,-1 0 0,-1 0 0,0-1 0,0 1 0,-3-15 0,2 24 0,1 0 0,-1 1 0,0-1 0,1 0 0,-1 1 0,0-1 0,-1 0 0,1 1 0,0-1 0,-1 1 0,0 0 0,1-1 0,-1 1 0,-2-2 0,2 3 0,1 0 0,-1 0 0,1 1 0,-1-1 0,0 1 0,1-1 0,-1 1 0,0 0 0,1-1 0,-1 1 0,0 0 0,1 0 0,-1 0 0,0 0 0,1 1 0,-1-1 0,0 0 0,1 1 0,-1-1 0,0 1 0,1 0 0,-1-1 0,1 1 0,-1 0 0,1 0 0,-2 1 0,-2 1 9,1 1 1,0-1-1,0 1 0,0 0 0,0 0 1,1 0-1,0 1 0,0-1 0,0 1 0,0 0 1,1 0-1,-3 6 0,4-9-54,0 0 0,0 0 0,0 1 0,0-1 0,1 0 0,-1 0 0,1 0 0,0 0 0,0 1 0,-1-1 0,1 0 0,1 0 0,-1 1 0,0-1 0,0 0 0,1 0 0,0 0 0,-1 0 0,1 0 0,0 1 0,0-1 0,0 0 0,0-1 0,0 1 0,1 0 0,-1 0 0,0 0 0,1-1 0,-1 1 0,1-1 0,0 1 0,2 0 0,11 5-6781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3T15:33:55.021"/>
    </inkml:context>
    <inkml:brush xml:id="br0">
      <inkml:brushProperty name="width" value="0.035" units="cm"/>
      <inkml:brushProperty name="height" value="0.035" units="cm"/>
    </inkml:brush>
  </inkml:definitions>
  <inkml:trace contextRef="#ctx0" brushRef="#br0">285 75 24575,'-11'-1'0,"1"1"0,-1 1 0,1 0 0,-1 1 0,1 0 0,-1 0 0,-19 8 0,26-8 0,0 1 0,0-1 0,0 1 0,0 0 0,0 0 0,1 0 0,-1 0 0,1 1 0,0-1 0,0 1 0,0 0 0,1 0 0,-1 0 0,1 0 0,0 0 0,0 1 0,0-1 0,1 1 0,-1-1 0,0 8 0,1-2 0,0 0 0,0 0 0,1 0 0,0 0 0,4 19 0,-4-27 0,1 0 0,-1 0 0,1 0 0,-1 0 0,1 1 0,0-1 0,0 0 0,0-1 0,0 1 0,0 0 0,1 0 0,-1 0 0,1-1 0,1 3 0,-2-3 0,1-1 0,-1 1 0,0-1 0,0 0 0,1 1 0,-1-1 0,0 0 0,1 0 0,-1 1 0,0-1 0,0 0 0,1-1 0,-1 1 0,0 0 0,1 0 0,-1 0 0,0-1 0,0 1 0,1-1 0,-1 1 0,0-1 0,0 1 0,0-1 0,0 0 0,1 1 0,0-3 0,3-1 0,0 0 0,-1-1 0,0 0 0,0 1 0,0-2 0,0 1 0,-1 0 0,0-1 0,0 1 0,0-1 0,2-11 0,-1 6 0,0-1 0,-2 1 0,1-1 0,-1 0 0,0-17 0,-3 25 0,-1-1 0,1 1 0,-1-1 0,0 1 0,0 0 0,0 0 0,-1 0 0,1 0 0,-1 1 0,0-1 0,0 0 0,0 1 0,-1 0 0,1 0 0,-1 0 0,0 0 0,1 1 0,-1-1 0,-1 1 0,1 0 0,0 0 0,0 1 0,-1-1 0,1 1 0,-1 0 0,1 0 0,-8 0 0,11 1 0,-1 1 0,1 0 0,-1 0 0,1-1 0,0 1 0,-1 0 0,1 0 0,0 0 0,0 0 0,0 1 0,0-1 0,0 0 0,0 0 0,0 1 0,0-1 0,1 0 0,-1 1 0,0-1 0,1 1 0,-1-1 0,1 1 0,0-1 0,-1 1 0,1 0 0,0-1 0,0 1 0,0 2 0,-1 52 0,2-45 0,-1-6 0,0 0 0,0 0 0,1 0 0,-1 0 0,1 0 0,1 0 0,-1 0 0,1 0 0,0 0 0,0-1 0,0 1 0,1-1 0,-1 1 0,1-1 0,0 0 0,5 4 0,-6-5 0,1-1 0,0 0 0,1 0 0,-1 0 0,0-1 0,1 1 0,-1-1 0,0 1 0,1-1 0,0 0 0,-1-1 0,1 1 0,0-1 0,-1 1 0,1-1 0,0 0 0,-1-1 0,1 1 0,0 0 0,-1-1 0,1 0 0,-1 0 0,5-2 0,-5 2 0,0 0 0,0 0 0,0 0 0,0 0 0,-1 0 0,1-1 0,-1 0 0,1 1 0,-1-1 0,1 0 0,-1 0 0,0 0 0,0-1 0,0 1 0,0 0 0,0-1 0,-1 1 0,1-1 0,-1 0 0,1 1 0,0-5 0,-1 2 0,0 1 0,0-1 0,-1 0 0,0 0 0,0 0 0,0 0 0,-1 0 0,1 1 0,-1-1 0,0 0 0,0 0 0,-3-5 0,1 1 0,-1 1 0,0-1 0,0 1 0,-1 0 0,0 0 0,0 1 0,-1-1 0,0 1 0,0 1 0,-1-1 0,1 1 0,-1 0 0,-15-9 0,17 13 0,0-1 0,-1 1 0,1 1 0,-1-1 0,0 1 0,1 0 0,-1 0 0,0 0 0,0 1 0,0 0 0,0 0 0,1 0 0,-1 1 0,-8 2 0,11-2 0,0 0 0,0 0 0,0 0 0,0 1 0,1-1 0,-1 1 0,0 0 0,1 0 0,-1 0 0,1 0 0,-1 1 0,1-1 0,0 0 0,0 1 0,0 0 0,1-1 0,-1 1 0,0 0 0,1 0 0,0 0 0,0 0 0,0 0 0,0 0 0,0 0 0,1 1 0,-1 4 0,-1 4 0,1 0 0,1 0 0,0 0 0,0 0 0,1 0 0,1 0 0,5 20 0,-6-28 0,0-1 0,1 0 0,-1 0 0,1 0 0,0 0 0,-1 0 0,2 0 0,-1 0 0,0 0 0,0-1 0,1 1 0,0-1 0,-1 0 0,1 0 0,0 0 0,0 0 0,0 0 0,0 0 0,1-1 0,-1 0 0,0 0 0,1 0 0,-1 0 0,1 0 0,-1 0 0,1-1 0,-1 0 0,1 0 0,-1 0 0,4 0 0,-4 0 0,-1 0 0,0 0 0,0-1 0,1 1 0,-1 0 0,0-1 0,0 1 0,0-1 0,0 0 0,1 0 0,-1 0 0,0 0 0,-1 0 0,1 0 0,0-1 0,0 1 0,0 0 0,-1-1 0,1 0 0,-1 1 0,1-1 0,-1 0 0,2-2 0,-1 0 0,-1 0 0,1 0 0,-1-1 0,0 1 0,0 0 0,-1-1 0,1 1 0,-1 0 0,0-1 0,0 1 0,-1-6 0,-1-5 0,-1 0 0,-1 0 0,0 0 0,-1 0 0,-12-25 0,16 38 0,1 0 0,-1-1 0,-1 1 0,1 0 0,0 0 0,0 0 0,-1 0 0,1 0 0,-1 0 0,1 0 0,-1 1 0,0-1 0,0 0 0,0 1 0,0 0 0,0-1 0,0 1 0,0 0 0,-1 0 0,1 0 0,0 0 0,-1 1 0,1-1 0,0 0 0,-1 1 0,1 0 0,-1 0 0,1 0 0,0 0 0,-1 0 0,1 0 0,-5 1 0,3 1 0,0 0 0,0 0 0,0 0 0,1 1 0,-1-1 0,1 1 0,0 0 0,0 0 0,0 0 0,0 0 0,1 0 0,-1 1 0,1-1 0,-1 1 0,1 0 0,1-1 0,-1 1 0,-1 5 0,-1 3 0,0-1 0,1 1 0,1 1 0,0-1 0,0 0 0,1 1 0,1-1 0,0 0 0,1 1 0,0-1 0,5 21 0,-6-32 0,1 1 0,0 0 0,-1-1 0,1 1 0,0-1 0,0 1 0,0-1 0,0 1 0,0-1 0,0 0 0,1 1 0,-1-1 0,0 0 0,1 0 0,-1 0 0,1 0 0,-1 0 0,1 0 0,-1 0 0,1-1 0,0 1 0,-1-1 0,1 1 0,0-1 0,0 1 0,-1-1 0,1 0 0,0 0 0,0 0 0,-1 0 0,1 0 0,0 0 0,3-1 0,-3 0 0,1 0 0,-1 0 0,1 0 0,-1-1 0,0 1 0,0 0 0,1-1 0,-1 1 0,0-1 0,0 0 0,-1 0 0,1 0 0,0 0 0,-1 0 0,1 0 0,-1 0 0,0-1 0,1 1 0,-1 0 0,0-1 0,0 1 0,0-4 0,2-8 0,-1 0 0,-1-1 0,0 1 0,-1 0 0,-3-29 0,2 39 0,0-1 0,0 0 0,0 0 0,-1 1 0,1-1 0,-1 1 0,0 0 0,-1-1 0,-3-5 0,4 8 0,1 0 0,-1 1 0,0-1 0,0 0 0,1 1 0,-1 0 0,0-1 0,0 1 0,0 0 0,-1 0 0,1 0 0,0 0 0,0 1 0,0-1 0,-1 1 0,1-1 0,0 1 0,-1 0 0,1 0 0,-4 0 0,4 1 0,-1 0 0,1 0 0,0 0 0,0 0 0,0 0 0,-1 1 0,1-1 0,1 1 0,-1-1 0,0 1 0,0 0 0,1 0 0,-1 0 0,1 0 0,-1 0 0,1 0 0,0 0 0,0 1 0,0-1 0,0 0 0,0 1 0,1-1 0,-2 4 0,-12 60 0,14-31 120,0-33-179,1-1-1,-1 0 1,0 0-1,0 1 1,1-1 0,-1 0-1,1 0 1,-1 0-1,1 0 1,0 1 0,-1-1-1,1 0 1,0 0-1,0 0 1,0 0 0,-1-1-1,1 1 1,0 0-1,0 0 1,0 0 0,1-1-1,-1 1 1,0-1-1,2 2 1,7-1-6767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3T15:33:58.231"/>
    </inkml:context>
    <inkml:brush xml:id="br0">
      <inkml:brushProperty name="width" value="0.035" units="cm"/>
      <inkml:brushProperty name="height" value="0.035" units="cm"/>
    </inkml:brush>
  </inkml:definitions>
  <inkml:trace contextRef="#ctx0" brushRef="#br0">208 106 24575,'-29'-9'0,"27"8"0,-1 0 0,1 0 0,-1 0 0,0 0 0,0 0 0,1 0 0,-1 1 0,0-1 0,0 1 0,0 0 0,-5 0 0,4 1 0,0 0 0,0 1 0,0-1 0,0 1 0,0 0 0,0 0 0,0 0 0,1 1 0,-1-1 0,1 1 0,-1 0 0,1 0 0,0 0 0,0 0 0,1 1 0,-1-1 0,1 1 0,-1-1 0,1 1 0,0 0 0,-2 6 0,4-8 0,-1 0 0,0 0 0,0 0 0,1 0 0,-1 0 0,1 1 0,0-1 0,0 0 0,-1 0 0,1 0 0,1 1 0,-1-1 0,0 0 0,0 0 0,1 0 0,0 0 0,-1 0 0,1 1 0,0-1 0,0 0 0,0 0 0,0-1 0,0 1 0,0 0 0,1 0 0,-1-1 0,1 1 0,-1 0 0,1-1 0,0 1 0,-1-1 0,1 0 0,0 0 0,0 0 0,0 0 0,0 0 0,0 0 0,0 0 0,0 0 0,0-1 0,0 1 0,4-1 0,0 2 0,-1-1 0,1 0 0,-1 0 0,1-1 0,0 0 0,0 0 0,-1 0 0,1-1 0,0 1 0,-1-1 0,1-1 0,-1 1 0,1-1 0,9-4 0,-12 4 0,0-1 0,-1 1 0,1 0 0,-1-1 0,1 0 0,-1 1 0,0-1 0,0 0 0,0 0 0,-1 0 0,1 0 0,-1-1 0,1 1 0,-1 0 0,0-1 0,0 1 0,-1-1 0,1 1 0,-1-1 0,0 1 0,0-1 0,0 1 0,0-1 0,-1-6 0,0 7 0,1-1 0,0 1 0,-1-1 0,0 1 0,0-1 0,0 1 0,0 0 0,-1 0 0,1 0 0,-1-1 0,1 1 0,-1 1 0,0-1 0,-1 0 0,1 0 0,0 1 0,-1-1 0,1 1 0,-1 0 0,0 0 0,0 0 0,0 0 0,0 0 0,0 1 0,0-1 0,0 1 0,0 0 0,-1 0 0,1 0 0,-1 0 0,1 0 0,0 1 0,-1 0 0,-3 0 0,3 0 0,0 0 0,0 0 0,0 1 0,1 0 0,-1 0 0,0 0 0,0 0 0,1 0 0,-1 1 0,1 0 0,-1 0 0,1 0 0,0 0 0,0 0 0,0 0 0,0 1 0,0 0 0,0 0 0,1-1 0,-1 2 0,1-1 0,0 0 0,0 0 0,0 1 0,0-1 0,1 1 0,-1-1 0,1 1 0,0 0 0,-1 5 0,0 0 0,1 0 0,1 0 0,0 0 0,0-1 0,0 1 0,1 0 0,3 12 0,-4-20 0,0 1 0,1 0 0,-1 0 0,1 0 0,0-1 0,-1 1 0,1 0 0,0 0 0,0-1 0,0 1 0,0-1 0,0 1 0,0-1 0,1 1 0,-1-1 0,0 0 0,1 0 0,-1 0 0,1 1 0,-1-1 0,1-1 0,0 1 0,-1 0 0,1 0 0,0-1 0,0 1 0,-1 0 0,1-1 0,0 0 0,0 0 0,0 1 0,0-1 0,0 0 0,-1 0 0,1-1 0,0 1 0,0 0 0,0-1 0,0 1 0,-1-1 0,3 0 0,-2 0 0,0 0 0,1 0 0,-1 0 0,0 0 0,-1 0 0,1-1 0,0 1 0,0 0 0,-1-1 0,1 0 0,0 1 0,-1-1 0,0 0 0,1 0 0,-1 0 0,0 0 0,0 0 0,0 0 0,0 0 0,0 0 0,-1 0 0,1-1 0,-1 1 0,1 0 0,-1 0 0,0-1 0,0 1 0,0 0 0,0 0 0,0-1 0,-1-3 0,0 3 0,1 0 0,-1 1 0,0-1 0,1 0 0,-1 0 0,0 1 0,-1-1 0,1 0 0,-1 1 0,1-1 0,-1 1 0,0 0 0,1-1 0,-1 1 0,0 0 0,-1 0 0,1 0 0,0 1 0,0-1 0,-1 0 0,1 1 0,-1 0 0,0-1 0,-4 0 0,4 1 0,0 1 0,0 0 0,0-1 0,0 1 0,0 1 0,0-1 0,0 0 0,1 1 0,-1 0 0,0-1 0,0 1 0,0 0 0,1 0 0,-1 1 0,0-1 0,1 1 0,-1-1 0,1 1 0,0 0 0,-1 0 0,1 0 0,0 0 0,0 0 0,-3 5 0,4-5 0,-1 0 0,1 0 0,0 0 0,0 0 0,0 0 0,0 0 0,0 1 0,0-1 0,1 0 0,-1 1 0,1-1 0,0 0 0,0 1 0,0-1 0,0 0 0,0 1 0,0-1 0,0 1 0,1-1 0,-1 0 0,1 1 0,0-1 0,0 0 0,0 0 0,0 0 0,0 1 0,0-1 0,0 0 0,1 0 0,2 3 0,-3-5 0,-1 1 0,0-1 0,1 1 0,-1-1 0,0 1 0,1-1 0,-1 1 0,1-1 0,-1 0 0,1 1 0,-1-1 0,1 0 0,-1 1 0,1-1 0,-1 0 0,1 0 0,0 1 0,-1-1 0,1 0 0,-1 0 0,1 0 0,0 0 0,-1 0 0,1 0 0,-1 0 0,1 0 0,0 0 0,-1 0 0,1 0 0,-1 0 0,1-1 0,0 1 0,-1 0 0,1 0 0,0-1 0,11-22 0,-4-30 0,-7 35 0,0-57 0,-2 71 0,1-1 0,-1 0 0,1 1 0,-1-1 0,-1 0 0,1 1 0,-1-1 0,1 1 0,-1 0 0,0-1 0,-1 1 0,-3-5 0,6 9 0,-1-1 0,1 1 0,0 0 0,-1-1 0,1 1 0,0 0 0,-1-1 0,1 1 0,0 0 0,-1 0 0,1 0 0,-1-1 0,1 1 0,0 0 0,-1 0 0,1 0 0,-1 0 0,1 0 0,-1 0 0,1-1 0,-1 1 0,1 0 0,-1 0 0,1 1 0,0-1 0,-1 0 0,1 0 0,-1 0 0,1 0 0,-1 0 0,1 0 0,-1 1 0,1-1 0,0 0 0,-1 1 0,-14 17 0,-6 35 0,18-44 0,0-3-170,0 1-1,1 0 0,0 0 1,1 0-1,-1 0 0,1 0 1,0 11-1,3-3-6655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3T15:34:01.154"/>
    </inkml:context>
    <inkml:brush xml:id="br0">
      <inkml:brushProperty name="width" value="0.035" units="cm"/>
      <inkml:brushProperty name="height" value="0.035" units="cm"/>
    </inkml:brush>
  </inkml:definitions>
  <inkml:trace contextRef="#ctx0" brushRef="#br0">176 66 24575,'0'-2'0,"-1"1"0,0-1 0,0 0 0,0 0 0,0 1 0,0-1 0,-1 0 0,1 1 0,0-1 0,-1 1 0,1 0 0,-1-1 0,0 1 0,1 0 0,-1 0 0,0 0 0,0 0 0,1 1 0,-4-2 0,-38-12 0,42 13 0,-1 1 0,1 0 0,-1 0 0,0 0 0,1 0 0,-1 0 0,0 1 0,1-1 0,-1 1 0,1-1 0,-1 1 0,1-1 0,-1 1 0,1 0 0,-1-1 0,1 1 0,0 0 0,-1 0 0,1 0 0,0 0 0,0 0 0,0 1 0,-2 1 0,1 0 0,0 0 0,0 1 0,1-1 0,-1 1 0,1-1 0,0 1 0,0 0 0,0 0 0,0 7 0,0-5 0,0 1 0,1-1 0,0 1 0,1 0 0,0-1 0,0 1 0,0-1 0,0 0 0,1 1 0,0-1 0,1 0 0,3 6 0,-4-8 0,1-1 0,0 0 0,0 0 0,1 0 0,-1 0 0,1-1 0,-1 1 0,1-1 0,0 0 0,0 0 0,0 0 0,0 0 0,0-1 0,0 0 0,0 0 0,1 0 0,6 1 0,-9-2 0,1 0 0,-1 0 0,0 0 0,1-1 0,-1 1 0,0 0 0,1-1 0,-1 1 0,0-1 0,0 0 0,1 0 0,-1 0 0,0 0 0,0 0 0,0 0 0,0-1 0,0 1 0,-1-1 0,1 1 0,0-1 0,-1 0 0,1 0 0,-1 0 0,1 0 0,-1 0 0,0 0 0,0 0 0,0 0 0,0 0 0,0 0 0,-1 0 0,1-1 0,0-2 0,1-9 0,0 1 0,-1-1 0,0 0 0,-2-19 0,1 29 0,0 0 0,-1 0 0,1 1 0,-1-1 0,0 0 0,0 1 0,0-1 0,0 1 0,0-1 0,-1 1 0,0-1 0,0 1 0,0 0 0,0 0 0,0 0 0,0 0 0,-1 0 0,1 0 0,-1 1 0,-6-5 0,9 7 0,-1 0 0,0-1 0,0 1 0,0 0 0,1 0 0,-1-1 0,0 1 0,0 0 0,0 0 0,0 0 0,1 0 0,-1 0 0,0 0 0,0 0 0,0 1 0,0-1 0,1 0 0,-1 0 0,0 1 0,0-1 0,0 0 0,1 1 0,-1-1 0,0 1 0,1-1 0,-2 2 0,-14 22 0,-2 37 0,17-57 0,0 3 0,-1 0 0,1 0 0,0 0 0,1 0 0,0 0 0,0 0 0,0 0 0,1 0 0,2 11 0,-2-16 0,0 0 0,0 0 0,0 1 0,0-1 0,1 0 0,-1 0 0,1 0 0,-1 0 0,1-1 0,0 1 0,-1 0 0,1-1 0,0 1 0,0-1 0,0 0 0,0 1 0,1-1 0,-1 0 0,0 0 0,0-1 0,1 1 0,-1 0 0,0-1 0,1 1 0,-1-1 0,1 0 0,-1 0 0,1 0 0,-1 0 0,4-1 0,-4 1 0,0 0 0,0 0 0,0 0 0,1-1 0,-1 1 0,0-1 0,0 1 0,0-1 0,0 0 0,0 0 0,0 0 0,0 0 0,0 0 0,-1 0 0,1-1 0,0 1 0,-1-1 0,1 1 0,-1-1 0,1 0 0,1-3 0,-1 2 0,0-1 0,-1 1 0,1-1 0,-1 0 0,0 1 0,0-1 0,-1 0 0,1 0 0,-1 0 0,0 0 0,0-7 0,0 6 0,0 1 0,-1-1 0,1 1 0,-1 0 0,0-1 0,-1 1 0,1 0 0,-1 0 0,0-1 0,1 1 0,-2 1 0,1-1 0,0 0 0,-1 0 0,0 1 0,0 0 0,0-1 0,0 1 0,0 0 0,-1 0 0,0 1 0,-6-5 0,7 6 0,0 0 0,0 0 0,0 1 0,0-1 0,0 0 0,0 1 0,0 0 0,0 0 0,0 0 0,0 0 0,0 0 0,0 1 0,0-1 0,0 1 0,0 0 0,0 0 0,0 0 0,0 0 0,1 1 0,-1-1 0,0 1 0,1-1 0,-1 1 0,1 0 0,0 0 0,-1 0 0,-2 4 0,3-3 0,0 0 0,0 1 0,0-1 0,1 1 0,-1 0 0,1-1 0,0 1 0,0 0 0,0 0 0,0-1 0,1 1 0,0 0 0,0 0 0,0 0 0,0 0 0,0 0 0,1 0 0,-1-1 0,1 1 0,0 0 0,3 6 0,-3-9 0,-1 1 0,0-1 0,1 1 0,-1-1 0,1 0 0,0 0 0,-1 1 0,1-1 0,0 0 0,0 0 0,0 0 0,0 0 0,0 0 0,0 0 0,0 0 0,0 0 0,0 0 0,0 0 0,0-1 0,1 1 0,-1 0 0,0-1 0,1 1 0,-1-1 0,0 0 0,1 1 0,-1-1 0,1 0 0,-1 0 0,0 0 0,1 0 0,-1 0 0,3 0 0,-2-1 0,0 0 0,-1 0 0,1 0 0,0 0 0,0 0 0,-1 0 0,1 0 0,0-1 0,-1 1 0,1-1 0,-1 1 0,0-1 0,0 0 0,1 1 0,-1-1 0,0 0 0,0 0 0,-1 0 0,1 1 0,0-1 0,-1 0 0,1-3 0,1-2 0,-1 1 0,0-1 0,0 0 0,0 1 0,-1-1 0,0 0 0,-1 1 0,0-1 0,0 1 0,0-1 0,-1 1 0,-3-10 0,4 14 0,0-1 0,-1 1 0,1 0 0,-1-1 0,0 1 0,0 0 0,0 0 0,0 1 0,0-1 0,0 0 0,0 0 0,-1 1 0,1 0 0,0-1 0,-1 1 0,1 0 0,-1 0 0,0 0 0,1 1 0,-1-1 0,0 1 0,1-1 0,-1 1 0,0 0 0,0 0 0,1 0 0,-1 0 0,0 1 0,0-1 0,1 1 0,-1-1 0,-3 3 0,2-2 0,0 1 0,0 0 0,0 0 0,1 1 0,-1-1 0,1 1 0,0-1 0,0 1 0,0 0 0,0 1 0,0-1 0,1 0 0,-1 1 0,1-1 0,0 1 0,0 0 0,0 0 0,0 0 0,1 0 0,0 0 0,0 0 0,0 0 0,0 0 0,0 6 0,0-7 0,1 0 0,-1 0 0,1 0 0,0 0 0,0-1 0,0 1 0,0 0 0,0 0 0,1 0 0,-1 0 0,1-1 0,0 1 0,0 0 0,0-1 0,0 1 0,0 0 0,0-1 0,1 1 0,-1-1 0,1 0 0,0 0 0,0 1 0,0-1 0,0 0 0,0 0 0,0-1 0,0 1 0,1 0 0,-1-1 0,0 1 0,1-1 0,0 0 0,-1 0 0,1 0 0,0 0 0,3 0 0,-4-1 5,1 0-1,-1 0 1,1 0 0,-1 0-1,0 0 1,1-1-1,-1 1 1,1-1 0,-1 0-1,0 0 1,0 0 0,1 0-1,-1 0 1,0 0-1,0-1 1,0 1 0,0-1-1,-1 1 1,1-1-1,0 0 1,-1 1 0,1-1-1,-1 0 1,1 0-1,1-4 1,0 0-191,0 0 1,0 0-1,-1-1 0,0 1 1,0-1-1,0 0 1,1-11-1,-2-2-6640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3T15:34:15.933"/>
    </inkml:context>
    <inkml:brush xml:id="br0">
      <inkml:brushProperty name="width" value="0.035" units="cm"/>
      <inkml:brushProperty name="height" value="0.035" units="cm"/>
      <inkml:brushProperty name="color" value="#C00000"/>
    </inkml:brush>
  </inkml:definitions>
  <inkml:trace contextRef="#ctx0" brushRef="#br0">1 3644 24575,'0'2'0,"1"1"0,-1-1 0,1 0 0,-1 0 0,1 1 0,0-1 0,0 0 0,0 0 0,0 0 0,0 0 0,0 0 0,1 0 0,-1-1 0,1 1 0,-1 0 0,1-1 0,0 1 0,0-1 0,-1 1 0,1-1 0,0 0 0,0 0 0,0 0 0,0 0 0,1 0 0,-1 0 0,0-1 0,0 1 0,1-1 0,-1 1 0,0-1 0,3 0 0,13 2 0,0 0 0,1-2 0,19-1 0,-17 0 0,22 1 0,-23 1 0,0-1 0,0-1 0,-1-1 0,24-5 0,-38 6 0,1-1 0,0 0 0,-1 0 0,1 0 0,-1-1 0,0 0 0,0 0 0,0-1 0,0 1 0,0-1 0,-1 0 0,1 0 0,-1-1 0,0 1 0,-1-1 0,1 0 0,-1 0 0,4-6 0,10-23 0,-1-1 0,-2 0 0,-1-1 0,-2-1 0,-1 0 0,-2 0 0,-2 0 0,-1-1 0,-1-62 0,-5-719 0,-1 782 0,-11-61 0,2 22 0,2 5 0,3 30 0,-2-63 0,9-423 0,2 485 0,2 0 0,1 0 0,19-61 0,0-3 0,-16 66 0,3 1 0,1 0 0,33-64 0,50-83 0,-72 142 0,-20 35 0,0 0 0,1 0 0,0 1 0,0-1 0,1 2 0,1-1 0,-1 0 0,14-11 0,17-21 0,-31 32 0,1 1 0,-1 0 0,1 0 0,12-10 0,12-4 0,1 1 0,1 2 0,1 1 0,51-18 0,22-10 0,-67 26 0,57-18 0,118-41 0,-114 36 0,-76 30 0,0 2 0,0 0 0,37-8 0,152-31 0,-160 39 0,-29 5 0,0 1 0,39-2 0,-19 8 0,1 1 0,61 13 0,36 8 0,19-4 0,-142-16 0,186 40 0,-88-20-1365,-101-20-5461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3T15:34:22.835"/>
    </inkml:context>
    <inkml:brush xml:id="br0">
      <inkml:brushProperty name="width" value="0.035" units="cm"/>
      <inkml:brushProperty name="height" value="0.035" units="cm"/>
    </inkml:brush>
  </inkml:definitions>
  <inkml:trace contextRef="#ctx0" brushRef="#br0">71 62 24575,'-3'0'0,"-1"0"0,1 0 0,0 0 0,0 1 0,-1 0 0,1-1 0,0 1 0,0 0 0,0 0 0,-1 1 0,1-1 0,1 1 0,-1-1 0,0 1 0,0 0 0,1 0 0,-4 3 0,5-3 0,-1 0 0,1 0 0,0 0 0,0 0 0,0 0 0,0 1 0,0-1 0,0 0 0,1 1 0,-1-1 0,1 0 0,-1 1 0,1-1 0,0 1 0,0-1 0,0 1 0,0-1 0,1 1 0,-1-1 0,1 0 0,-1 1 0,1-1 0,0 0 0,1 4 0,0-2 0,0 0 0,0 0 0,1 0 0,0 0 0,-1-1 0,1 1 0,0 0 0,1-1 0,-1 0 0,1 0 0,-1 0 0,1 0 0,0-1 0,0 0 0,0 1 0,0-1 0,1-1 0,-1 1 0,1-1 0,-1 1 0,1-1 0,8 0 0,5 1 0,1-1 0,0 0 0,0-2 0,24-3 0,-41 4 0,0 0 0,-1 0 0,1-1 0,0 1 0,0 0 0,0-1 0,-1 1 0,1-1 0,0 0 0,0 0 0,-1 1 0,1-1 0,0 0 0,-1 0 0,1-1 0,-1 1 0,0 0 0,1 0 0,-1-1 0,0 1 0,0-1 0,0 1 0,0-1 0,0 1 0,0-1 0,0 0 0,1-2 0,-2 1 0,0-1 0,1 1 0,-1-1 0,-1 0 0,1 1 0,0-1 0,-1 1 0,0-1 0,0 1 0,0-1 0,0 1 0,0 0 0,-3-6 0,1 3 0,0 0 0,-1 0 0,1 0 0,-1 1 0,0 0 0,-1-1 0,1 1 0,-1 1 0,0-1 0,0 1 0,-1 0 0,1 0 0,-1 0 0,0 1 0,-9-5 0,13 8 0,1-1 0,-1 1 0,1 0 0,0 0 0,-1 0 0,1 0 0,-1 0 0,1 0 0,-1 0 0,1 0 0,0 1 0,-1-1 0,1 1 0,-1-1 0,1 1 0,0-1 0,0 1 0,-1 0 0,1-1 0,0 1 0,0 0 0,0 0 0,0 0 0,0 0 0,0 0 0,-2 2 0,2 0 0,-1 0 0,1 0 0,0 0 0,0 0 0,0 1 0,1-1 0,-1 0 0,1 0 0,-1 1 0,1-1 0,1 5 0,-1 2 0,2 0 0,-1 0 0,1 0 0,1 0 0,0-1 0,0 1 0,5 9 0,-5-15 0,0-1 0,0 1 0,0 0 0,0-1 0,1 0 0,-1 0 0,1 0 0,0 0 0,0 0 0,0-1 0,1 0 0,-1 0 0,0 0 0,1 0 0,-1-1 0,1 1 0,0-1 0,-1-1 0,1 1 0,0 0 0,0-1 0,-1 0 0,1 0 0,9-2 0,-11 2 0,0-1 0,-1 1 0,1-1 0,0 0 0,0 0 0,0 0 0,0 0 0,-1 0 0,1-1 0,-1 1 0,1-1 0,-1 0 0,1 0 0,-1 0 0,0 0 0,0 0 0,0 0 0,0 0 0,0-1 0,0 1 0,-1-1 0,1 1 0,-1-1 0,0 0 0,0 1 0,0-1 0,0 0 0,0 0 0,-1 0 0,1 0 0,-1 0 0,0 0 0,0 0 0,0 0 0,0 0 0,0 0 0,-1 0 0,1 0 0,-1 0 0,-1-2 0,-1-7 0,-1 1 0,0 0 0,0 1 0,-2-1 0,1 1 0,-8-10 0,11 17 0,1 0 0,-1 0 0,0 1 0,0-1 0,0 1 0,0 0 0,0 0 0,-1-1 0,1 2 0,-1-1 0,1 0 0,-1 0 0,0 1 0,1-1 0,-1 1 0,0 0 0,0 0 0,0 0 0,0 0 0,0 0 0,0 1 0,0 0 0,-1-1 0,1 1 0,0 0 0,0 1 0,-4-1 0,5 2 0,-1-1 0,1 1 0,0 0 0,0 0 0,0 0 0,0 0 0,0 0 0,0 0 0,0 0 0,1 0 0,-1 1 0,1-1 0,0 1 0,0-1 0,0 1 0,0 0 0,0-1 0,0 1 0,1 0 0,-1 0 0,1 0 0,0-1 0,0 1 0,0 3 0,-1 4 0,1-1 0,0 1 0,1-1 0,0 1 0,4 17 0,-4-25 0,-1 1 0,1-1 0,0 0 0,0 0 0,0 0 0,0 1 0,0-1 0,0 0 0,0 0 0,0-1 0,1 1 0,-1 0 0,1 0 0,0-1 0,-1 1 0,1-1 0,0 1 0,0-1 0,0 0 0,0 0 0,0 0 0,0 0 0,0 0 0,0 0 0,1 0 0,-1-1 0,0 1 0,0-1 0,1 0 0,-1 1 0,4-2 0,-4 1 0,1-1 0,-1 0 0,0 0 0,0 0 0,0 0 0,0 0 0,0 0 0,0-1 0,0 1 0,0-1 0,-1 0 0,1 1 0,0-1 0,-1 0 0,0 0 0,1 0 0,-1 0 0,0 0 0,0 0 0,0 0 0,0 0 0,0-1 0,-1 1 0,1 0 0,-1 0 0,1-1 0,-1 1 0,0 0 0,0-1 0,0-3 0,-1 1 0,1 0 0,-1 1 0,0-1 0,0 1 0,-1-1 0,1 1 0,-1-1 0,0 1 0,0 0 0,-1 0 0,1 0 0,-1 0 0,0 0 0,0 1 0,0-1 0,-5-4 0,5 6 0,0-1 0,1 1 0,-1 0 0,0 0 0,0 0 0,0 0 0,0 0 0,-1 1 0,1 0 0,0-1 0,-1 1 0,1 0 0,-1 1 0,1-1 0,-1 0 0,0 1 0,1 0 0,-1 0 0,1 0 0,-1 1 0,-6 0 0,8 0 0,0 0 0,1-1 0,0 1 0,-1 0 0,1 0 0,-1 0 0,1 0 0,0 0 0,0 0 0,0 0 0,0 0 0,0 1 0,0-1 0,0 0 0,0 1 0,0-1 0,0 1 0,1-1 0,-1 1 0,0-1 0,1 1 0,0-1 0,-1 1 0,1 0 0,0-1 0,0 1 0,0-1 0,0 1 0,0 0 0,0-1 0,0 1 0,0 0 0,1-1 0,-1 1 0,1-1 0,-1 1 0,1-1 0,1 3 0,-1-2 0,-1-1 0,0 0 0,1 1 0,-1-1 0,1 0 0,-1 1 0,1-1 0,0 0 0,0 0 0,-1 0 0,1 0 0,0 0 0,0 0 0,0 0 0,0 0 0,0 0 0,0 0 0,0 0 0,1-1 0,-1 1 0,0 0 0,0-1 0,1 1 0,-1-1 0,0 1 0,1-1 0,-1 0 0,0 0 0,1 0 0,-1 1 0,0-1 0,1 0 0,-1-1 0,1 1 0,-1 0 0,0 0 0,1 0 0,-1-1 0,0 1 0,2-2 0,-2 2 0,0-1 0,0 1 0,-1-1 0,1 0 0,-1 1 0,1-1 0,0 0 0,-1 0 0,0 1 0,1-1 0,-1 0 0,1 0 0,-1 0 0,0 1 0,1-1 0,-1 0 0,0 0 0,0 0 0,0 0 0,0 0 0,0 0 0,0 0 0,0 1 0,0-1 0,0 0 0,0 0 0,0 0 0,-1 0 0,1 0 0,0 0 0,-1 1 0,1-1 0,-1 0 0,1 0 0,-1 1 0,1-1 0,-1 0 0,1 0 0,-1 1 0,1-1 0,-1 1 0,0-1 0,0 0 0,1 1 0,-1-1 0,0 1 0,0 0 0,0-1 0,1 1 0,-2-1 0,-3-2 0,0 0 0,-1 0 0,1 1 0,-1 0 0,1 0 0,-7-2 0,-31 5 0,44-1 0,0-1 0,0 1 0,-1-1 0,1 1 0,0-1 0,-1 1 0,1-1 0,-1 0 0,1 1 0,-1-1 0,1 0 0,-1 1 0,1-1 0,-1 0 0,0 0 0,1 0 0,-1 1 0,0-1 0,0 0 0,1 0 0,-1 0 0,0 1 0,0-1 0,0 0 0,0 0 0,0 0 0,0 0 0,0 0 0,-1 1 0,1-1 0,0 0 0,0 0 0,-1 0 0,1 1 0,0-1 0,-1 0 0,1 0 0,-1 1 0,1-1 0,-2-1 0,1-1 0,0 0 0,-1 0 0,0 0 0,0 0 0,0 0 0,0 1 0,0-1 0,0 1 0,-4-3 0,6 4 0,-1 1 0,0 0 0,0-1 0,1 1 0,-1 0 0,0-1 0,0 1 0,0 0 0,0 0 0,1 0 0,-1-1 0,0 1 0,0 0 0,0 0 0,0 0 0,0 1 0,1-1 0,-1 0 0,0 0 0,0 0 0,0 1 0,1-1 0,-1 0 0,0 1 0,0-1 0,0 0 0,1 1 0,-1-1 0,0 1 0,0 0 0,-1 1 0,1 1 0,-1-1 0,1 0 0,0 0 0,0 1 0,0-1 0,0 1 0,0-1 0,0 1 0,0 3 0,0 0 0,0 1 0,0 0 0,1 0 0,0-1 0,0 1 0,1 0 0,2 11 0,-2-16-59,0 1 0,1-1-1,0 1 1,-1-1-1,1 0 1,0 0 0,0 0-1,0 0 1,1 0 0,-1 0-1,0-1 1,1 1 0,-1-1-1,1 1 1,0-1-1,-1 0 1,1 0 0,0 0-1,-1-1 1,1 1 0,0 0-1,5-1 1,2 1-6767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2/3/2024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52277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2/3/2024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29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2/3/2024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0691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2/3/2024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26216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2/3/2024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98495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2/3/2024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6634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2/3/2024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07245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2/3/2024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8824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2/3/2024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20820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2/3/2024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09147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2/3/2024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2557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2/3/2024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98192949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3.png"/><Relationship Id="rId2" Type="http://schemas.openxmlformats.org/officeDocument/2006/relationships/image" Target="../media/image8.jpe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customXml" Target="../ink/ink4.xml"/><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6" name="Rectangle 95">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7" name="Rectangle 96">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99ED46A-9A18-8131-A3AF-1FBF060A2CB7}"/>
              </a:ext>
            </a:extLst>
          </p:cNvPr>
          <p:cNvPicPr>
            <a:picLocks noChangeAspect="1"/>
          </p:cNvPicPr>
          <p:nvPr/>
        </p:nvPicPr>
        <p:blipFill rotWithShape="1">
          <a:blip r:embed="rId2">
            <a:alphaModFix amt="70000"/>
          </a:blip>
          <a:srcRect t="8923" r="-1" b="32018"/>
          <a:stretch/>
        </p:blipFill>
        <p:spPr>
          <a:xfrm>
            <a:off x="20" y="10"/>
            <a:ext cx="12188932" cy="6856614"/>
          </a:xfrm>
          <a:prstGeom prst="rect">
            <a:avLst/>
          </a:prstGeom>
        </p:spPr>
      </p:pic>
      <p:grpSp>
        <p:nvGrpSpPr>
          <p:cNvPr id="98"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99"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00" name="Freeform: Shape 99">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03" name="Freeform: Shape 102">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04" name="Freeform: Shape 103">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05" name="Freeform: Shape 104">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06" name="Freeform: Shape 105">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07" name="Freeform: Shape 10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8"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109"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110" name="Freeform: Shape 109">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111" name="Freeform: Shape 110">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112"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81" name="Freeform: Shape 80">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113" name="Freeform: Shape 11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114" name="Freeform: Shape 11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115" name="Freeform: Shape 11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116" name="Freeform: Shape 11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117" name="Freeform: Shape 116">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118" name="Freeform: Shape 117">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119" name="Freeform: Shape 118">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120" name="Freeform: Shape 119">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23" name="Freeform: Shape 122">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124" name="Freeform: Shape 123">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25" name="Freeform: Shape 124">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860FBDA1-3072-94D5-7E56-61A3CE052353}"/>
              </a:ext>
            </a:extLst>
          </p:cNvPr>
          <p:cNvSpPr>
            <a:spLocks noGrp="1"/>
          </p:cNvSpPr>
          <p:nvPr>
            <p:ph type="ctrTitle"/>
          </p:nvPr>
        </p:nvSpPr>
        <p:spPr>
          <a:xfrm>
            <a:off x="994404" y="731041"/>
            <a:ext cx="10191942" cy="3173034"/>
          </a:xfrm>
        </p:spPr>
        <p:txBody>
          <a:bodyPr>
            <a:normAutofit/>
          </a:bodyPr>
          <a:lstStyle/>
          <a:p>
            <a:r>
              <a:rPr lang="en-US" sz="6600" dirty="0">
                <a:solidFill>
                  <a:srgbClr val="FFFFFF"/>
                </a:solidFill>
              </a:rPr>
              <a:t>Shadow of the tomb raider</a:t>
            </a:r>
            <a:endParaRPr lang="en-IL" sz="6600" dirty="0">
              <a:solidFill>
                <a:srgbClr val="FFFFFF"/>
              </a:solidFill>
            </a:endParaRPr>
          </a:p>
        </p:txBody>
      </p:sp>
      <p:sp>
        <p:nvSpPr>
          <p:cNvPr id="3" name="Subtitle 2">
            <a:extLst>
              <a:ext uri="{FF2B5EF4-FFF2-40B4-BE49-F238E27FC236}">
                <a16:creationId xmlns:a16="http://schemas.microsoft.com/office/drawing/2014/main" id="{8320C040-7CFB-E3C0-C179-CC0507CA18AC}"/>
              </a:ext>
            </a:extLst>
          </p:cNvPr>
          <p:cNvSpPr>
            <a:spLocks noGrp="1"/>
          </p:cNvSpPr>
          <p:nvPr>
            <p:ph type="subTitle" idx="1"/>
          </p:nvPr>
        </p:nvSpPr>
        <p:spPr>
          <a:xfrm>
            <a:off x="1524000" y="4069354"/>
            <a:ext cx="9144000" cy="1265285"/>
          </a:xfrm>
        </p:spPr>
        <p:txBody>
          <a:bodyPr>
            <a:normAutofit/>
          </a:bodyPr>
          <a:lstStyle/>
          <a:p>
            <a:r>
              <a:rPr lang="en-US" sz="2200">
                <a:solidFill>
                  <a:srgbClr val="FFFFFF"/>
                </a:solidFill>
              </a:rPr>
              <a:t>Shaked Levi </a:t>
            </a:r>
            <a:endParaRPr lang="en-IL" sz="2200">
              <a:solidFill>
                <a:srgbClr val="FFFFFF"/>
              </a:solidFill>
            </a:endParaRPr>
          </a:p>
        </p:txBody>
      </p:sp>
      <p:grpSp>
        <p:nvGrpSpPr>
          <p:cNvPr id="126"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127" name="Straight Connector 126">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28" name="Straight Connector 127">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21963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DCC8D82-755D-E9D1-1A02-1A7E71659821}"/>
              </a:ext>
            </a:extLst>
          </p:cNvPr>
          <p:cNvPicPr>
            <a:picLocks noChangeAspect="1"/>
          </p:cNvPicPr>
          <p:nvPr/>
        </p:nvPicPr>
        <p:blipFill>
          <a:blip r:embed="rId2"/>
          <a:stretch>
            <a:fillRect/>
          </a:stretch>
        </p:blipFill>
        <p:spPr>
          <a:xfrm>
            <a:off x="-10979" y="1"/>
            <a:ext cx="12202979" cy="6927272"/>
          </a:xfrm>
          <a:prstGeom prst="rect">
            <a:avLst/>
          </a:prstGeom>
        </p:spPr>
      </p:pic>
      <p:sp>
        <p:nvSpPr>
          <p:cNvPr id="2" name="Title 1">
            <a:extLst>
              <a:ext uri="{FF2B5EF4-FFF2-40B4-BE49-F238E27FC236}">
                <a16:creationId xmlns:a16="http://schemas.microsoft.com/office/drawing/2014/main" id="{5FF5539B-D145-A5F3-03D8-D190D9D4F54F}"/>
              </a:ext>
            </a:extLst>
          </p:cNvPr>
          <p:cNvSpPr>
            <a:spLocks noGrp="1"/>
          </p:cNvSpPr>
          <p:nvPr>
            <p:ph type="title"/>
          </p:nvPr>
        </p:nvSpPr>
        <p:spPr>
          <a:xfrm>
            <a:off x="8842074" y="365125"/>
            <a:ext cx="2511725" cy="1325563"/>
          </a:xfrm>
        </p:spPr>
        <p:txBody>
          <a:bodyPr>
            <a:normAutofit fontScale="90000"/>
          </a:bodyPr>
          <a:lstStyle/>
          <a:p>
            <a:pPr algn="r" rtl="1"/>
            <a:r>
              <a:rPr lang="he-IL" dirty="0">
                <a:solidFill>
                  <a:schemeClr val="bg1"/>
                </a:solidFill>
              </a:rPr>
              <a:t>תורם ביותר למשחק</a:t>
            </a:r>
            <a:endParaRPr lang="en-IL" dirty="0">
              <a:solidFill>
                <a:schemeClr val="bg1"/>
              </a:solidFill>
            </a:endParaRPr>
          </a:p>
        </p:txBody>
      </p:sp>
      <p:sp>
        <p:nvSpPr>
          <p:cNvPr id="3" name="Content Placeholder 2">
            <a:extLst>
              <a:ext uri="{FF2B5EF4-FFF2-40B4-BE49-F238E27FC236}">
                <a16:creationId xmlns:a16="http://schemas.microsoft.com/office/drawing/2014/main" id="{8F3C0682-8C06-3E25-5B8E-751A887C2305}"/>
              </a:ext>
            </a:extLst>
          </p:cNvPr>
          <p:cNvSpPr>
            <a:spLocks noGrp="1"/>
          </p:cNvSpPr>
          <p:nvPr>
            <p:ph idx="1"/>
          </p:nvPr>
        </p:nvSpPr>
        <p:spPr>
          <a:xfrm>
            <a:off x="6478438" y="2386342"/>
            <a:ext cx="5513715" cy="4351338"/>
          </a:xfrm>
        </p:spPr>
        <p:txBody>
          <a:bodyPr>
            <a:normAutofit/>
          </a:bodyPr>
          <a:lstStyle/>
          <a:p>
            <a:pPr algn="r" rtl="1"/>
            <a:r>
              <a:rPr lang="he-IL" sz="1400" dirty="0">
                <a:highlight>
                  <a:srgbClr val="C0C0C0"/>
                </a:highlight>
              </a:rPr>
              <a:t>אם לומר את האמת, קשה מאוד להצביע על דבר אחד </a:t>
            </a:r>
            <a:r>
              <a:rPr lang="he-IL" sz="1400" b="1" dirty="0">
                <a:highlight>
                  <a:srgbClr val="C0C0C0"/>
                </a:highlight>
              </a:rPr>
              <a:t>שלא </a:t>
            </a:r>
            <a:r>
              <a:rPr lang="he-IL" sz="1400" dirty="0">
                <a:highlight>
                  <a:srgbClr val="C0C0C0"/>
                </a:highlight>
              </a:rPr>
              <a:t>תורם למשחק, זה משחק שמשלב את כל האלמנטים שלו בצורה מאוד ייחודית וכזו שלא תגרום לך להשתעמם, אלא רק להמשיך לשחק ולחקור את העולם.</a:t>
            </a:r>
            <a:br>
              <a:rPr lang="en-US" sz="1400" dirty="0">
                <a:highlight>
                  <a:srgbClr val="C0C0C0"/>
                </a:highlight>
              </a:rPr>
            </a:br>
            <a:br>
              <a:rPr lang="en-US" sz="1400" dirty="0">
                <a:highlight>
                  <a:srgbClr val="C0C0C0"/>
                </a:highlight>
              </a:rPr>
            </a:br>
            <a:r>
              <a:rPr lang="he-IL" sz="1400" dirty="0">
                <a:highlight>
                  <a:srgbClr val="C0C0C0"/>
                </a:highlight>
              </a:rPr>
              <a:t>אם הייתי צריך לבחור כמה מרכזיים הייתי מתמקד בעיקר בסיפור רקע, בעלילה, ובזרימה.</a:t>
            </a:r>
          </a:p>
          <a:p>
            <a:pPr algn="r" rtl="1"/>
            <a:r>
              <a:rPr lang="he-IL" sz="1400" dirty="0">
                <a:highlight>
                  <a:srgbClr val="C0C0C0"/>
                </a:highlight>
              </a:rPr>
              <a:t>הסיפור רקע מקנה לך רצון עז להמשיך לרצות לפענח את הסודות של המשחק ובין היתר להביס את האויב המרכזי במשחק ולהציל את העולם, זה משתלב טוב גם עם העלילה שלמעשה סוחפת אותך לתוך סיפור עשיר הכולל בתוכו מסכת של רגשות – עצב, שמחה, אושר, כעס.. ובין היתר מעשיר אותך בהסטוריה מאוד מיוחדת על אלים, תרבות ומנהגים מקומיים.</a:t>
            </a:r>
          </a:p>
          <a:p>
            <a:pPr algn="r" rtl="1"/>
            <a:r>
              <a:rPr lang="he-IL" sz="1400" dirty="0">
                <a:highlight>
                  <a:srgbClr val="C0C0C0"/>
                </a:highlight>
              </a:rPr>
              <a:t>כחלק מהזרימה של המשחק, אתה נשאב לעולם שהוא יפיפיה, הגרפיקה, המוסיקה, החיות שרצות בג</a:t>
            </a:r>
            <a:r>
              <a:rPr lang="en-US" sz="1400" dirty="0">
                <a:highlight>
                  <a:srgbClr val="C0C0C0"/>
                </a:highlight>
              </a:rPr>
              <a:t>'</a:t>
            </a:r>
            <a:r>
              <a:rPr lang="he-IL" sz="1400" dirty="0">
                <a:highlight>
                  <a:srgbClr val="C0C0C0"/>
                </a:highlight>
              </a:rPr>
              <a:t>ונגלים שקשה לך להתנתק ממנו, ותמיד יש את הרצון לחזור ולחקור עוד פיסה קטנה מהעולם המטורף הזה.</a:t>
            </a:r>
          </a:p>
        </p:txBody>
      </p:sp>
    </p:spTree>
    <p:extLst>
      <p:ext uri="{BB962C8B-B14F-4D97-AF65-F5344CB8AC3E}">
        <p14:creationId xmlns:p14="http://schemas.microsoft.com/office/powerpoint/2010/main" val="37715224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98051887-E450-2495-0739-54D39AFF64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 y="0"/>
            <a:ext cx="12191997" cy="700116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F5539B-D145-A5F3-03D8-D190D9D4F54F}"/>
              </a:ext>
            </a:extLst>
          </p:cNvPr>
          <p:cNvSpPr>
            <a:spLocks noGrp="1"/>
          </p:cNvSpPr>
          <p:nvPr>
            <p:ph type="title"/>
          </p:nvPr>
        </p:nvSpPr>
        <p:spPr>
          <a:xfrm>
            <a:off x="8471140" y="365125"/>
            <a:ext cx="2882660" cy="1325563"/>
          </a:xfrm>
        </p:spPr>
        <p:txBody>
          <a:bodyPr/>
          <a:lstStyle/>
          <a:p>
            <a:pPr algn="r" rtl="1"/>
            <a:r>
              <a:rPr lang="he-IL" dirty="0">
                <a:solidFill>
                  <a:schemeClr val="bg1"/>
                </a:solidFill>
              </a:rPr>
              <a:t>אתגר</a:t>
            </a:r>
            <a:endParaRPr lang="en-IL" dirty="0">
              <a:solidFill>
                <a:schemeClr val="bg1"/>
              </a:solidFill>
            </a:endParaRPr>
          </a:p>
        </p:txBody>
      </p:sp>
      <p:sp>
        <p:nvSpPr>
          <p:cNvPr id="3" name="Content Placeholder 2">
            <a:extLst>
              <a:ext uri="{FF2B5EF4-FFF2-40B4-BE49-F238E27FC236}">
                <a16:creationId xmlns:a16="http://schemas.microsoft.com/office/drawing/2014/main" id="{8F3C0682-8C06-3E25-5B8E-751A887C2305}"/>
              </a:ext>
            </a:extLst>
          </p:cNvPr>
          <p:cNvSpPr>
            <a:spLocks noGrp="1"/>
          </p:cNvSpPr>
          <p:nvPr>
            <p:ph idx="1"/>
          </p:nvPr>
        </p:nvSpPr>
        <p:spPr>
          <a:xfrm>
            <a:off x="6117566" y="3429000"/>
            <a:ext cx="6074434" cy="3531121"/>
          </a:xfrm>
        </p:spPr>
        <p:txBody>
          <a:bodyPr>
            <a:normAutofit/>
          </a:bodyPr>
          <a:lstStyle/>
          <a:p>
            <a:pPr algn="r" rtl="1">
              <a:buFont typeface="Wingdings" panose="05000000000000000000" pitchFamily="2" charset="2"/>
              <a:buChar char="Ø"/>
            </a:pPr>
            <a:r>
              <a:rPr lang="he-IL" sz="1400" dirty="0">
                <a:highlight>
                  <a:srgbClr val="C0C0C0"/>
                </a:highlight>
              </a:rPr>
              <a:t>המשחק לא דורש הרבה ניסיון מקדים במשחקים, הכישורים הנחוצים הם לדעת להשתמש בשלט או מקלדת ועכבר, ואת כל הידע הנחוץ המשחק מקנה לשחקן</a:t>
            </a:r>
          </a:p>
          <a:p>
            <a:pPr algn="r" rtl="1">
              <a:buFont typeface="Wingdings" panose="05000000000000000000" pitchFamily="2" charset="2"/>
              <a:buChar char="Ø"/>
            </a:pPr>
            <a:r>
              <a:rPr lang="he-IL" sz="1400" dirty="0">
                <a:highlight>
                  <a:srgbClr val="C0C0C0"/>
                </a:highlight>
              </a:rPr>
              <a:t>בתחילת המשחק השחקן יכול לבחור רמת קושי</a:t>
            </a:r>
            <a:r>
              <a:rPr lang="en-US" sz="1400" dirty="0">
                <a:highlight>
                  <a:srgbClr val="C0C0C0"/>
                </a:highlight>
              </a:rPr>
              <a:t> </a:t>
            </a:r>
            <a:r>
              <a:rPr lang="he-IL" sz="1400" dirty="0">
                <a:highlight>
                  <a:srgbClr val="C0C0C0"/>
                </a:highlight>
              </a:rPr>
              <a:t>, בין כל רמת קושי יש אתגרים שונים – פחות נקודות חיים, אזורים מסויימים שרק ניתן לשמור בהם, פחות משאבים, אויבים חזקים יותר.</a:t>
            </a:r>
          </a:p>
          <a:p>
            <a:pPr algn="r" rtl="1">
              <a:buFont typeface="Wingdings" panose="05000000000000000000" pitchFamily="2" charset="2"/>
              <a:buChar char="Ø"/>
            </a:pPr>
            <a:r>
              <a:rPr lang="he-IL" sz="1400" dirty="0">
                <a:highlight>
                  <a:srgbClr val="C0C0C0"/>
                </a:highlight>
              </a:rPr>
              <a:t>ברגע שנבחרת רמת קושי, השחקן יכול לשנות אותה תוך כדי המשחק</a:t>
            </a:r>
            <a:r>
              <a:rPr lang="en-US" sz="1400" dirty="0">
                <a:highlight>
                  <a:srgbClr val="C0C0C0"/>
                </a:highlight>
              </a:rPr>
              <a:t> </a:t>
            </a:r>
            <a:r>
              <a:rPr lang="he-IL" sz="1400" dirty="0">
                <a:highlight>
                  <a:srgbClr val="C0C0C0"/>
                </a:highlight>
              </a:rPr>
              <a:t>(</a:t>
            </a:r>
            <a:r>
              <a:rPr lang="en-US" sz="1400" dirty="0">
                <a:highlight>
                  <a:srgbClr val="C0C0C0"/>
                </a:highlight>
              </a:rPr>
              <a:t> </a:t>
            </a:r>
            <a:r>
              <a:rPr lang="he-IL" sz="1400" dirty="0">
                <a:highlight>
                  <a:srgbClr val="C0C0C0"/>
                </a:highlight>
              </a:rPr>
              <a:t>נגיד בחר להתחיל עם רמת קושי קלה, הוא יכול תוך כדי לשנות ולהגביר את רמת הקושי לאחר שצבר ניסיון</a:t>
            </a:r>
            <a:r>
              <a:rPr lang="en-US" sz="1400" dirty="0">
                <a:highlight>
                  <a:srgbClr val="C0C0C0"/>
                </a:highlight>
              </a:rPr>
              <a:t> </a:t>
            </a:r>
            <a:r>
              <a:rPr lang="he-IL" sz="1400" dirty="0">
                <a:highlight>
                  <a:srgbClr val="C0C0C0"/>
                </a:highlight>
              </a:rPr>
              <a:t>), מבחינת אתגרים שמתגלים עם המשחק – בתחילת המשחק השחקן לא מקבל את כל הכלים הנחוצים על מנת לפתור את כל הפאזלים, הוא צריך לאסוף אותם ולגלות חפצים חדשים שיעזרו לו לפתור פאזלים מסובכים יותר ובין היתר להלחם באויבים בדרכים יותר יצירתיות.</a:t>
            </a:r>
            <a:endParaRPr lang="en-IL" sz="1400" dirty="0">
              <a:highlight>
                <a:srgbClr val="C0C0C0"/>
              </a:highlight>
            </a:endParaRPr>
          </a:p>
        </p:txBody>
      </p:sp>
    </p:spTree>
    <p:extLst>
      <p:ext uri="{BB962C8B-B14F-4D97-AF65-F5344CB8AC3E}">
        <p14:creationId xmlns:p14="http://schemas.microsoft.com/office/powerpoint/2010/main" val="1420857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Eidos Montreal Tomb Raider +interview+ | Red Bull Games">
            <a:extLst>
              <a:ext uri="{FF2B5EF4-FFF2-40B4-BE49-F238E27FC236}">
                <a16:creationId xmlns:a16="http://schemas.microsoft.com/office/drawing/2014/main" id="{5E81DBF2-9848-617A-3A6D-2D6018E2B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5800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F5539B-D145-A5F3-03D8-D190D9D4F54F}"/>
              </a:ext>
            </a:extLst>
          </p:cNvPr>
          <p:cNvSpPr>
            <a:spLocks noGrp="1"/>
          </p:cNvSpPr>
          <p:nvPr>
            <p:ph type="title"/>
          </p:nvPr>
        </p:nvSpPr>
        <p:spPr>
          <a:xfrm>
            <a:off x="9480430" y="365125"/>
            <a:ext cx="1873370" cy="1325563"/>
          </a:xfrm>
        </p:spPr>
        <p:txBody>
          <a:bodyPr/>
          <a:lstStyle/>
          <a:p>
            <a:pPr algn="r" rtl="1"/>
            <a:r>
              <a:rPr lang="he-IL" dirty="0">
                <a:solidFill>
                  <a:schemeClr val="bg1"/>
                </a:solidFill>
              </a:rPr>
              <a:t>זרימה</a:t>
            </a:r>
            <a:endParaRPr lang="en-IL" dirty="0">
              <a:solidFill>
                <a:schemeClr val="bg1"/>
              </a:solidFill>
            </a:endParaRPr>
          </a:p>
        </p:txBody>
      </p:sp>
      <p:sp>
        <p:nvSpPr>
          <p:cNvPr id="3" name="Content Placeholder 2">
            <a:extLst>
              <a:ext uri="{FF2B5EF4-FFF2-40B4-BE49-F238E27FC236}">
                <a16:creationId xmlns:a16="http://schemas.microsoft.com/office/drawing/2014/main" id="{8F3C0682-8C06-3E25-5B8E-751A887C2305}"/>
              </a:ext>
            </a:extLst>
          </p:cNvPr>
          <p:cNvSpPr>
            <a:spLocks noGrp="1"/>
          </p:cNvSpPr>
          <p:nvPr>
            <p:ph idx="1"/>
          </p:nvPr>
        </p:nvSpPr>
        <p:spPr>
          <a:xfrm>
            <a:off x="838200" y="2055813"/>
            <a:ext cx="7365521" cy="1679425"/>
          </a:xfrm>
        </p:spPr>
        <p:txBody>
          <a:bodyPr>
            <a:normAutofit/>
          </a:bodyPr>
          <a:lstStyle/>
          <a:p>
            <a:pPr algn="r" rtl="1">
              <a:buFont typeface="Wingdings" panose="05000000000000000000" pitchFamily="2" charset="2"/>
              <a:buChar char="Ø"/>
            </a:pPr>
            <a:r>
              <a:rPr lang="he-IL" sz="1400" dirty="0">
                <a:highlight>
                  <a:srgbClr val="C0C0C0"/>
                </a:highlight>
              </a:rPr>
              <a:t>חלק מהאווירה במשחק, המוסיקה והעיצוב של העולם דואג להשאיר אותך בריכוז במשחק.</a:t>
            </a:r>
          </a:p>
          <a:p>
            <a:pPr algn="r" rtl="1">
              <a:buFont typeface="Wingdings" panose="05000000000000000000" pitchFamily="2" charset="2"/>
              <a:buChar char="Ø"/>
            </a:pPr>
            <a:r>
              <a:rPr lang="he-IL" sz="1400" dirty="0">
                <a:highlight>
                  <a:srgbClr val="C0C0C0"/>
                </a:highlight>
              </a:rPr>
              <a:t>לארה (הדמות המרכזית במשחק), נותנת משוב כשהיא מצליחה לעשות משהו – למשל, לאחר ביצוע משימה או קפיצה מוצלחת לעבר מצוק היא מגיבה בתגובה חיובית ותוך כדי המשחק היא גם מדברת "לעצמה"</a:t>
            </a:r>
            <a:r>
              <a:rPr lang="en-US" sz="1400" dirty="0">
                <a:highlight>
                  <a:srgbClr val="C0C0C0"/>
                </a:highlight>
              </a:rPr>
              <a:t> </a:t>
            </a:r>
            <a:r>
              <a:rPr lang="he-IL" sz="1400" dirty="0">
                <a:highlight>
                  <a:srgbClr val="C0C0C0"/>
                </a:highlight>
              </a:rPr>
              <a:t>כשלמעשה היא מדברת אל השחקן ששולט בדמות, כחלק מזה השחקן גם יכול ללמוד על אם הפעולות שלו למעשה טובות ובדרך הנכונה או לא (ניתן לבטל את קבלת המשוב, על מנת להקשות על השחקן בפתרון פאזלים – זה חלק מהרמות קושי השונות</a:t>
            </a:r>
            <a:r>
              <a:rPr lang="en-US" sz="1400" dirty="0">
                <a:highlight>
                  <a:srgbClr val="C0C0C0"/>
                </a:highlight>
              </a:rPr>
              <a:t> (</a:t>
            </a:r>
            <a:endParaRPr lang="he-IL" sz="1400" dirty="0">
              <a:highlight>
                <a:srgbClr val="C0C0C0"/>
              </a:highlight>
            </a:endParaRPr>
          </a:p>
          <a:p>
            <a:pPr algn="r" rtl="1"/>
            <a:endParaRPr lang="en-IL" sz="1400" dirty="0"/>
          </a:p>
        </p:txBody>
      </p:sp>
    </p:spTree>
    <p:extLst>
      <p:ext uri="{BB962C8B-B14F-4D97-AF65-F5344CB8AC3E}">
        <p14:creationId xmlns:p14="http://schemas.microsoft.com/office/powerpoint/2010/main" val="35369314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2BCEFF-E752-C410-E904-8FC34C2FA872}"/>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F5539B-D145-A5F3-03D8-D190D9D4F54F}"/>
              </a:ext>
            </a:extLst>
          </p:cNvPr>
          <p:cNvSpPr>
            <a:spLocks noGrp="1"/>
          </p:cNvSpPr>
          <p:nvPr>
            <p:ph type="title"/>
          </p:nvPr>
        </p:nvSpPr>
        <p:spPr>
          <a:xfrm>
            <a:off x="9256142" y="365125"/>
            <a:ext cx="2097657" cy="1325563"/>
          </a:xfrm>
        </p:spPr>
        <p:txBody>
          <a:bodyPr/>
          <a:lstStyle/>
          <a:p>
            <a:pPr algn="r" rtl="1"/>
            <a:r>
              <a:rPr lang="he-IL" dirty="0">
                <a:solidFill>
                  <a:schemeClr val="bg1"/>
                </a:solidFill>
              </a:rPr>
              <a:t>שעשוע</a:t>
            </a:r>
            <a:endParaRPr lang="en-IL" dirty="0">
              <a:solidFill>
                <a:schemeClr val="bg1"/>
              </a:solidFill>
            </a:endParaRPr>
          </a:p>
        </p:txBody>
      </p:sp>
      <p:sp>
        <p:nvSpPr>
          <p:cNvPr id="3" name="Content Placeholder 2">
            <a:extLst>
              <a:ext uri="{FF2B5EF4-FFF2-40B4-BE49-F238E27FC236}">
                <a16:creationId xmlns:a16="http://schemas.microsoft.com/office/drawing/2014/main" id="{8F3C0682-8C06-3E25-5B8E-751A887C2305}"/>
              </a:ext>
            </a:extLst>
          </p:cNvPr>
          <p:cNvSpPr>
            <a:spLocks noGrp="1"/>
          </p:cNvSpPr>
          <p:nvPr>
            <p:ph idx="1"/>
          </p:nvPr>
        </p:nvSpPr>
        <p:spPr>
          <a:xfrm>
            <a:off x="6730042" y="3548183"/>
            <a:ext cx="5392947" cy="3309817"/>
          </a:xfrm>
        </p:spPr>
        <p:txBody>
          <a:bodyPr>
            <a:normAutofit/>
          </a:bodyPr>
          <a:lstStyle/>
          <a:p>
            <a:pPr algn="r" rtl="1">
              <a:buFont typeface="Wingdings" panose="05000000000000000000" pitchFamily="2" charset="2"/>
              <a:buChar char="Ø"/>
            </a:pPr>
            <a:r>
              <a:rPr lang="he-IL" sz="1400" dirty="0">
                <a:highlight>
                  <a:srgbClr val="C0C0C0"/>
                </a:highlight>
              </a:rPr>
              <a:t>תוך כדי המשחק, השחקן מקבל אופציה לחקור את העולם בכמה רבדים – חלקם קשורים לעלילה, ולחלקם הם יותר בחלק של האספנות.</a:t>
            </a:r>
            <a:br>
              <a:rPr lang="en-US" sz="1400" dirty="0">
                <a:highlight>
                  <a:srgbClr val="C0C0C0"/>
                </a:highlight>
              </a:rPr>
            </a:br>
            <a:r>
              <a:rPr lang="he-IL" sz="1400" dirty="0">
                <a:highlight>
                  <a:srgbClr val="C0C0C0"/>
                </a:highlight>
              </a:rPr>
              <a:t>ישנם לא מעט חפצים נסתרים, ומשימות מיוחדות שהשחקן צריך לגלות ולבצע ( לדוגמה – יש באחד מהקברים הנסתרים, משימה לירות ב-5 ראשי אבן התלויים מהתקרה, לאחר שהשחקן מבצע זאת, הוא מקבל נקודות ).</a:t>
            </a:r>
          </a:p>
          <a:p>
            <a:pPr algn="r" rtl="1">
              <a:buFont typeface="Wingdings" panose="05000000000000000000" pitchFamily="2" charset="2"/>
              <a:buChar char="Ø"/>
            </a:pPr>
            <a:r>
              <a:rPr lang="he-IL" sz="1400" dirty="0">
                <a:highlight>
                  <a:srgbClr val="C0C0C0"/>
                </a:highlight>
              </a:rPr>
              <a:t>טומב ריידר למעשה הוא משחק המותאם לכמה סוגי שחקנים :</a:t>
            </a:r>
            <a:br>
              <a:rPr lang="en-US" sz="1400" dirty="0">
                <a:highlight>
                  <a:srgbClr val="C0C0C0"/>
                </a:highlight>
              </a:rPr>
            </a:br>
            <a:r>
              <a:rPr lang="he-IL" sz="1400" dirty="0">
                <a:highlight>
                  <a:srgbClr val="C0C0C0"/>
                </a:highlight>
              </a:rPr>
              <a:t>1. האספן – המשחק מקנה אופציה לאסוף לא מעט בגדים, נשקים ומשאבים שהשחקן.</a:t>
            </a:r>
            <a:br>
              <a:rPr lang="en-US" sz="1400" dirty="0">
                <a:highlight>
                  <a:srgbClr val="C0C0C0"/>
                </a:highlight>
              </a:rPr>
            </a:br>
            <a:r>
              <a:rPr lang="he-IL" sz="1400" dirty="0">
                <a:highlight>
                  <a:srgbClr val="C0C0C0"/>
                </a:highlight>
              </a:rPr>
              <a:t>2. הסייר – המשחק נותן אופציה לחקור את העולם ככל שנרצה (</a:t>
            </a:r>
            <a:r>
              <a:rPr lang="en-US" sz="1400" dirty="0">
                <a:highlight>
                  <a:srgbClr val="C0C0C0"/>
                </a:highlight>
              </a:rPr>
              <a:t> </a:t>
            </a:r>
            <a:r>
              <a:rPr lang="he-IL" sz="1400" dirty="0">
                <a:highlight>
                  <a:srgbClr val="C0C0C0"/>
                </a:highlight>
              </a:rPr>
              <a:t>ברמת הגבולות הנורמטיבים שיש למשחק – נהרות מסוכנים, ים וגבהות שלא ניתן להגיע אליהם).</a:t>
            </a:r>
            <a:br>
              <a:rPr lang="en-US" sz="1400" dirty="0">
                <a:highlight>
                  <a:srgbClr val="C0C0C0"/>
                </a:highlight>
              </a:rPr>
            </a:br>
            <a:r>
              <a:rPr lang="he-IL" sz="1400" dirty="0">
                <a:highlight>
                  <a:srgbClr val="C0C0C0"/>
                </a:highlight>
              </a:rPr>
              <a:t>3. ההישגי – המשחק נותן לך אופציה לשחק ברמה מאוד מאתגרת , שאישית אני ניסיתי, ולאחר כמה שעות התייאשתי ושיניתי את הרמה.</a:t>
            </a:r>
          </a:p>
          <a:p>
            <a:pPr algn="r" rtl="1"/>
            <a:endParaRPr lang="en-IL" sz="1400" dirty="0"/>
          </a:p>
        </p:txBody>
      </p:sp>
    </p:spTree>
    <p:extLst>
      <p:ext uri="{BB962C8B-B14F-4D97-AF65-F5344CB8AC3E}">
        <p14:creationId xmlns:p14="http://schemas.microsoft.com/office/powerpoint/2010/main" val="8972897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5C1807E-349F-C664-8651-8BCD76A20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59"/>
            <a:ext cx="12192000" cy="68538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F5539B-D145-A5F3-03D8-D190D9D4F54F}"/>
              </a:ext>
            </a:extLst>
          </p:cNvPr>
          <p:cNvSpPr>
            <a:spLocks noGrp="1"/>
          </p:cNvSpPr>
          <p:nvPr>
            <p:ph type="title"/>
          </p:nvPr>
        </p:nvSpPr>
        <p:spPr>
          <a:xfrm>
            <a:off x="9394166" y="365125"/>
            <a:ext cx="1959634" cy="1325563"/>
          </a:xfrm>
        </p:spPr>
        <p:txBody>
          <a:bodyPr/>
          <a:lstStyle/>
          <a:p>
            <a:pPr algn="r" rtl="1"/>
            <a:r>
              <a:rPr lang="he-IL" dirty="0">
                <a:solidFill>
                  <a:schemeClr val="bg1"/>
                </a:solidFill>
              </a:rPr>
              <a:t>רגשות</a:t>
            </a:r>
            <a:endParaRPr lang="en-IL" dirty="0">
              <a:solidFill>
                <a:schemeClr val="bg1"/>
              </a:solidFill>
            </a:endParaRPr>
          </a:p>
        </p:txBody>
      </p:sp>
      <p:sp>
        <p:nvSpPr>
          <p:cNvPr id="3" name="Content Placeholder 2">
            <a:extLst>
              <a:ext uri="{FF2B5EF4-FFF2-40B4-BE49-F238E27FC236}">
                <a16:creationId xmlns:a16="http://schemas.microsoft.com/office/drawing/2014/main" id="{8F3C0682-8C06-3E25-5B8E-751A887C2305}"/>
              </a:ext>
            </a:extLst>
          </p:cNvPr>
          <p:cNvSpPr>
            <a:spLocks noGrp="1"/>
          </p:cNvSpPr>
          <p:nvPr>
            <p:ph idx="1"/>
          </p:nvPr>
        </p:nvSpPr>
        <p:spPr>
          <a:xfrm>
            <a:off x="838200" y="4528867"/>
            <a:ext cx="10515600" cy="1648095"/>
          </a:xfrm>
        </p:spPr>
        <p:txBody>
          <a:bodyPr>
            <a:normAutofit/>
          </a:bodyPr>
          <a:lstStyle/>
          <a:p>
            <a:pPr algn="r" rtl="1">
              <a:buFont typeface="Wingdings" panose="05000000000000000000" pitchFamily="2" charset="2"/>
              <a:buChar char="Ø"/>
            </a:pPr>
            <a:r>
              <a:rPr lang="he-IL" sz="1400" dirty="0">
                <a:highlight>
                  <a:srgbClr val="C0C0C0"/>
                </a:highlight>
              </a:rPr>
              <a:t>המשחק כולל מסכת של רגשות – עצב, כעס, אושר.</a:t>
            </a:r>
            <a:br>
              <a:rPr lang="en-US" sz="1400" dirty="0">
                <a:highlight>
                  <a:srgbClr val="C0C0C0"/>
                </a:highlight>
              </a:rPr>
            </a:br>
            <a:r>
              <a:rPr lang="he-IL" sz="1400" dirty="0">
                <a:highlight>
                  <a:srgbClr val="C0C0C0"/>
                </a:highlight>
              </a:rPr>
              <a:t>כחלק מהסיפור של עצב – בתחילת המשחק לארה במסע להשגת חפץ מיוחד, ברגע שהיא לוקחת מתחילה סערה גדולה שלמעשה גורמת לצונאמי באי קוזומול שגרם להרס וחורבן.</a:t>
            </a:r>
            <a:br>
              <a:rPr lang="en-US" sz="1400" dirty="0">
                <a:highlight>
                  <a:srgbClr val="C0C0C0"/>
                </a:highlight>
              </a:rPr>
            </a:br>
            <a:r>
              <a:rPr lang="he-IL" sz="1400" dirty="0">
                <a:highlight>
                  <a:srgbClr val="C0C0C0"/>
                </a:highlight>
              </a:rPr>
              <a:t>אושר הוא רגש שבא לא מעט במשחק, לאחר שאתה מביס אויב קשה ומאתגר (נמר ביער, או את הארגון שאתה רודף אחריו כל המשחק – טריניטי)</a:t>
            </a:r>
            <a:br>
              <a:rPr lang="en-US" sz="1400" dirty="0">
                <a:highlight>
                  <a:srgbClr val="C0C0C0"/>
                </a:highlight>
              </a:rPr>
            </a:br>
            <a:r>
              <a:rPr lang="he-IL" sz="1400" dirty="0">
                <a:highlight>
                  <a:srgbClr val="C0C0C0"/>
                </a:highlight>
              </a:rPr>
              <a:t>כעס, הוא רגש שניכר לא מעט במשחר ובעיקר מופנה כלפי האויב המרכזי שלך – הארגון טרינטי, למשל - כשאתה מגלה שהוא מנצל את העוני של אחד הכפרים ביער על מנת להעצים את הונו האישי וכדומה..</a:t>
            </a:r>
            <a:endParaRPr lang="en-IL" sz="1400" dirty="0">
              <a:highlight>
                <a:srgbClr val="C0C0C0"/>
              </a:highlight>
            </a:endParaRPr>
          </a:p>
        </p:txBody>
      </p:sp>
    </p:spTree>
    <p:extLst>
      <p:ext uri="{BB962C8B-B14F-4D97-AF65-F5344CB8AC3E}">
        <p14:creationId xmlns:p14="http://schemas.microsoft.com/office/powerpoint/2010/main" val="40464897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ED105B6B-B74B-E5F4-8641-5DCC3FD973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
            <a:ext cx="12192000" cy="686409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F5539B-D145-A5F3-03D8-D190D9D4F54F}"/>
              </a:ext>
            </a:extLst>
          </p:cNvPr>
          <p:cNvSpPr>
            <a:spLocks noGrp="1"/>
          </p:cNvSpPr>
          <p:nvPr>
            <p:ph type="title"/>
          </p:nvPr>
        </p:nvSpPr>
        <p:spPr>
          <a:xfrm>
            <a:off x="8807570" y="365125"/>
            <a:ext cx="2546230" cy="1325563"/>
          </a:xfrm>
        </p:spPr>
        <p:txBody>
          <a:bodyPr/>
          <a:lstStyle/>
          <a:p>
            <a:pPr algn="r" rtl="1"/>
            <a:r>
              <a:rPr lang="he-IL" dirty="0">
                <a:solidFill>
                  <a:schemeClr val="bg1"/>
                </a:solidFill>
              </a:rPr>
              <a:t>סיפור רקע</a:t>
            </a:r>
            <a:endParaRPr lang="en-IL" dirty="0">
              <a:solidFill>
                <a:schemeClr val="bg1"/>
              </a:solidFill>
            </a:endParaRPr>
          </a:p>
        </p:txBody>
      </p:sp>
      <p:sp>
        <p:nvSpPr>
          <p:cNvPr id="3" name="Content Placeholder 2">
            <a:extLst>
              <a:ext uri="{FF2B5EF4-FFF2-40B4-BE49-F238E27FC236}">
                <a16:creationId xmlns:a16="http://schemas.microsoft.com/office/drawing/2014/main" id="{8F3C0682-8C06-3E25-5B8E-751A887C2305}"/>
              </a:ext>
            </a:extLst>
          </p:cNvPr>
          <p:cNvSpPr>
            <a:spLocks noGrp="1"/>
          </p:cNvSpPr>
          <p:nvPr>
            <p:ph idx="1"/>
          </p:nvPr>
        </p:nvSpPr>
        <p:spPr>
          <a:xfrm>
            <a:off x="838200" y="5341280"/>
            <a:ext cx="10515600" cy="1423358"/>
          </a:xfrm>
        </p:spPr>
        <p:txBody>
          <a:bodyPr>
            <a:normAutofit/>
          </a:bodyPr>
          <a:lstStyle/>
          <a:p>
            <a:pPr algn="r" rtl="1">
              <a:buFont typeface="Wingdings" panose="05000000000000000000" pitchFamily="2" charset="2"/>
              <a:buChar char="Ø"/>
            </a:pPr>
            <a:r>
              <a:rPr lang="he-IL" sz="1400" dirty="0">
                <a:highlight>
                  <a:srgbClr val="C0C0C0"/>
                </a:highlight>
              </a:rPr>
              <a:t>הסיפור רקע מועבר בצורה של פרולוג -</a:t>
            </a:r>
          </a:p>
          <a:p>
            <a:pPr algn="r" rtl="1">
              <a:buFont typeface="Wingdings" panose="05000000000000000000" pitchFamily="2" charset="2"/>
              <a:buChar char="Ø"/>
            </a:pPr>
            <a:r>
              <a:rPr lang="he-IL" sz="1400" dirty="0">
                <a:highlight>
                  <a:srgbClr val="C0C0C0"/>
                </a:highlight>
              </a:rPr>
              <a:t>המשחק מתחיל באזור 2015, אפילו לפני האירועים של המשחק הקודם, לארה וג</a:t>
            </a:r>
            <a:r>
              <a:rPr lang="en-US" sz="1400" dirty="0">
                <a:highlight>
                  <a:srgbClr val="C0C0C0"/>
                </a:highlight>
              </a:rPr>
              <a:t>'</a:t>
            </a:r>
            <a:r>
              <a:rPr lang="he-IL" sz="1400" dirty="0">
                <a:highlight>
                  <a:srgbClr val="C0C0C0"/>
                </a:highlight>
              </a:rPr>
              <a:t>ונה שהשקיעו את מרבית חייהם על מנת לעצור את הארגון טריניטי, מגלים שיש תא נוסף שגדל בקוזומול, הם מגיעים לשם וחוקרים את הסיבה שטרינטי נמצאים שם - הם מגלים שאחת הסיבות היא למעשה שיש שם חפץ כל יכול שיכול לעצב את האנושות מחדש והמטרה שלהם זה למנוע מטרינטי להשיג אותו והם לא מצליחים.</a:t>
            </a:r>
          </a:p>
          <a:p>
            <a:pPr marL="0" indent="0" algn="r" rtl="1">
              <a:buNone/>
            </a:pPr>
            <a:endParaRPr lang="en-IL" sz="1400" dirty="0"/>
          </a:p>
        </p:txBody>
      </p:sp>
    </p:spTree>
    <p:extLst>
      <p:ext uri="{BB962C8B-B14F-4D97-AF65-F5344CB8AC3E}">
        <p14:creationId xmlns:p14="http://schemas.microsoft.com/office/powerpoint/2010/main" val="27027339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82862C2-D0D0-24DC-E800-4C0CB6EC4F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6892506"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F5539B-D145-A5F3-03D8-D190D9D4F54F}"/>
              </a:ext>
            </a:extLst>
          </p:cNvPr>
          <p:cNvSpPr>
            <a:spLocks noGrp="1"/>
          </p:cNvSpPr>
          <p:nvPr>
            <p:ph type="title"/>
          </p:nvPr>
        </p:nvSpPr>
        <p:spPr>
          <a:xfrm>
            <a:off x="9325154" y="365125"/>
            <a:ext cx="2028645" cy="1325563"/>
          </a:xfrm>
        </p:spPr>
        <p:txBody>
          <a:bodyPr/>
          <a:lstStyle/>
          <a:p>
            <a:pPr algn="r" rtl="1"/>
            <a:r>
              <a:rPr lang="he-IL" dirty="0">
                <a:solidFill>
                  <a:schemeClr val="tx1"/>
                </a:solidFill>
              </a:rPr>
              <a:t>דמויות</a:t>
            </a:r>
            <a:endParaRPr lang="en-IL" dirty="0">
              <a:solidFill>
                <a:schemeClr val="tx1"/>
              </a:solidFill>
            </a:endParaRPr>
          </a:p>
        </p:txBody>
      </p:sp>
      <p:sp>
        <p:nvSpPr>
          <p:cNvPr id="3" name="Content Placeholder 2">
            <a:extLst>
              <a:ext uri="{FF2B5EF4-FFF2-40B4-BE49-F238E27FC236}">
                <a16:creationId xmlns:a16="http://schemas.microsoft.com/office/drawing/2014/main" id="{8F3C0682-8C06-3E25-5B8E-751A887C2305}"/>
              </a:ext>
            </a:extLst>
          </p:cNvPr>
          <p:cNvSpPr>
            <a:spLocks noGrp="1"/>
          </p:cNvSpPr>
          <p:nvPr>
            <p:ph idx="1"/>
          </p:nvPr>
        </p:nvSpPr>
        <p:spPr>
          <a:xfrm>
            <a:off x="7006173" y="1932272"/>
            <a:ext cx="5082309" cy="4684143"/>
          </a:xfrm>
        </p:spPr>
        <p:txBody>
          <a:bodyPr>
            <a:normAutofit/>
          </a:bodyPr>
          <a:lstStyle/>
          <a:p>
            <a:pPr algn="r" rtl="1">
              <a:buFont typeface="Wingdings" panose="05000000000000000000" pitchFamily="2" charset="2"/>
              <a:buChar char="Ø"/>
            </a:pPr>
            <a:r>
              <a:rPr lang="he-IL" sz="1400" dirty="0"/>
              <a:t>הגיבורה המרכזית – לארה קרופט.</a:t>
            </a:r>
            <a:br>
              <a:rPr lang="en-US" sz="1400" dirty="0"/>
            </a:br>
            <a:r>
              <a:rPr lang="he-IL" sz="1400" dirty="0"/>
              <a:t>המתנגד הראשי – הארגון טרינטי ובראשו פדרו דומינגז.</a:t>
            </a:r>
          </a:p>
          <a:p>
            <a:pPr algn="r" rtl="1">
              <a:buFont typeface="Wingdings" panose="05000000000000000000" pitchFamily="2" charset="2"/>
              <a:buChar char="Ø"/>
            </a:pPr>
            <a:r>
              <a:rPr lang="he-IL" sz="1400" dirty="0"/>
              <a:t>יש לא מעט דמויות משניות במשחק, אני אתמקד באחת הכי מרכזית בעיני – ג</a:t>
            </a:r>
            <a:r>
              <a:rPr lang="en-US" sz="1400" dirty="0"/>
              <a:t>'</a:t>
            </a:r>
            <a:r>
              <a:rPr lang="he-IL" sz="1400" dirty="0"/>
              <a:t>ונה, למעשה הוא השותף של לארה בכל המסעות שלה, הוא מאוד משמעותי בחייה, הוא מסייע המון בחלק מהמשימות והוא נחוץ למעשה על מנת לפתור גם חלק מהפאזלים (הוא נשלט על ידי המחשב)</a:t>
            </a:r>
            <a:br>
              <a:rPr lang="en-US" sz="1400" dirty="0"/>
            </a:br>
            <a:r>
              <a:rPr lang="he-IL" sz="1400" dirty="0"/>
              <a:t>בין היתר כמו שציינתי, יש לא מעט דמויות ששתיהם פוגשים בדרך, מישהי שהופכת להיות "חברה" של ג</a:t>
            </a:r>
            <a:r>
              <a:rPr lang="en-US" sz="1400" dirty="0"/>
              <a:t>'</a:t>
            </a:r>
            <a:r>
              <a:rPr lang="he-IL" sz="1400" dirty="0"/>
              <a:t>ונה לתקופה קצרה באחד מהכפרים שהם פוגשים בג</a:t>
            </a:r>
            <a:r>
              <a:rPr lang="en-US" sz="1400" dirty="0"/>
              <a:t>'</a:t>
            </a:r>
            <a:r>
              <a:rPr lang="he-IL" sz="1400" dirty="0"/>
              <a:t>ונגל ולמעשה גורמת לו פתאום להפתח טיפה ולדבר יותר על העבר שלו.</a:t>
            </a:r>
          </a:p>
          <a:p>
            <a:pPr algn="r" rtl="1">
              <a:buFont typeface="Wingdings" panose="05000000000000000000" pitchFamily="2" charset="2"/>
              <a:buChar char="Ø"/>
            </a:pPr>
            <a:r>
              <a:rPr lang="he-IL" sz="1400" dirty="0"/>
              <a:t>הדמויות שאתה פוגש בדרך המשחק אמנם נשלטות על ידי המחשב, אבל חלק מהם הרגישו מציאותיות, בין אם זה לפגוש מוכר שפתאום מחליט לשנות את המחיר של החפצים שלו, או בין אם זו דמות שעזרת לה והיא הופכת להיות יותר נחמדה אליך בנוסף, ג</a:t>
            </a:r>
            <a:r>
              <a:rPr lang="en-US" sz="1400" dirty="0"/>
              <a:t>'</a:t>
            </a:r>
            <a:r>
              <a:rPr lang="he-IL" sz="1400" dirty="0"/>
              <a:t>ונה לא מצטרף לכל משימה שלארה הולכת אליה, הוא גם חלק מהפעמים נשאר לנוח בכפר בשביל לצבור אנרגיה, או סתם לשתות בירה עם המקומיים.</a:t>
            </a:r>
          </a:p>
        </p:txBody>
      </p:sp>
    </p:spTree>
    <p:extLst>
      <p:ext uri="{BB962C8B-B14F-4D97-AF65-F5344CB8AC3E}">
        <p14:creationId xmlns:p14="http://schemas.microsoft.com/office/powerpoint/2010/main" val="8476400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0AEBA892-DF78-75FC-CF36-4B9F80979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2" y="0"/>
            <a:ext cx="12195012" cy="685630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F5539B-D145-A5F3-03D8-D190D9D4F54F}"/>
              </a:ext>
            </a:extLst>
          </p:cNvPr>
          <p:cNvSpPr>
            <a:spLocks noGrp="1"/>
          </p:cNvSpPr>
          <p:nvPr>
            <p:ph type="title"/>
          </p:nvPr>
        </p:nvSpPr>
        <p:spPr>
          <a:xfrm>
            <a:off x="9618452" y="365125"/>
            <a:ext cx="1735347" cy="1325563"/>
          </a:xfrm>
        </p:spPr>
        <p:txBody>
          <a:bodyPr/>
          <a:lstStyle/>
          <a:p>
            <a:pPr algn="r" rtl="1"/>
            <a:r>
              <a:rPr lang="he-IL" dirty="0">
                <a:solidFill>
                  <a:schemeClr val="bg1"/>
                </a:solidFill>
              </a:rPr>
              <a:t>עלילה</a:t>
            </a:r>
            <a:endParaRPr lang="en-IL" dirty="0">
              <a:solidFill>
                <a:schemeClr val="bg1"/>
              </a:solidFill>
            </a:endParaRPr>
          </a:p>
        </p:txBody>
      </p:sp>
      <p:sp>
        <p:nvSpPr>
          <p:cNvPr id="3" name="Content Placeholder 2">
            <a:extLst>
              <a:ext uri="{FF2B5EF4-FFF2-40B4-BE49-F238E27FC236}">
                <a16:creationId xmlns:a16="http://schemas.microsoft.com/office/drawing/2014/main" id="{8F3C0682-8C06-3E25-5B8E-751A887C2305}"/>
              </a:ext>
            </a:extLst>
          </p:cNvPr>
          <p:cNvSpPr>
            <a:spLocks noGrp="1"/>
          </p:cNvSpPr>
          <p:nvPr>
            <p:ph idx="1"/>
          </p:nvPr>
        </p:nvSpPr>
        <p:spPr>
          <a:xfrm>
            <a:off x="838200" y="1825625"/>
            <a:ext cx="10515600" cy="1542207"/>
          </a:xfrm>
        </p:spPr>
        <p:txBody>
          <a:bodyPr>
            <a:normAutofit/>
          </a:bodyPr>
          <a:lstStyle/>
          <a:p>
            <a:pPr algn="r" rtl="1">
              <a:buFont typeface="Wingdings" panose="05000000000000000000" pitchFamily="2" charset="2"/>
              <a:buChar char="Ø"/>
            </a:pPr>
            <a:r>
              <a:rPr lang="he-IL" sz="1400" dirty="0">
                <a:highlight>
                  <a:srgbClr val="C0C0C0"/>
                </a:highlight>
              </a:rPr>
              <a:t>זה המשחק השלישי בסאגה (וכנראה האחרון, אדע שאסיים </a:t>
            </a:r>
            <a:r>
              <a:rPr lang="he-IL" sz="1400" dirty="0">
                <a:highlight>
                  <a:srgbClr val="C0C0C0"/>
                </a:highlight>
                <a:sym typeface="Wingdings" panose="05000000000000000000" pitchFamily="2" charset="2"/>
              </a:rPr>
              <a:t></a:t>
            </a:r>
            <a:r>
              <a:rPr lang="en-US" sz="1400" dirty="0">
                <a:highlight>
                  <a:srgbClr val="C0C0C0"/>
                </a:highlight>
                <a:sym typeface="Wingdings" panose="05000000000000000000" pitchFamily="2" charset="2"/>
              </a:rPr>
              <a:t> </a:t>
            </a:r>
            <a:r>
              <a:rPr lang="he-IL" sz="1400" dirty="0">
                <a:highlight>
                  <a:srgbClr val="C0C0C0"/>
                </a:highlight>
                <a:sym typeface="Wingdings" panose="05000000000000000000" pitchFamily="2" charset="2"/>
              </a:rPr>
              <a:t>)</a:t>
            </a:r>
            <a:r>
              <a:rPr lang="he-IL" sz="1400" dirty="0">
                <a:highlight>
                  <a:srgbClr val="C0C0C0"/>
                </a:highlight>
              </a:rPr>
              <a:t>הנוכחית של טומב ריידר, למעשה המשחק קורה 3 שנים לאחר המשחק הקודם</a:t>
            </a:r>
            <a:br>
              <a:rPr lang="en-US" sz="1400" dirty="0">
                <a:highlight>
                  <a:srgbClr val="C0C0C0"/>
                </a:highlight>
              </a:rPr>
            </a:br>
            <a:r>
              <a:rPr lang="he-IL" sz="1400" dirty="0">
                <a:highlight>
                  <a:srgbClr val="C0C0C0"/>
                </a:highlight>
              </a:rPr>
              <a:t>(</a:t>
            </a:r>
            <a:r>
              <a:rPr lang="en-US" sz="1400" dirty="0">
                <a:highlight>
                  <a:srgbClr val="C0C0C0"/>
                </a:highlight>
              </a:rPr>
              <a:t>Rise of the tomb raider</a:t>
            </a:r>
            <a:r>
              <a:rPr lang="he-IL" sz="1400" dirty="0">
                <a:highlight>
                  <a:srgbClr val="C0C0C0"/>
                </a:highlight>
              </a:rPr>
              <a:t>) – המשחק מתקיים בעיקר בחלק הטרופי של מרכז-דרום אמריקה(לאחר שהם מבינים שלשם טריניטי הגיעו)</a:t>
            </a:r>
          </a:p>
          <a:p>
            <a:pPr algn="r" rtl="1">
              <a:buFont typeface="Wingdings" panose="05000000000000000000" pitchFamily="2" charset="2"/>
              <a:buChar char="Ø"/>
            </a:pPr>
            <a:r>
              <a:rPr lang="he-IL" sz="1400" dirty="0">
                <a:highlight>
                  <a:srgbClr val="C0C0C0"/>
                </a:highlight>
              </a:rPr>
              <a:t>בהגעם לג</a:t>
            </a:r>
            <a:r>
              <a:rPr lang="en-US" sz="1400" dirty="0">
                <a:highlight>
                  <a:srgbClr val="C0C0C0"/>
                </a:highlight>
              </a:rPr>
              <a:t>'</a:t>
            </a:r>
            <a:r>
              <a:rPr lang="he-IL" sz="1400" dirty="0">
                <a:highlight>
                  <a:srgbClr val="C0C0C0"/>
                </a:highlight>
              </a:rPr>
              <a:t>ונגל האמזון, המטוס שלהם מתרסק והם נוחתים ביער, בתחילת המשחק מטרתך היא לחבור לג</a:t>
            </a:r>
            <a:r>
              <a:rPr lang="en-US" sz="1400" dirty="0">
                <a:highlight>
                  <a:srgbClr val="C0C0C0"/>
                </a:highlight>
              </a:rPr>
              <a:t>'</a:t>
            </a:r>
            <a:r>
              <a:rPr lang="he-IL" sz="1400" dirty="0">
                <a:highlight>
                  <a:srgbClr val="C0C0C0"/>
                </a:highlight>
              </a:rPr>
              <a:t>ונה ולהתחיל לחקור את היערות על מנת לגלות איפה טרינטי ממקומים תוך כדי שאתם מחפשים את "העיר האבודה", ששם ככל הנראה אמורה להיות תיבת פנדורה, את התיבה הזאת מי שיכול לפתוח זה רק החפץ שלארה וג</a:t>
            </a:r>
            <a:r>
              <a:rPr lang="en-US" sz="1400" dirty="0">
                <a:highlight>
                  <a:srgbClr val="C0C0C0"/>
                </a:highlight>
              </a:rPr>
              <a:t>’</a:t>
            </a:r>
            <a:r>
              <a:rPr lang="he-IL" sz="1400" dirty="0">
                <a:highlight>
                  <a:srgbClr val="C0C0C0"/>
                </a:highlight>
              </a:rPr>
              <a:t>ונה ניסו למנוע מדומינגז להשיג בקוזומל (איפה שמתחרש הפרולוג), וכעט הם במרוץ נגד הזמן להשיג את התיבה לפניו.</a:t>
            </a:r>
          </a:p>
          <a:p>
            <a:pPr algn="r" rtl="1"/>
            <a:endParaRPr lang="en-IL" sz="1400" dirty="0"/>
          </a:p>
        </p:txBody>
      </p:sp>
      <p:cxnSp>
        <p:nvCxnSpPr>
          <p:cNvPr id="5" name="Straight Connector 4">
            <a:extLst>
              <a:ext uri="{FF2B5EF4-FFF2-40B4-BE49-F238E27FC236}">
                <a16:creationId xmlns:a16="http://schemas.microsoft.com/office/drawing/2014/main" id="{A5A7A0EF-2047-44A8-723F-EBB2531D38B1}"/>
              </a:ext>
            </a:extLst>
          </p:cNvPr>
          <p:cNvCxnSpPr>
            <a:cxnSpLocks/>
          </p:cNvCxnSpPr>
          <p:nvPr/>
        </p:nvCxnSpPr>
        <p:spPr>
          <a:xfrm>
            <a:off x="642962" y="4857685"/>
            <a:ext cx="0" cy="178566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D044C4D-727A-1E18-ABA3-6BB2C7CB7ECC}"/>
              </a:ext>
            </a:extLst>
          </p:cNvPr>
          <p:cNvCxnSpPr>
            <a:cxnSpLocks/>
          </p:cNvCxnSpPr>
          <p:nvPr/>
        </p:nvCxnSpPr>
        <p:spPr>
          <a:xfrm>
            <a:off x="642962" y="6643353"/>
            <a:ext cx="256492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10315969-0D4F-E833-B6EA-507C743FDB7E}"/>
                  </a:ext>
                </a:extLst>
              </p14:cNvPr>
              <p14:cNvContentPartPr/>
              <p14:nvPr/>
            </p14:nvContentPartPr>
            <p14:xfrm>
              <a:off x="642962" y="4769045"/>
              <a:ext cx="4270680" cy="1806840"/>
            </p14:xfrm>
          </p:contentPart>
        </mc:Choice>
        <mc:Fallback>
          <p:pic>
            <p:nvPicPr>
              <p:cNvPr id="10" name="Ink 9">
                <a:extLst>
                  <a:ext uri="{FF2B5EF4-FFF2-40B4-BE49-F238E27FC236}">
                    <a16:creationId xmlns:a16="http://schemas.microsoft.com/office/drawing/2014/main" id="{10315969-0D4F-E833-B6EA-507C743FDB7E}"/>
                  </a:ext>
                </a:extLst>
              </p:cNvPr>
              <p:cNvPicPr/>
              <p:nvPr/>
            </p:nvPicPr>
            <p:blipFill>
              <a:blip r:embed="rId4"/>
              <a:stretch>
                <a:fillRect/>
              </a:stretch>
            </p:blipFill>
            <p:spPr>
              <a:xfrm>
                <a:off x="636842" y="4762925"/>
                <a:ext cx="4282920" cy="1819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88AA4140-E606-0891-AEDA-2D54510DDA4F}"/>
                  </a:ext>
                </a:extLst>
              </p14:cNvPr>
              <p14:cNvContentPartPr/>
              <p14:nvPr/>
            </p14:nvContentPartPr>
            <p14:xfrm>
              <a:off x="583046" y="5823088"/>
              <a:ext cx="75600" cy="85680"/>
            </p14:xfrm>
          </p:contentPart>
        </mc:Choice>
        <mc:Fallback>
          <p:pic>
            <p:nvPicPr>
              <p:cNvPr id="11" name="Ink 10">
                <a:extLst>
                  <a:ext uri="{FF2B5EF4-FFF2-40B4-BE49-F238E27FC236}">
                    <a16:creationId xmlns:a16="http://schemas.microsoft.com/office/drawing/2014/main" id="{88AA4140-E606-0891-AEDA-2D54510DDA4F}"/>
                  </a:ext>
                </a:extLst>
              </p:cNvPr>
              <p:cNvPicPr/>
              <p:nvPr/>
            </p:nvPicPr>
            <p:blipFill>
              <a:blip r:embed="rId6"/>
              <a:stretch>
                <a:fillRect/>
              </a:stretch>
            </p:blipFill>
            <p:spPr>
              <a:xfrm>
                <a:off x="576926" y="5816968"/>
                <a:ext cx="8784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Ink 11">
                <a:extLst>
                  <a:ext uri="{FF2B5EF4-FFF2-40B4-BE49-F238E27FC236}">
                    <a16:creationId xmlns:a16="http://schemas.microsoft.com/office/drawing/2014/main" id="{726CE9BE-C6E6-0EB5-9A23-FBCDDBE30FCC}"/>
                  </a:ext>
                </a:extLst>
              </p14:cNvPr>
              <p14:cNvContentPartPr/>
              <p14:nvPr/>
            </p14:nvContentPartPr>
            <p14:xfrm>
              <a:off x="1558286" y="5235208"/>
              <a:ext cx="103680" cy="104040"/>
            </p14:xfrm>
          </p:contentPart>
        </mc:Choice>
        <mc:Fallback>
          <p:pic>
            <p:nvPicPr>
              <p:cNvPr id="12" name="Ink 11">
                <a:extLst>
                  <a:ext uri="{FF2B5EF4-FFF2-40B4-BE49-F238E27FC236}">
                    <a16:creationId xmlns:a16="http://schemas.microsoft.com/office/drawing/2014/main" id="{726CE9BE-C6E6-0EB5-9A23-FBCDDBE30FCC}"/>
                  </a:ext>
                </a:extLst>
              </p:cNvPr>
              <p:cNvPicPr/>
              <p:nvPr/>
            </p:nvPicPr>
            <p:blipFill>
              <a:blip r:embed="rId8"/>
              <a:stretch>
                <a:fillRect/>
              </a:stretch>
            </p:blipFill>
            <p:spPr>
              <a:xfrm>
                <a:off x="1552166" y="5229088"/>
                <a:ext cx="115920" cy="116280"/>
              </a:xfrm>
              <a:prstGeom prst="rect">
                <a:avLst/>
              </a:prstGeom>
            </p:spPr>
          </p:pic>
        </mc:Fallback>
      </mc:AlternateContent>
      <p:grpSp>
        <p:nvGrpSpPr>
          <p:cNvPr id="15" name="Group 14">
            <a:extLst>
              <a:ext uri="{FF2B5EF4-FFF2-40B4-BE49-F238E27FC236}">
                <a16:creationId xmlns:a16="http://schemas.microsoft.com/office/drawing/2014/main" id="{030F3B9B-C096-F6E4-A2C5-A554B2E7B0E3}"/>
              </a:ext>
            </a:extLst>
          </p:cNvPr>
          <p:cNvGrpSpPr/>
          <p:nvPr/>
        </p:nvGrpSpPr>
        <p:grpSpPr>
          <a:xfrm>
            <a:off x="2664206" y="4738048"/>
            <a:ext cx="904320" cy="223200"/>
            <a:chOff x="4039825" y="3970297"/>
            <a:chExt cx="904320" cy="223200"/>
          </a:xfrm>
        </p:grpSpPr>
        <mc:AlternateContent xmlns:mc="http://schemas.openxmlformats.org/markup-compatibility/2006">
          <mc:Choice xmlns:p14="http://schemas.microsoft.com/office/powerpoint/2010/main" Requires="p14">
            <p:contentPart p14:bwMode="auto" r:id="rId9">
              <p14:nvContentPartPr>
                <p14:cNvPr id="13" name="Ink 12">
                  <a:extLst>
                    <a:ext uri="{FF2B5EF4-FFF2-40B4-BE49-F238E27FC236}">
                      <a16:creationId xmlns:a16="http://schemas.microsoft.com/office/drawing/2014/main" id="{3E08C021-87AF-3420-690C-460536A1260F}"/>
                    </a:ext>
                  </a:extLst>
                </p14:cNvPr>
                <p14:cNvContentPartPr/>
                <p14:nvPr/>
              </p14:nvContentPartPr>
              <p14:xfrm>
                <a:off x="4039825" y="4102417"/>
                <a:ext cx="86040" cy="91080"/>
              </p14:xfrm>
            </p:contentPart>
          </mc:Choice>
          <mc:Fallback>
            <p:pic>
              <p:nvPicPr>
                <p:cNvPr id="13" name="Ink 12">
                  <a:extLst>
                    <a:ext uri="{FF2B5EF4-FFF2-40B4-BE49-F238E27FC236}">
                      <a16:creationId xmlns:a16="http://schemas.microsoft.com/office/drawing/2014/main" id="{3E08C021-87AF-3420-690C-460536A1260F}"/>
                    </a:ext>
                  </a:extLst>
                </p:cNvPr>
                <p:cNvPicPr/>
                <p:nvPr/>
              </p:nvPicPr>
              <p:blipFill>
                <a:blip r:embed="rId10"/>
                <a:stretch>
                  <a:fillRect/>
                </a:stretch>
              </p:blipFill>
              <p:spPr>
                <a:xfrm>
                  <a:off x="4033705" y="4096297"/>
                  <a:ext cx="9828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4" name="Ink 13">
                  <a:extLst>
                    <a:ext uri="{FF2B5EF4-FFF2-40B4-BE49-F238E27FC236}">
                      <a16:creationId xmlns:a16="http://schemas.microsoft.com/office/drawing/2014/main" id="{CB1E6047-40AD-2E4A-B4B5-3036E88FAECD}"/>
                    </a:ext>
                  </a:extLst>
                </p14:cNvPr>
                <p14:cNvContentPartPr/>
                <p14:nvPr/>
              </p14:nvContentPartPr>
              <p14:xfrm>
                <a:off x="4862065" y="3970297"/>
                <a:ext cx="82080" cy="77040"/>
              </p14:xfrm>
            </p:contentPart>
          </mc:Choice>
          <mc:Fallback>
            <p:pic>
              <p:nvPicPr>
                <p:cNvPr id="14" name="Ink 13">
                  <a:extLst>
                    <a:ext uri="{FF2B5EF4-FFF2-40B4-BE49-F238E27FC236}">
                      <a16:creationId xmlns:a16="http://schemas.microsoft.com/office/drawing/2014/main" id="{CB1E6047-40AD-2E4A-B4B5-3036E88FAECD}"/>
                    </a:ext>
                  </a:extLst>
                </p:cNvPr>
                <p:cNvPicPr/>
                <p:nvPr/>
              </p:nvPicPr>
              <p:blipFill>
                <a:blip r:embed="rId12"/>
                <a:stretch>
                  <a:fillRect/>
                </a:stretch>
              </p:blipFill>
              <p:spPr>
                <a:xfrm>
                  <a:off x="4855945" y="3964177"/>
                  <a:ext cx="94320" cy="89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
            <p14:nvContentPartPr>
              <p14:cNvPr id="17" name="Ink 16">
                <a:extLst>
                  <a:ext uri="{FF2B5EF4-FFF2-40B4-BE49-F238E27FC236}">
                    <a16:creationId xmlns:a16="http://schemas.microsoft.com/office/drawing/2014/main" id="{3E4BE699-1999-121D-69BE-202F8F11C2DA}"/>
                  </a:ext>
                </a:extLst>
              </p14:cNvPr>
              <p14:cNvContentPartPr/>
              <p14:nvPr/>
            </p14:nvContentPartPr>
            <p14:xfrm>
              <a:off x="4912766" y="4338448"/>
              <a:ext cx="1096560" cy="1330920"/>
            </p14:xfrm>
          </p:contentPart>
        </mc:Choice>
        <mc:Fallback>
          <p:pic>
            <p:nvPicPr>
              <p:cNvPr id="17" name="Ink 16">
                <a:extLst>
                  <a:ext uri="{FF2B5EF4-FFF2-40B4-BE49-F238E27FC236}">
                    <a16:creationId xmlns:a16="http://schemas.microsoft.com/office/drawing/2014/main" id="{3E4BE699-1999-121D-69BE-202F8F11C2DA}"/>
                  </a:ext>
                </a:extLst>
              </p:cNvPr>
              <p:cNvPicPr/>
              <p:nvPr/>
            </p:nvPicPr>
            <p:blipFill>
              <a:blip r:embed="rId14"/>
              <a:stretch>
                <a:fillRect/>
              </a:stretch>
            </p:blipFill>
            <p:spPr>
              <a:xfrm>
                <a:off x="4906646" y="4332328"/>
                <a:ext cx="1108800" cy="13431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8" name="Ink 17">
                <a:extLst>
                  <a:ext uri="{FF2B5EF4-FFF2-40B4-BE49-F238E27FC236}">
                    <a16:creationId xmlns:a16="http://schemas.microsoft.com/office/drawing/2014/main" id="{FB143D0D-688B-400C-0F44-720651AE43A2}"/>
                  </a:ext>
                </a:extLst>
              </p14:cNvPr>
              <p14:cNvContentPartPr/>
              <p14:nvPr/>
            </p14:nvContentPartPr>
            <p14:xfrm>
              <a:off x="5215166" y="4446088"/>
              <a:ext cx="113760" cy="84600"/>
            </p14:xfrm>
          </p:contentPart>
        </mc:Choice>
        <mc:Fallback>
          <p:pic>
            <p:nvPicPr>
              <p:cNvPr id="18" name="Ink 17">
                <a:extLst>
                  <a:ext uri="{FF2B5EF4-FFF2-40B4-BE49-F238E27FC236}">
                    <a16:creationId xmlns:a16="http://schemas.microsoft.com/office/drawing/2014/main" id="{FB143D0D-688B-400C-0F44-720651AE43A2}"/>
                  </a:ext>
                </a:extLst>
              </p:cNvPr>
              <p:cNvPicPr/>
              <p:nvPr/>
            </p:nvPicPr>
            <p:blipFill>
              <a:blip r:embed="rId16"/>
              <a:stretch>
                <a:fillRect/>
              </a:stretch>
            </p:blipFill>
            <p:spPr>
              <a:xfrm>
                <a:off x="5209046" y="4439968"/>
                <a:ext cx="126000" cy="96840"/>
              </a:xfrm>
              <a:prstGeom prst="rect">
                <a:avLst/>
              </a:prstGeom>
            </p:spPr>
          </p:pic>
        </mc:Fallback>
      </mc:AlternateContent>
      <p:sp>
        <p:nvSpPr>
          <p:cNvPr id="19" name="TextBox 18">
            <a:extLst>
              <a:ext uri="{FF2B5EF4-FFF2-40B4-BE49-F238E27FC236}">
                <a16:creationId xmlns:a16="http://schemas.microsoft.com/office/drawing/2014/main" id="{88668222-4DC6-07BB-036C-F28652E638A6}"/>
              </a:ext>
            </a:extLst>
          </p:cNvPr>
          <p:cNvSpPr txBox="1"/>
          <p:nvPr/>
        </p:nvSpPr>
        <p:spPr>
          <a:xfrm>
            <a:off x="-3012" y="5577582"/>
            <a:ext cx="1172116" cy="292388"/>
          </a:xfrm>
          <a:prstGeom prst="rect">
            <a:avLst/>
          </a:prstGeom>
          <a:noFill/>
        </p:spPr>
        <p:txBody>
          <a:bodyPr wrap="none" rtlCol="0">
            <a:spAutoFit/>
          </a:bodyPr>
          <a:lstStyle/>
          <a:p>
            <a:r>
              <a:rPr lang="he-IL" sz="1300" dirty="0">
                <a:solidFill>
                  <a:schemeClr val="bg1"/>
                </a:solidFill>
              </a:rPr>
              <a:t>תחילת המשחק</a:t>
            </a:r>
            <a:endParaRPr lang="en-IL" sz="1300" dirty="0">
              <a:solidFill>
                <a:schemeClr val="bg1"/>
              </a:solidFill>
            </a:endParaRPr>
          </a:p>
        </p:txBody>
      </p:sp>
      <p:sp>
        <p:nvSpPr>
          <p:cNvPr id="21" name="TextBox 20">
            <a:extLst>
              <a:ext uri="{FF2B5EF4-FFF2-40B4-BE49-F238E27FC236}">
                <a16:creationId xmlns:a16="http://schemas.microsoft.com/office/drawing/2014/main" id="{A1B00FAE-6034-E284-86F2-285EF0E660D8}"/>
              </a:ext>
            </a:extLst>
          </p:cNvPr>
          <p:cNvSpPr txBox="1"/>
          <p:nvPr/>
        </p:nvSpPr>
        <p:spPr>
          <a:xfrm>
            <a:off x="2075470" y="4669741"/>
            <a:ext cx="1314503" cy="292388"/>
          </a:xfrm>
          <a:prstGeom prst="rect">
            <a:avLst/>
          </a:prstGeom>
          <a:noFill/>
        </p:spPr>
        <p:txBody>
          <a:bodyPr wrap="square" rtlCol="0">
            <a:spAutoFit/>
          </a:bodyPr>
          <a:lstStyle/>
          <a:p>
            <a:r>
              <a:rPr lang="he-IL" sz="1300" dirty="0">
                <a:solidFill>
                  <a:schemeClr val="bg1"/>
                </a:solidFill>
              </a:rPr>
              <a:t>חקירות באמזונס</a:t>
            </a:r>
            <a:endParaRPr lang="en-IL" sz="1300" dirty="0">
              <a:solidFill>
                <a:schemeClr val="bg1"/>
              </a:solidFill>
            </a:endParaRPr>
          </a:p>
        </p:txBody>
      </p:sp>
      <p:sp>
        <p:nvSpPr>
          <p:cNvPr id="23" name="TextBox 22">
            <a:extLst>
              <a:ext uri="{FF2B5EF4-FFF2-40B4-BE49-F238E27FC236}">
                <a16:creationId xmlns:a16="http://schemas.microsoft.com/office/drawing/2014/main" id="{5ED08D03-A970-D99A-6B44-DAEEFEDC874C}"/>
              </a:ext>
            </a:extLst>
          </p:cNvPr>
          <p:cNvSpPr txBox="1"/>
          <p:nvPr/>
        </p:nvSpPr>
        <p:spPr>
          <a:xfrm>
            <a:off x="3097302" y="4508049"/>
            <a:ext cx="1437464" cy="292388"/>
          </a:xfrm>
          <a:prstGeom prst="rect">
            <a:avLst/>
          </a:prstGeom>
          <a:noFill/>
        </p:spPr>
        <p:txBody>
          <a:bodyPr wrap="square" rtlCol="0">
            <a:spAutoFit/>
          </a:bodyPr>
          <a:lstStyle/>
          <a:p>
            <a:r>
              <a:rPr lang="he-IL" sz="1300" dirty="0">
                <a:solidFill>
                  <a:schemeClr val="bg1"/>
                </a:solidFill>
              </a:rPr>
              <a:t>הגעה לעיר האבודה</a:t>
            </a:r>
            <a:endParaRPr lang="en-IL" sz="1300" dirty="0">
              <a:solidFill>
                <a:schemeClr val="bg1"/>
              </a:solidFill>
            </a:endParaRPr>
          </a:p>
        </p:txBody>
      </p:sp>
      <p:sp>
        <p:nvSpPr>
          <p:cNvPr id="24" name="TextBox 23">
            <a:extLst>
              <a:ext uri="{FF2B5EF4-FFF2-40B4-BE49-F238E27FC236}">
                <a16:creationId xmlns:a16="http://schemas.microsoft.com/office/drawing/2014/main" id="{36E2ACFC-08F3-F9B7-1D27-777C0B2E27FF}"/>
              </a:ext>
            </a:extLst>
          </p:cNvPr>
          <p:cNvSpPr txBox="1"/>
          <p:nvPr/>
        </p:nvSpPr>
        <p:spPr>
          <a:xfrm>
            <a:off x="5189168" y="4484180"/>
            <a:ext cx="971741" cy="292388"/>
          </a:xfrm>
          <a:prstGeom prst="rect">
            <a:avLst/>
          </a:prstGeom>
          <a:noFill/>
        </p:spPr>
        <p:txBody>
          <a:bodyPr wrap="none" rtlCol="0">
            <a:spAutoFit/>
          </a:bodyPr>
          <a:lstStyle/>
          <a:p>
            <a:r>
              <a:rPr lang="he-IL" sz="1300" dirty="0">
                <a:solidFill>
                  <a:schemeClr val="bg1"/>
                </a:solidFill>
              </a:rPr>
              <a:t>סוף המשחק</a:t>
            </a:r>
          </a:p>
        </p:txBody>
      </p:sp>
      <p:sp>
        <p:nvSpPr>
          <p:cNvPr id="25" name="TextBox 24">
            <a:extLst>
              <a:ext uri="{FF2B5EF4-FFF2-40B4-BE49-F238E27FC236}">
                <a16:creationId xmlns:a16="http://schemas.microsoft.com/office/drawing/2014/main" id="{371176DE-3DCB-379E-9AAD-E0593EF081DC}"/>
              </a:ext>
            </a:extLst>
          </p:cNvPr>
          <p:cNvSpPr txBox="1"/>
          <p:nvPr/>
        </p:nvSpPr>
        <p:spPr>
          <a:xfrm>
            <a:off x="980243" y="5021180"/>
            <a:ext cx="1156086" cy="292388"/>
          </a:xfrm>
          <a:prstGeom prst="rect">
            <a:avLst/>
          </a:prstGeom>
          <a:noFill/>
        </p:spPr>
        <p:txBody>
          <a:bodyPr wrap="none" rtlCol="0">
            <a:spAutoFit/>
          </a:bodyPr>
          <a:lstStyle/>
          <a:p>
            <a:r>
              <a:rPr lang="he-IL" sz="1300" dirty="0">
                <a:solidFill>
                  <a:schemeClr val="bg1"/>
                </a:solidFill>
              </a:rPr>
              <a:t>צונאמי בקוזומל</a:t>
            </a:r>
            <a:endParaRPr lang="en-IL" sz="1300" dirty="0">
              <a:solidFill>
                <a:schemeClr val="bg1"/>
              </a:solidFill>
            </a:endParaRPr>
          </a:p>
        </p:txBody>
      </p:sp>
    </p:spTree>
    <p:extLst>
      <p:ext uri="{BB962C8B-B14F-4D97-AF65-F5344CB8AC3E}">
        <p14:creationId xmlns:p14="http://schemas.microsoft.com/office/powerpoint/2010/main" val="23713939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2ED56139-9B74-F9E6-8461-B22AB78B85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F5539B-D145-A5F3-03D8-D190D9D4F54F}"/>
              </a:ext>
            </a:extLst>
          </p:cNvPr>
          <p:cNvSpPr>
            <a:spLocks noGrp="1"/>
          </p:cNvSpPr>
          <p:nvPr>
            <p:ph type="title"/>
          </p:nvPr>
        </p:nvSpPr>
        <p:spPr>
          <a:xfrm>
            <a:off x="10472468" y="244355"/>
            <a:ext cx="1338532" cy="1325563"/>
          </a:xfrm>
        </p:spPr>
        <p:txBody>
          <a:bodyPr/>
          <a:lstStyle/>
          <a:p>
            <a:pPr algn="r" rtl="1"/>
            <a:r>
              <a:rPr lang="he-IL" dirty="0">
                <a:solidFill>
                  <a:schemeClr val="bg1"/>
                </a:solidFill>
              </a:rPr>
              <a:t>עולם</a:t>
            </a:r>
            <a:endParaRPr lang="en-IL" dirty="0">
              <a:solidFill>
                <a:schemeClr val="bg1"/>
              </a:solidFill>
            </a:endParaRPr>
          </a:p>
        </p:txBody>
      </p:sp>
      <p:sp>
        <p:nvSpPr>
          <p:cNvPr id="3" name="Content Placeholder 2">
            <a:extLst>
              <a:ext uri="{FF2B5EF4-FFF2-40B4-BE49-F238E27FC236}">
                <a16:creationId xmlns:a16="http://schemas.microsoft.com/office/drawing/2014/main" id="{8F3C0682-8C06-3E25-5B8E-751A887C2305}"/>
              </a:ext>
            </a:extLst>
          </p:cNvPr>
          <p:cNvSpPr>
            <a:spLocks noGrp="1"/>
          </p:cNvSpPr>
          <p:nvPr>
            <p:ph idx="1"/>
          </p:nvPr>
        </p:nvSpPr>
        <p:spPr>
          <a:xfrm>
            <a:off x="3269411" y="3269412"/>
            <a:ext cx="8860765" cy="3520027"/>
          </a:xfrm>
        </p:spPr>
        <p:txBody>
          <a:bodyPr>
            <a:normAutofit/>
          </a:bodyPr>
          <a:lstStyle/>
          <a:p>
            <a:pPr algn="r" rtl="1">
              <a:buFont typeface="Wingdings" panose="05000000000000000000" pitchFamily="2" charset="2"/>
              <a:buChar char="Ø"/>
            </a:pPr>
            <a:r>
              <a:rPr lang="he-IL" sz="1400" dirty="0">
                <a:highlight>
                  <a:srgbClr val="C0C0C0"/>
                </a:highlight>
              </a:rPr>
              <a:t>העולם של טומב ריידר מאוד דומה לעולמנו מבחינת כל האלמנטים, יש כמה דברים שהם בולטים במשחק שקצת שונים מהעולם שלנו – הקונספט של המשחק למעשה שיש חפצים מפוזרים בעולם שהם בעלי יכולות לשנות או לעצב את העולם, או להעניק חיי אלמוות (</a:t>
            </a:r>
            <a:r>
              <a:rPr lang="en-US" sz="1400" dirty="0">
                <a:highlight>
                  <a:srgbClr val="C0C0C0"/>
                </a:highlight>
              </a:rPr>
              <a:t> </a:t>
            </a:r>
            <a:r>
              <a:rPr lang="he-IL" sz="1400" dirty="0">
                <a:highlight>
                  <a:srgbClr val="C0C0C0"/>
                </a:highlight>
              </a:rPr>
              <a:t>משחקים קודמים ), זה</a:t>
            </a:r>
            <a:r>
              <a:rPr lang="en-US" sz="1400" dirty="0">
                <a:highlight>
                  <a:srgbClr val="C0C0C0"/>
                </a:highlight>
              </a:rPr>
              <a:t> </a:t>
            </a:r>
            <a:r>
              <a:rPr lang="he-IL" sz="1400" dirty="0">
                <a:highlight>
                  <a:srgbClr val="C0C0C0"/>
                </a:highlight>
              </a:rPr>
              <a:t>אחד הדברים שמייחדים את העולם של טומב ריידר. </a:t>
            </a:r>
          </a:p>
          <a:p>
            <a:pPr algn="r" rtl="1">
              <a:buFont typeface="Wingdings" panose="05000000000000000000" pitchFamily="2" charset="2"/>
              <a:buChar char="Ø"/>
            </a:pPr>
            <a:r>
              <a:rPr lang="he-IL" sz="1400" dirty="0">
                <a:highlight>
                  <a:srgbClr val="C0C0C0"/>
                </a:highlight>
              </a:rPr>
              <a:t>הגיאוגרפיה של המשחק מאוד מזכירה את הגיאוגרפיה שלנו , מוזכרים גם מקומות שהם כרי מקומות בעולמנו – למשל קוזומל, האמזונס, מה ששונה זה העיצוב שלהם, יש למשחק עיצוב ייחודי שקצת מזכיר את העולם שלנו רק עם אווירה קצת אחרת.</a:t>
            </a:r>
          </a:p>
          <a:p>
            <a:pPr algn="r" rtl="1">
              <a:buFont typeface="Wingdings" panose="05000000000000000000" pitchFamily="2" charset="2"/>
              <a:buChar char="Ø"/>
            </a:pPr>
            <a:r>
              <a:rPr lang="he-IL" sz="1400" dirty="0">
                <a:highlight>
                  <a:srgbClr val="C0C0C0"/>
                </a:highlight>
              </a:rPr>
              <a:t>חוקי הטבע ברמה העקרונית מאוד רגילים – גשמים, סופות, קיץ וכו</a:t>
            </a:r>
            <a:r>
              <a:rPr lang="en-US" sz="1400" dirty="0">
                <a:highlight>
                  <a:srgbClr val="C0C0C0"/>
                </a:highlight>
              </a:rPr>
              <a:t>'</a:t>
            </a:r>
            <a:r>
              <a:rPr lang="he-IL" sz="1400" dirty="0">
                <a:highlight>
                  <a:srgbClr val="C0C0C0"/>
                </a:highlight>
              </a:rPr>
              <a:t>, מה שכן, יש אזורים במשחק בהם חוקי הטבע פועלים בצורה לא נורמטיבית בכלל, למשל סופה שלא היתה מתוכננת פתאום מופיעה וגורמת למטוס להתרסק, או צונאמי שקורה בתחילת המשחק (לאחר שלארה לוקחת את החפץ המיוחד).</a:t>
            </a:r>
          </a:p>
          <a:p>
            <a:pPr algn="r" rtl="1">
              <a:buFont typeface="Wingdings" panose="05000000000000000000" pitchFamily="2" charset="2"/>
              <a:buChar char="Ø"/>
            </a:pPr>
            <a:r>
              <a:rPr lang="he-IL" sz="1400" dirty="0">
                <a:highlight>
                  <a:srgbClr val="C0C0C0"/>
                </a:highlight>
              </a:rPr>
              <a:t>ההסטוריה של המשחק זה אחד הדברים המאוד ייחודים, יש המון מה לקרוא, לחקור ולדעת (למעשה זה הדבר המרכזי במשחק), אתה מגלה תוך כדי החיפושים בעולם את ההסטוריה של השבטים שחיו באמזונס, לומד על האלים שלהם ועל התרבות שלהם.</a:t>
            </a:r>
            <a:br>
              <a:rPr lang="en-US" sz="1400" dirty="0">
                <a:highlight>
                  <a:srgbClr val="C0C0C0"/>
                </a:highlight>
              </a:rPr>
            </a:br>
            <a:r>
              <a:rPr lang="he-IL" sz="1400" dirty="0">
                <a:highlight>
                  <a:srgbClr val="C0C0C0"/>
                </a:highlight>
              </a:rPr>
              <a:t>בין היתר אתה מגלה גם על ארכיאולוגים שהגיעו לפניך לחקור את האזורים. (חלקם לא שרדו לספר.. והשאירו אחריהם כתובים, שדרכם אתה לומד עליהם)</a:t>
            </a:r>
            <a:endParaRPr lang="en-IL" sz="1400" dirty="0">
              <a:highlight>
                <a:srgbClr val="C0C0C0"/>
              </a:highlight>
            </a:endParaRPr>
          </a:p>
        </p:txBody>
      </p:sp>
    </p:spTree>
    <p:extLst>
      <p:ext uri="{BB962C8B-B14F-4D97-AF65-F5344CB8AC3E}">
        <p14:creationId xmlns:p14="http://schemas.microsoft.com/office/powerpoint/2010/main" val="4895224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ExploreVTI">
  <a:themeElements>
    <a:clrScheme name="AnalogousFromDarkSeedLeftStep">
      <a:dk1>
        <a:srgbClr val="000000"/>
      </a:dk1>
      <a:lt1>
        <a:srgbClr val="FFFFFF"/>
      </a:lt1>
      <a:dk2>
        <a:srgbClr val="171735"/>
      </a:dk2>
      <a:lt2>
        <a:srgbClr val="F0F3F2"/>
      </a:lt2>
      <a:accent1>
        <a:srgbClr val="C34D72"/>
      </a:accent1>
      <a:accent2>
        <a:srgbClr val="B13B92"/>
      </a:accent2>
      <a:accent3>
        <a:srgbClr val="B24DC3"/>
      </a:accent3>
      <a:accent4>
        <a:srgbClr val="6E3BB1"/>
      </a:accent4>
      <a:accent5>
        <a:srgbClr val="4F4DC3"/>
      </a:accent5>
      <a:accent6>
        <a:srgbClr val="3B6AB1"/>
      </a:accent6>
      <a:hlink>
        <a:srgbClr val="6954C6"/>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175</TotalTime>
  <Words>1300</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Avenir Next LT Pro</vt:lpstr>
      <vt:lpstr>AvenirNext LT Pro Medium</vt:lpstr>
      <vt:lpstr>Sagona Book</vt:lpstr>
      <vt:lpstr>Segoe UI Semilight</vt:lpstr>
      <vt:lpstr>Wingdings</vt:lpstr>
      <vt:lpstr>ExploreVTI</vt:lpstr>
      <vt:lpstr>Shadow of the tomb raider</vt:lpstr>
      <vt:lpstr>אתגר</vt:lpstr>
      <vt:lpstr>זרימה</vt:lpstr>
      <vt:lpstr>שעשוע</vt:lpstr>
      <vt:lpstr>רגשות</vt:lpstr>
      <vt:lpstr>סיפור רקע</vt:lpstr>
      <vt:lpstr>דמויות</vt:lpstr>
      <vt:lpstr>עלילה</vt:lpstr>
      <vt:lpstr>עולם</vt:lpstr>
      <vt:lpstr>תורם ביותר למשחק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Shadow of the tomb raider</dc:title>
  <dc:creator>שקד לוי</dc:creator>
  <cp:lastModifiedBy>שקד לוי</cp:lastModifiedBy>
  <cp:revision>20</cp:revision>
  <dcterms:created xsi:type="dcterms:W3CDTF">2024-02-03T13:23:31Z</dcterms:created>
  <dcterms:modified xsi:type="dcterms:W3CDTF">2024-02-03T16:18:40Z</dcterms:modified>
</cp:coreProperties>
</file>