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3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2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CC48-8A85-7446-9133-D15994A3C75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7069-ADFC-754D-8F67-A96F25A35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microsoft.com/office/2007/relationships/hdphoto" Target="../media/hdphoto2.wdp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4" Type="http://schemas.microsoft.com/office/2007/relationships/hdphoto" Target="../media/hdphoto2.wdp"/><Relationship Id="rId1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35279" y="3213043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78509" y="2048976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78509" y="4530295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8509" y="3700643"/>
            <a:ext cx="615383" cy="5892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178509" y="2893540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Arrow Connector 10"/>
          <p:cNvCxnSpPr>
            <a:stCxn id="4" idx="6"/>
            <a:endCxn id="6" idx="3"/>
          </p:cNvCxnSpPr>
          <p:nvPr/>
        </p:nvCxnSpPr>
        <p:spPr>
          <a:xfrm flipV="1">
            <a:off x="2050662" y="2551917"/>
            <a:ext cx="1217968" cy="95574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9" idx="2"/>
          </p:cNvCxnSpPr>
          <p:nvPr/>
        </p:nvCxnSpPr>
        <p:spPr>
          <a:xfrm flipV="1">
            <a:off x="2050662" y="3188156"/>
            <a:ext cx="1127847" cy="31950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8" idx="2"/>
          </p:cNvCxnSpPr>
          <p:nvPr/>
        </p:nvCxnSpPr>
        <p:spPr>
          <a:xfrm>
            <a:off x="2050662" y="3507659"/>
            <a:ext cx="1127847" cy="4876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7" idx="1"/>
          </p:cNvCxnSpPr>
          <p:nvPr/>
        </p:nvCxnSpPr>
        <p:spPr>
          <a:xfrm>
            <a:off x="2050662" y="3507659"/>
            <a:ext cx="1217968" cy="11089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85379" y="2551917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985379" y="3330372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985379" y="4235679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  <a:endCxn id="6" idx="6"/>
          </p:cNvCxnSpPr>
          <p:nvPr/>
        </p:nvCxnSpPr>
        <p:spPr>
          <a:xfrm flipH="1" flipV="1">
            <a:off x="3793892" y="2343592"/>
            <a:ext cx="1191487" cy="50294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  <a:endCxn id="9" idx="6"/>
          </p:cNvCxnSpPr>
          <p:nvPr/>
        </p:nvCxnSpPr>
        <p:spPr>
          <a:xfrm flipH="1">
            <a:off x="3793892" y="2846533"/>
            <a:ext cx="1191487" cy="34162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8" idx="6"/>
          </p:cNvCxnSpPr>
          <p:nvPr/>
        </p:nvCxnSpPr>
        <p:spPr>
          <a:xfrm flipH="1" flipV="1">
            <a:off x="3793892" y="3995259"/>
            <a:ext cx="1191487" cy="5350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2"/>
            <a:endCxn id="8" idx="6"/>
          </p:cNvCxnSpPr>
          <p:nvPr/>
        </p:nvCxnSpPr>
        <p:spPr>
          <a:xfrm flipH="1">
            <a:off x="3793892" y="2846533"/>
            <a:ext cx="1191487" cy="114872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2"/>
            <a:endCxn id="8" idx="6"/>
          </p:cNvCxnSpPr>
          <p:nvPr/>
        </p:nvCxnSpPr>
        <p:spPr>
          <a:xfrm flipH="1">
            <a:off x="3793892" y="3624988"/>
            <a:ext cx="1191487" cy="37027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600762" y="2847173"/>
            <a:ext cx="1191487" cy="50294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0" idx="2"/>
            <a:endCxn id="27" idx="6"/>
          </p:cNvCxnSpPr>
          <p:nvPr/>
        </p:nvCxnSpPr>
        <p:spPr>
          <a:xfrm flipH="1">
            <a:off x="5600762" y="4530295"/>
            <a:ext cx="1191487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6" idx="6"/>
          </p:cNvCxnSpPr>
          <p:nvPr/>
        </p:nvCxnSpPr>
        <p:spPr>
          <a:xfrm flipH="1">
            <a:off x="5600762" y="3350114"/>
            <a:ext cx="1191487" cy="2748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92249" y="3045940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792249" y="4235679"/>
            <a:ext cx="615383" cy="5892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74651" y="26111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79423" y="32658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02830" y="42356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26019" y="38105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01865" y="26971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69393" y="21825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89318" y="33080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09208" y="37137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67876" y="4280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72682" y="4530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72682" y="31383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958837" y="26366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9979" y="27350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41572" y="1637210"/>
            <a:ext cx="176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Watched Movies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71053" y="1859419"/>
            <a:ext cx="201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 who watched same as User 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51446" y="2475720"/>
            <a:ext cx="201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Potential Recommendations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25334" y="5241383"/>
            <a:ext cx="453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Shortest Distance from User 1 to Potential Recommendations is 4 From 1 -&gt; C -&gt; 2 -&gt;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mericanBeaut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0"/>
            <a:ext cx="2463800" cy="3289300"/>
          </a:xfrm>
          <a:prstGeom prst="rect">
            <a:avLst/>
          </a:prstGeom>
        </p:spPr>
      </p:pic>
      <p:pic>
        <p:nvPicPr>
          <p:cNvPr id="7" name="Picture 6" descr="Aviator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2349500" cy="3467100"/>
          </a:xfrm>
          <a:prstGeom prst="rect">
            <a:avLst/>
          </a:prstGeom>
        </p:spPr>
      </p:pic>
      <p:pic>
        <p:nvPicPr>
          <p:cNvPr id="8" name="Picture 7" descr="District 9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/>
          <a:stretch/>
        </p:blipFill>
        <p:spPr>
          <a:xfrm>
            <a:off x="114300" y="3467100"/>
            <a:ext cx="2349500" cy="3289300"/>
          </a:xfrm>
          <a:prstGeom prst="rect">
            <a:avLst/>
          </a:prstGeom>
        </p:spPr>
      </p:pic>
      <p:pic>
        <p:nvPicPr>
          <p:cNvPr id="9" name="Picture 8" descr="Hurt Locker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8"/>
          <a:stretch/>
        </p:blipFill>
        <p:spPr>
          <a:xfrm>
            <a:off x="2463800" y="3289299"/>
            <a:ext cx="2463800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ra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1"/>
            <a:ext cx="2717800" cy="4010591"/>
          </a:xfrm>
          <a:prstGeom prst="rect">
            <a:avLst/>
          </a:prstGeom>
        </p:spPr>
      </p:pic>
      <p:pic>
        <p:nvPicPr>
          <p:cNvPr id="7" name="Picture 6" descr="U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31" y="0"/>
            <a:ext cx="2404310" cy="4579638"/>
          </a:xfrm>
          <a:prstGeom prst="rect">
            <a:avLst/>
          </a:prstGeom>
        </p:spPr>
      </p:pic>
      <p:pic>
        <p:nvPicPr>
          <p:cNvPr id="8" name="Picture 7" descr="The_Indsid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55" y="3454400"/>
            <a:ext cx="2387600" cy="3403600"/>
          </a:xfrm>
          <a:prstGeom prst="rect">
            <a:avLst/>
          </a:prstGeom>
        </p:spPr>
      </p:pic>
      <p:pic>
        <p:nvPicPr>
          <p:cNvPr id="11" name="Picture 10" descr="TheDeparted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7247"/>
            <a:ext cx="2725931" cy="386741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02756"/>
              </p:ext>
            </p:extLst>
          </p:nvPr>
        </p:nvGraphicFramePr>
        <p:xfrm>
          <a:off x="5310542" y="2514530"/>
          <a:ext cx="29382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399"/>
                <a:gridCol w="14168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8.69476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Departed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9.34264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The Insider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9.34739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Borat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9.37270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32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eeofLIfe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604423" cy="3843769"/>
          </a:xfrm>
          <a:prstGeom prst="rect">
            <a:avLst/>
          </a:prstGeom>
        </p:spPr>
      </p:pic>
      <p:pic>
        <p:nvPicPr>
          <p:cNvPr id="7" name="Picture 6" descr="LA Conf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23" y="0"/>
            <a:ext cx="2463800" cy="3302000"/>
          </a:xfrm>
          <a:prstGeom prst="rect">
            <a:avLst/>
          </a:prstGeom>
        </p:spPr>
      </p:pic>
      <p:pic>
        <p:nvPicPr>
          <p:cNvPr id="8" name="Picture 7" descr="Downton Abby.jpe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0"/>
            <a:ext cx="2717800" cy="2984500"/>
          </a:xfrm>
          <a:prstGeom prst="rect">
            <a:avLst/>
          </a:prstGeom>
        </p:spPr>
      </p:pic>
      <p:pic>
        <p:nvPicPr>
          <p:cNvPr id="9" name="Picture 8" descr="The Artis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32" y="3302000"/>
            <a:ext cx="2663568" cy="35560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4349"/>
              </p:ext>
            </p:extLst>
          </p:nvPr>
        </p:nvGraphicFramePr>
        <p:xfrm>
          <a:off x="5310541" y="2514530"/>
          <a:ext cx="33571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48"/>
                <a:gridCol w="161884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err="1" smtClean="0"/>
                        <a:t>Downton</a:t>
                      </a:r>
                      <a:r>
                        <a:rPr lang="nl-NL" dirty="0" smtClean="0"/>
                        <a:t> Abbey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16.507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The 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16.875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L.A.</a:t>
                      </a:r>
                      <a:r>
                        <a:rPr lang="en-US" baseline="0" dirty="0" smtClean="0"/>
                        <a:t> Confidential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16.922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Tree of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17.465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14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ericanBeaut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82" y="1905131"/>
            <a:ext cx="1041656" cy="1390665"/>
          </a:xfrm>
          <a:prstGeom prst="rect">
            <a:avLst/>
          </a:prstGeom>
        </p:spPr>
      </p:pic>
      <p:pic>
        <p:nvPicPr>
          <p:cNvPr id="5" name="Picture 4" descr="Aviator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83" y="3467099"/>
            <a:ext cx="1027386" cy="1516089"/>
          </a:xfrm>
          <a:prstGeom prst="rect">
            <a:avLst/>
          </a:prstGeom>
        </p:spPr>
      </p:pic>
      <p:pic>
        <p:nvPicPr>
          <p:cNvPr id="6" name="Picture 5" descr="District 9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/>
          <a:stretch/>
        </p:blipFill>
        <p:spPr>
          <a:xfrm>
            <a:off x="1179383" y="167402"/>
            <a:ext cx="1057755" cy="1480857"/>
          </a:xfrm>
          <a:prstGeom prst="rect">
            <a:avLst/>
          </a:prstGeom>
        </p:spPr>
      </p:pic>
      <p:pic>
        <p:nvPicPr>
          <p:cNvPr id="7" name="Picture 6" descr="Hurt Locker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8"/>
          <a:stretch/>
        </p:blipFill>
        <p:spPr>
          <a:xfrm>
            <a:off x="1179383" y="5093579"/>
            <a:ext cx="1188703" cy="1672763"/>
          </a:xfrm>
          <a:prstGeom prst="rect">
            <a:avLst/>
          </a:prstGeom>
        </p:spPr>
      </p:pic>
      <p:pic>
        <p:nvPicPr>
          <p:cNvPr id="9" name="Picture 8" descr="Borat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06" y="0"/>
            <a:ext cx="1234674" cy="1821978"/>
          </a:xfrm>
          <a:prstGeom prst="rect">
            <a:avLst/>
          </a:prstGeom>
        </p:spPr>
      </p:pic>
      <p:pic>
        <p:nvPicPr>
          <p:cNvPr id="10" name="Picture 9" descr="Up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13"/>
          <a:stretch/>
        </p:blipFill>
        <p:spPr>
          <a:xfrm>
            <a:off x="4669906" y="1982389"/>
            <a:ext cx="1270039" cy="1528581"/>
          </a:xfrm>
          <a:prstGeom prst="rect">
            <a:avLst/>
          </a:prstGeom>
        </p:spPr>
      </p:pic>
      <p:pic>
        <p:nvPicPr>
          <p:cNvPr id="11" name="Picture 10" descr="The_Indsider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11" y="5195204"/>
            <a:ext cx="973547" cy="1387822"/>
          </a:xfrm>
          <a:prstGeom prst="rect">
            <a:avLst/>
          </a:prstGeom>
        </p:spPr>
      </p:pic>
      <p:pic>
        <p:nvPicPr>
          <p:cNvPr id="12" name="Picture 11" descr="TheDeparted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11" y="3545971"/>
            <a:ext cx="1013016" cy="143721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928781" y="1365814"/>
            <a:ext cx="1152206" cy="43603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 Unique Users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>
            <a:off x="2237138" y="907831"/>
            <a:ext cx="691643" cy="26381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4" idx="1"/>
          </p:cNvCxnSpPr>
          <p:nvPr/>
        </p:nvCxnSpPr>
        <p:spPr>
          <a:xfrm>
            <a:off x="2237138" y="2600464"/>
            <a:ext cx="691643" cy="94550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4" idx="1"/>
          </p:cNvCxnSpPr>
          <p:nvPr/>
        </p:nvCxnSpPr>
        <p:spPr>
          <a:xfrm flipV="1">
            <a:off x="2206769" y="3545971"/>
            <a:ext cx="722012" cy="67917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4" idx="1"/>
          </p:cNvCxnSpPr>
          <p:nvPr/>
        </p:nvCxnSpPr>
        <p:spPr>
          <a:xfrm flipV="1">
            <a:off x="2368086" y="3545971"/>
            <a:ext cx="560695" cy="23839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4" idx="3"/>
          </p:cNvCxnSpPr>
          <p:nvPr/>
        </p:nvCxnSpPr>
        <p:spPr>
          <a:xfrm flipH="1">
            <a:off x="4080987" y="2746680"/>
            <a:ext cx="588919" cy="7992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4" idx="3"/>
          </p:cNvCxnSpPr>
          <p:nvPr/>
        </p:nvCxnSpPr>
        <p:spPr>
          <a:xfrm flipH="1">
            <a:off x="4080987" y="910989"/>
            <a:ext cx="588919" cy="26349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4" idx="3"/>
          </p:cNvCxnSpPr>
          <p:nvPr/>
        </p:nvCxnSpPr>
        <p:spPr>
          <a:xfrm flipH="1" flipV="1">
            <a:off x="4080987" y="3545971"/>
            <a:ext cx="718924" cy="7186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1"/>
            <a:endCxn id="14" idx="3"/>
          </p:cNvCxnSpPr>
          <p:nvPr/>
        </p:nvCxnSpPr>
        <p:spPr>
          <a:xfrm flipH="1" flipV="1">
            <a:off x="4080987" y="3545971"/>
            <a:ext cx="718924" cy="234314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763" y="2921738"/>
            <a:ext cx="615383" cy="5892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A1J2931UBBJPXM</a:t>
            </a:r>
          </a:p>
          <a:p>
            <a:pPr algn="ctr"/>
            <a:endParaRPr lang="en-US" sz="700" dirty="0"/>
          </a:p>
        </p:txBody>
      </p:sp>
      <p:cxnSp>
        <p:nvCxnSpPr>
          <p:cNvPr id="40" name="Straight Arrow Connector 39"/>
          <p:cNvCxnSpPr>
            <a:stCxn id="39" idx="6"/>
            <a:endCxn id="6" idx="1"/>
          </p:cNvCxnSpPr>
          <p:nvPr/>
        </p:nvCxnSpPr>
        <p:spPr>
          <a:xfrm flipV="1">
            <a:off x="643146" y="907831"/>
            <a:ext cx="536237" cy="230852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6"/>
            <a:endCxn id="4" idx="1"/>
          </p:cNvCxnSpPr>
          <p:nvPr/>
        </p:nvCxnSpPr>
        <p:spPr>
          <a:xfrm flipV="1">
            <a:off x="643146" y="2600464"/>
            <a:ext cx="552336" cy="6158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6"/>
            <a:endCxn id="5" idx="1"/>
          </p:cNvCxnSpPr>
          <p:nvPr/>
        </p:nvCxnSpPr>
        <p:spPr>
          <a:xfrm>
            <a:off x="643146" y="3216354"/>
            <a:ext cx="536237" cy="10087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7" idx="1"/>
          </p:cNvCxnSpPr>
          <p:nvPr/>
        </p:nvCxnSpPr>
        <p:spPr>
          <a:xfrm>
            <a:off x="643146" y="3216354"/>
            <a:ext cx="536237" cy="271360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</p:cNvCxnSpPr>
          <p:nvPr/>
        </p:nvCxnSpPr>
        <p:spPr>
          <a:xfrm>
            <a:off x="5904580" y="910989"/>
            <a:ext cx="434334" cy="26349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365650" y="1365814"/>
            <a:ext cx="1152206" cy="43603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10" idx="3"/>
          </p:cNvCxnSpPr>
          <p:nvPr/>
        </p:nvCxnSpPr>
        <p:spPr>
          <a:xfrm>
            <a:off x="5939945" y="2746680"/>
            <a:ext cx="398969" cy="7992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</p:cNvCxnSpPr>
          <p:nvPr/>
        </p:nvCxnSpPr>
        <p:spPr>
          <a:xfrm flipV="1">
            <a:off x="5812927" y="3545971"/>
            <a:ext cx="525987" cy="71860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3"/>
          </p:cNvCxnSpPr>
          <p:nvPr/>
        </p:nvCxnSpPr>
        <p:spPr>
          <a:xfrm flipV="1">
            <a:off x="5773458" y="3545971"/>
            <a:ext cx="565456" cy="234314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TreeofLIfe.jpeg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52" y="3535942"/>
            <a:ext cx="910548" cy="1343844"/>
          </a:xfrm>
          <a:prstGeom prst="rect">
            <a:avLst/>
          </a:prstGeom>
        </p:spPr>
      </p:pic>
      <p:pic>
        <p:nvPicPr>
          <p:cNvPr id="69" name="Picture 68" descr="LA Conf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62" y="-1"/>
            <a:ext cx="951837" cy="1275657"/>
          </a:xfrm>
          <a:prstGeom prst="rect">
            <a:avLst/>
          </a:prstGeom>
        </p:spPr>
      </p:pic>
      <p:pic>
        <p:nvPicPr>
          <p:cNvPr id="70" name="Picture 69" descr="Downton Abby.jpe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11" y="5191817"/>
            <a:ext cx="1177389" cy="1292927"/>
          </a:xfrm>
          <a:prstGeom prst="rect">
            <a:avLst/>
          </a:prstGeom>
        </p:spPr>
      </p:pic>
      <p:pic>
        <p:nvPicPr>
          <p:cNvPr id="71" name="Picture 70" descr="The Artist.jpe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36" y="1468591"/>
            <a:ext cx="997863" cy="1332199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stCxn id="69" idx="1"/>
            <a:endCxn id="54" idx="3"/>
          </p:cNvCxnSpPr>
          <p:nvPr/>
        </p:nvCxnSpPr>
        <p:spPr>
          <a:xfrm flipH="1">
            <a:off x="7517856" y="637828"/>
            <a:ext cx="674306" cy="29081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1"/>
            <a:endCxn id="54" idx="3"/>
          </p:cNvCxnSpPr>
          <p:nvPr/>
        </p:nvCxnSpPr>
        <p:spPr>
          <a:xfrm flipH="1">
            <a:off x="7517856" y="2134691"/>
            <a:ext cx="628280" cy="141128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1"/>
            <a:endCxn id="54" idx="3"/>
          </p:cNvCxnSpPr>
          <p:nvPr/>
        </p:nvCxnSpPr>
        <p:spPr>
          <a:xfrm flipH="1" flipV="1">
            <a:off x="7517856" y="3545971"/>
            <a:ext cx="715596" cy="6618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0" idx="1"/>
            <a:endCxn id="54" idx="3"/>
          </p:cNvCxnSpPr>
          <p:nvPr/>
        </p:nvCxnSpPr>
        <p:spPr>
          <a:xfrm flipH="1" flipV="1">
            <a:off x="7517856" y="3545971"/>
            <a:ext cx="448755" cy="22923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3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9263" y="581141"/>
            <a:ext cx="3134266" cy="3203033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2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 100 Users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Number of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99466" y="572090"/>
            <a:ext cx="3134266" cy="3203033"/>
          </a:xfrm>
          <a:prstGeom prst="ellipse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D0D0D"/>
                </a:solidFill>
              </a:rPr>
              <a:t>Top 500  Movies</a:t>
            </a:r>
          </a:p>
          <a:p>
            <a:pPr algn="r"/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</a:t>
            </a:r>
          </a:p>
          <a:p>
            <a:pPr algn="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64931" y="2409299"/>
            <a:ext cx="873852" cy="916583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65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6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D0D0D"/>
                </a:solidFill>
              </a:rPr>
              <a:t>Oscars</a:t>
            </a:r>
            <a:endParaRPr lang="en-US" sz="1200" dirty="0">
              <a:solidFill>
                <a:srgbClr val="0D0D0D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39870"/>
              </p:ext>
            </p:extLst>
          </p:nvPr>
        </p:nvGraphicFramePr>
        <p:xfrm>
          <a:off x="1644569" y="3858677"/>
          <a:ext cx="2498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501"/>
                <a:gridCol w="12045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41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112</Words>
  <Application>Microsoft Macintosh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Minnich</dc:creator>
  <cp:lastModifiedBy>Robert Minnich</cp:lastModifiedBy>
  <cp:revision>17</cp:revision>
  <dcterms:created xsi:type="dcterms:W3CDTF">2016-04-11T15:32:29Z</dcterms:created>
  <dcterms:modified xsi:type="dcterms:W3CDTF">2016-04-13T00:37:27Z</dcterms:modified>
</cp:coreProperties>
</file>