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77" r:id="rId3"/>
    <p:sldId id="259" r:id="rId4"/>
    <p:sldId id="260" r:id="rId5"/>
    <p:sldId id="261" r:id="rId6"/>
    <p:sldId id="274" r:id="rId7"/>
    <p:sldId id="263" r:id="rId8"/>
    <p:sldId id="264" r:id="rId9"/>
    <p:sldId id="265" r:id="rId10"/>
    <p:sldId id="266" r:id="rId11"/>
    <p:sldId id="267" r:id="rId12"/>
    <p:sldId id="275" r:id="rId13"/>
    <p:sldId id="269" r:id="rId14"/>
    <p:sldId id="270" r:id="rId15"/>
    <p:sldId id="272" r:id="rId16"/>
    <p:sldId id="276" r:id="rId1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22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pPr>
              <a:defRPr/>
            </a:pPr>
            <a:fld id="{0DBA16FA-1B42-4DEF-8F40-336885345431}" type="datetimeFigureOut">
              <a:rPr lang="en-US" smtClean="0">
                <a:solidFill>
                  <a:prstClr val="black">
                    <a:tint val="75000"/>
                  </a:prstClr>
                </a:solidFill>
              </a:rPr>
              <a:pPr>
                <a:defRPr/>
              </a:pPr>
              <a:t>3/28/2020</a:t>
            </a:fld>
            <a:endParaRPr lang="en-US">
              <a:solidFill>
                <a:prstClr val="black">
                  <a:tint val="75000"/>
                </a:prstClr>
              </a:solidFill>
            </a:endParaRPr>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B96B5F27-18FE-4467-B2B6-D8AF5165ABDF}" type="slidenum">
              <a:rPr lang="en-US" smtClean="0"/>
              <a:pPr/>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pPr>
              <a:defRPr/>
            </a:pPr>
            <a:endParaRPr lang="en-US">
              <a:solidFill>
                <a:prstClr val="black">
                  <a:tint val="75000"/>
                </a:prstClr>
              </a:solidFill>
            </a:endParaRPr>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BB2F4225-F407-47FA-9F95-E9F961991D1B}" type="datetimeFigureOut">
              <a:rPr lang="en-US" smtClean="0">
                <a:solidFill>
                  <a:prstClr val="black">
                    <a:tint val="75000"/>
                  </a:prstClr>
                </a:solidFill>
              </a:rPr>
              <a:pPr>
                <a:defRPr/>
              </a:pPr>
              <a:t>3/28/2020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F1D2CE-AB4F-47BC-B953-2D3DCCD192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30810554-7919-4D65-9171-44C140E05134}" type="datetimeFigureOut">
              <a:rPr lang="en-US" smtClean="0">
                <a:solidFill>
                  <a:prstClr val="black">
                    <a:tint val="75000"/>
                  </a:prstClr>
                </a:solidFill>
              </a:rPr>
              <a:pPr>
                <a:defRPr/>
              </a:pPr>
              <a:t>3/28/2020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198C0AFB-555B-4F78-BB13-2C520BCE3C5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D6D337FC-2D13-4FFE-B929-CFB110FCA154}" type="datetimeFigureOut">
              <a:rPr lang="en-US" smtClean="0">
                <a:solidFill>
                  <a:prstClr val="black">
                    <a:tint val="75000"/>
                  </a:prstClr>
                </a:solidFill>
              </a:rPr>
              <a:pPr>
                <a:defRPr/>
              </a:pPr>
              <a:t>3/28/2020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3553E17-6D0A-4E45-852F-58819B30815A}"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pPr>
              <a:defRPr/>
            </a:pPr>
            <a:fld id="{ED625455-E076-457A-B944-0B6AF45EB397}" type="datetimeFigureOut">
              <a:rPr lang="en-US" smtClean="0">
                <a:solidFill>
                  <a:prstClr val="black">
                    <a:tint val="75000"/>
                  </a:prstClr>
                </a:solidFill>
              </a:rPr>
              <a:pPr>
                <a:defRPr/>
              </a:pPr>
              <a:t>3/28/2020</a:t>
            </a:fld>
            <a:endParaRPr lang="en-US">
              <a:solidFill>
                <a:prstClr val="black">
                  <a:tint val="75000"/>
                </a:prstClr>
              </a:solidFill>
            </a:endParaRPr>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28D6C91F-0C44-4688-9D8B-0F84F7401EA8}" type="slidenum">
              <a:rPr lang="en-US" smtClean="0"/>
              <a:pPr/>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pPr>
              <a:defRPr/>
            </a:pPr>
            <a:endParaRPr lang="en-US">
              <a:solidFill>
                <a:prstClr val="black">
                  <a:tint val="75000"/>
                </a:prstClr>
              </a:solidFill>
            </a:endParaRPr>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1D18A2B0-D379-48F3-8610-EA63F1396E06}" type="datetimeFigureOut">
              <a:rPr lang="en-US" smtClean="0">
                <a:solidFill>
                  <a:prstClr val="black">
                    <a:tint val="75000"/>
                  </a:prstClr>
                </a:solidFill>
              </a:rPr>
              <a:pPr>
                <a:defRPr/>
              </a:pPr>
              <a:t>3/28/2020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DC15870-F676-4634-BDFD-7255A83FA8C2}"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D504100E-7C4C-488A-8D61-812F1BB3CB19}" type="datetimeFigureOut">
              <a:rPr lang="en-US" smtClean="0">
                <a:solidFill>
                  <a:prstClr val="black">
                    <a:tint val="75000"/>
                  </a:prstClr>
                </a:solidFill>
              </a:rPr>
              <a:pPr>
                <a:defRPr/>
              </a:pPr>
              <a:t>3/28/2020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DED29AD-661F-4DFE-B480-28FC3A1C1032}"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4738CC62-99D8-44D7-A206-4F5B8A617A8E}" type="datetimeFigureOut">
              <a:rPr lang="en-US" smtClean="0">
                <a:solidFill>
                  <a:prstClr val="black">
                    <a:tint val="75000"/>
                  </a:prstClr>
                </a:solidFill>
              </a:rPr>
              <a:pPr>
                <a:defRPr/>
              </a:pPr>
              <a:t>3/28/2020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F3724D0-FB27-4F40-8499-B764FCF328E9}" type="slidenum">
              <a:rPr lang="en-US" smtClean="0"/>
              <a:pPr/>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pPr>
              <a:defRPr/>
            </a:pPr>
            <a:fld id="{88E52FE5-590F-4162-99A6-1743A1DA369F}" type="datetimeFigureOut">
              <a:rPr lang="en-US" smtClean="0">
                <a:solidFill>
                  <a:prstClr val="black">
                    <a:tint val="75000"/>
                  </a:prstClr>
                </a:solidFill>
              </a:rPr>
              <a:pPr>
                <a:defRPr/>
              </a:pPr>
              <a:t>3/28/2020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E152257-D08D-47A4-82FD-1BA8DB5819E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66B8C05F-3F3A-40BD-8641-4B1A22608375}" type="datetimeFigureOut">
              <a:rPr lang="en-US" smtClean="0">
                <a:solidFill>
                  <a:prstClr val="black">
                    <a:tint val="75000"/>
                  </a:prstClr>
                </a:solidFill>
              </a:rPr>
              <a:pPr>
                <a:defRPr/>
              </a:pPr>
              <a:t>3/28/2020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8375F38E-1C4C-455D-8FDB-F26D47AB11B5}" type="slidenum">
              <a:rPr lang="en-US" smtClean="0"/>
              <a:pPr/>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C5B5143C-514A-4E67-8DBA-3F419E8FBEBD}" type="datetimeFigureOut">
              <a:rPr lang="en-US" smtClean="0">
                <a:solidFill>
                  <a:prstClr val="black">
                    <a:tint val="75000"/>
                  </a:prstClr>
                </a:solidFill>
              </a:rPr>
              <a:pPr>
                <a:defRPr/>
              </a:pPr>
              <a:t>3/28/2020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7930DD-2DF7-4222-83FC-430803FE5CD6}" type="slidenum">
              <a:rPr lang="en-US" smtClean="0"/>
              <a:pPr/>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6000" r="-6000"/>
          </a:stretch>
        </a:blipFill>
        <a:effectLst/>
      </p:bgPr>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pPr fontAlgn="base">
              <a:spcBef>
                <a:spcPct val="0"/>
              </a:spcBef>
              <a:spcAft>
                <a:spcPct val="0"/>
              </a:spcAft>
              <a:defRPr/>
            </a:pPr>
            <a:fld id="{7FF167FC-C482-4C30-95E7-5E038A14F223}" type="datetimeFigureOut">
              <a:rPr lang="en-US" smtClean="0">
                <a:solidFill>
                  <a:prstClr val="black">
                    <a:tint val="75000"/>
                  </a:prstClr>
                </a:solidFill>
                <a:latin typeface="Century Gothic" pitchFamily="34" charset="0"/>
              </a:rPr>
              <a:pPr fontAlgn="base">
                <a:spcBef>
                  <a:spcPct val="0"/>
                </a:spcBef>
                <a:spcAft>
                  <a:spcPct val="0"/>
                </a:spcAft>
                <a:defRPr/>
              </a:pPr>
              <a:t>3/28/2020</a:t>
            </a:fld>
            <a:endParaRPr lang="en-US">
              <a:solidFill>
                <a:prstClr val="black">
                  <a:tint val="75000"/>
                </a:prstClr>
              </a:solidFill>
              <a:latin typeface="Century Gothic" pitchFamily="34" charset="0"/>
            </a:endParaRPr>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pPr fontAlgn="base">
              <a:spcBef>
                <a:spcPct val="0"/>
              </a:spcBef>
              <a:spcAft>
                <a:spcPct val="0"/>
              </a:spcAft>
              <a:defRPr/>
            </a:pPr>
            <a:endParaRPr lang="en-US">
              <a:solidFill>
                <a:prstClr val="black">
                  <a:tint val="75000"/>
                </a:prstClr>
              </a:solidFill>
              <a:latin typeface="Century Gothic" pitchFamily="34" charset="0"/>
            </a:endParaRPr>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fontAlgn="base">
              <a:spcBef>
                <a:spcPct val="0"/>
              </a:spcBef>
              <a:spcAft>
                <a:spcPct val="0"/>
              </a:spcAft>
            </a:pPr>
            <a:fld id="{51A8ECE4-0E4F-496D-A90D-D117C340E1BC}" type="slidenum">
              <a:rPr lang="en-US" smtClean="0">
                <a:latin typeface="Century Gothic" pitchFamily="34" charset="0"/>
                <a:cs typeface="Arial" charset="0"/>
              </a:rPr>
              <a:pPr fontAlgn="base">
                <a:spcBef>
                  <a:spcPct val="0"/>
                </a:spcBef>
                <a:spcAft>
                  <a:spcPct val="0"/>
                </a:spcAft>
              </a:pPr>
              <a:t>‹#›</a:t>
            </a:fld>
            <a:endParaRPr lang="en-US">
              <a:latin typeface="Century Gothic" pitchFamily="34" charset="0"/>
              <a:cs typeface="Arial"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1412776"/>
            <a:ext cx="4176464" cy="2448272"/>
          </a:xfrm>
        </p:spPr>
        <p:txBody>
          <a:bodyPr rtlCol="0">
            <a:normAutofit/>
          </a:bodyPr>
          <a:lstStyle/>
          <a:p>
            <a:pPr algn="l" fontAlgn="auto">
              <a:spcAft>
                <a:spcPts val="0"/>
              </a:spcAft>
              <a:defRPr/>
            </a:pPr>
            <a:r>
              <a:rPr lang="en-US" sz="4800" b="1" dirty="0" smtClean="0">
                <a:ln w="9525">
                  <a:solidFill>
                    <a:schemeClr val="accent1">
                      <a:lumMod val="60000"/>
                      <a:lumOff val="40000"/>
                    </a:schemeClr>
                  </a:solidFill>
                  <a:prstDash val="solid"/>
                </a:ln>
                <a:effectLst>
                  <a:outerShdw blurRad="12700" dist="38100" dir="2700000" algn="tl" rotWithShape="0">
                    <a:schemeClr val="bg1">
                      <a:lumMod val="50000"/>
                    </a:schemeClr>
                  </a:outerShdw>
                </a:effectLst>
                <a:latin typeface="Stencil" pitchFamily="82" charset="0"/>
              </a:rPr>
              <a:t>NEGARA </a:t>
            </a:r>
            <a:r>
              <a:rPr lang="id-ID" sz="4800" b="1" dirty="0" smtClean="0">
                <a:ln w="9525">
                  <a:solidFill>
                    <a:schemeClr val="accent1">
                      <a:lumMod val="60000"/>
                      <a:lumOff val="40000"/>
                    </a:schemeClr>
                  </a:solidFill>
                  <a:prstDash val="solid"/>
                </a:ln>
                <a:effectLst>
                  <a:outerShdw blurRad="12700" dist="38100" dir="2700000" algn="tl" rotWithShape="0">
                    <a:schemeClr val="bg1">
                      <a:lumMod val="50000"/>
                    </a:schemeClr>
                  </a:outerShdw>
                </a:effectLst>
                <a:latin typeface="Stencil" pitchFamily="82" charset="0"/>
              </a:rPr>
              <a:t/>
            </a:r>
            <a:br>
              <a:rPr lang="id-ID" sz="4800" b="1" dirty="0" smtClean="0">
                <a:ln w="9525">
                  <a:solidFill>
                    <a:schemeClr val="accent1">
                      <a:lumMod val="60000"/>
                      <a:lumOff val="40000"/>
                    </a:schemeClr>
                  </a:solidFill>
                  <a:prstDash val="solid"/>
                </a:ln>
                <a:effectLst>
                  <a:outerShdw blurRad="12700" dist="38100" dir="2700000" algn="tl" rotWithShape="0">
                    <a:schemeClr val="bg1">
                      <a:lumMod val="50000"/>
                    </a:schemeClr>
                  </a:outerShdw>
                </a:effectLst>
                <a:latin typeface="Stencil" pitchFamily="82" charset="0"/>
              </a:rPr>
            </a:br>
            <a:r>
              <a:rPr lang="en-US" sz="4800" b="1" dirty="0" smtClean="0">
                <a:ln w="9525">
                  <a:solidFill>
                    <a:schemeClr val="accent1">
                      <a:lumMod val="60000"/>
                      <a:lumOff val="40000"/>
                    </a:schemeClr>
                  </a:solidFill>
                  <a:prstDash val="solid"/>
                </a:ln>
                <a:effectLst>
                  <a:outerShdw blurRad="12700" dist="38100" dir="2700000" algn="tl" rotWithShape="0">
                    <a:schemeClr val="bg1">
                      <a:lumMod val="50000"/>
                    </a:schemeClr>
                  </a:outerShdw>
                </a:effectLst>
                <a:latin typeface="Stencil" pitchFamily="82" charset="0"/>
              </a:rPr>
              <a:t>DAN </a:t>
            </a:r>
            <a:r>
              <a:rPr lang="id-ID" sz="4800" b="1" dirty="0" smtClean="0">
                <a:ln w="9525">
                  <a:solidFill>
                    <a:schemeClr val="accent1">
                      <a:lumMod val="60000"/>
                      <a:lumOff val="40000"/>
                    </a:schemeClr>
                  </a:solidFill>
                  <a:prstDash val="solid"/>
                </a:ln>
                <a:effectLst>
                  <a:outerShdw blurRad="12700" dist="38100" dir="2700000" algn="tl" rotWithShape="0">
                    <a:schemeClr val="bg1">
                      <a:lumMod val="50000"/>
                    </a:schemeClr>
                  </a:outerShdw>
                </a:effectLst>
                <a:latin typeface="Stencil" pitchFamily="82" charset="0"/>
              </a:rPr>
              <a:t/>
            </a:r>
            <a:br>
              <a:rPr lang="id-ID" sz="4800" b="1" dirty="0" smtClean="0">
                <a:ln w="9525">
                  <a:solidFill>
                    <a:schemeClr val="accent1">
                      <a:lumMod val="60000"/>
                      <a:lumOff val="40000"/>
                    </a:schemeClr>
                  </a:solidFill>
                  <a:prstDash val="solid"/>
                </a:ln>
                <a:effectLst>
                  <a:outerShdw blurRad="12700" dist="38100" dir="2700000" algn="tl" rotWithShape="0">
                    <a:schemeClr val="bg1">
                      <a:lumMod val="50000"/>
                    </a:schemeClr>
                  </a:outerShdw>
                </a:effectLst>
                <a:latin typeface="Stencil" pitchFamily="82" charset="0"/>
              </a:rPr>
            </a:br>
            <a:r>
              <a:rPr lang="en-US" sz="4400" b="1" dirty="0" smtClean="0">
                <a:ln w="9525">
                  <a:solidFill>
                    <a:schemeClr val="accent1">
                      <a:lumMod val="60000"/>
                      <a:lumOff val="40000"/>
                    </a:schemeClr>
                  </a:solidFill>
                  <a:prstDash val="solid"/>
                </a:ln>
                <a:effectLst>
                  <a:outerShdw blurRad="12700" dist="38100" dir="2700000" algn="tl" rotWithShape="0">
                    <a:schemeClr val="bg1">
                      <a:lumMod val="50000"/>
                    </a:schemeClr>
                  </a:outerShdw>
                </a:effectLst>
                <a:latin typeface="Stencil" pitchFamily="82" charset="0"/>
              </a:rPr>
              <a:t>KONSTITUSI</a:t>
            </a:r>
            <a:endParaRPr lang="en-US" sz="4800" b="1" dirty="0">
              <a:ln w="9525">
                <a:solidFill>
                  <a:schemeClr val="accent1">
                    <a:lumMod val="60000"/>
                    <a:lumOff val="40000"/>
                  </a:schemeClr>
                </a:solidFill>
                <a:prstDash val="solid"/>
              </a:ln>
              <a:effectLst>
                <a:outerShdw blurRad="12700" dist="38100" dir="2700000" algn="tl" rotWithShape="0">
                  <a:schemeClr val="bg1">
                    <a:lumMod val="50000"/>
                  </a:schemeClr>
                </a:outerShdw>
              </a:effectLst>
              <a:latin typeface="Stencil" pitchFamily="82"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1844824"/>
            <a:ext cx="1684458" cy="1826716"/>
          </a:xfrm>
          <a:prstGeom prst="rect">
            <a:avLst/>
          </a:prstGeom>
        </p:spPr>
      </p:pic>
    </p:spTree>
    <p:extLst>
      <p:ext uri="{BB962C8B-B14F-4D97-AF65-F5344CB8AC3E}">
        <p14:creationId xmlns:p14="http://schemas.microsoft.com/office/powerpoint/2010/main" val="165436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342900" lvl="0" indent="-342900" algn="just">
              <a:lnSpc>
                <a:spcPct val="150000"/>
              </a:lnSpc>
              <a:spcAft>
                <a:spcPts val="0"/>
              </a:spcAft>
              <a:buFont typeface="+mj-lt"/>
              <a:buAutoNum type="arabicPeriod"/>
            </a:pPr>
            <a:r>
              <a:rPr lang="en-US" sz="2400" b="1" dirty="0" err="1" smtClean="0">
                <a:effectLst/>
                <a:latin typeface="Times New Roman"/>
                <a:ea typeface="Calibri"/>
                <a:cs typeface="Times New Roman"/>
              </a:rPr>
              <a:t>Undang-Undang</a:t>
            </a:r>
            <a:r>
              <a:rPr lang="en-US" sz="2400" b="1" dirty="0" smtClean="0">
                <a:effectLst/>
                <a:latin typeface="Times New Roman"/>
                <a:ea typeface="Calibri"/>
                <a:cs typeface="Times New Roman"/>
              </a:rPr>
              <a:t> </a:t>
            </a:r>
            <a:r>
              <a:rPr lang="en-US" sz="2400" b="1" dirty="0" err="1" smtClean="0">
                <a:effectLst/>
                <a:latin typeface="Times New Roman"/>
                <a:ea typeface="Calibri"/>
                <a:cs typeface="Times New Roman"/>
              </a:rPr>
              <a:t>Dasar</a:t>
            </a:r>
            <a:r>
              <a:rPr lang="en-US" sz="2400" b="1" dirty="0" smtClean="0">
                <a:effectLst/>
                <a:latin typeface="Times New Roman"/>
                <a:ea typeface="Calibri"/>
                <a:cs typeface="Times New Roman"/>
              </a:rPr>
              <a:t> 1945 (18 </a:t>
            </a:r>
            <a:r>
              <a:rPr lang="en-US" sz="2400" b="1" dirty="0" err="1" smtClean="0">
                <a:effectLst/>
                <a:latin typeface="Times New Roman"/>
                <a:ea typeface="Calibri"/>
                <a:cs typeface="Times New Roman"/>
              </a:rPr>
              <a:t>Agustus</a:t>
            </a:r>
            <a:r>
              <a:rPr lang="en-US" sz="2400" b="1" dirty="0" smtClean="0">
                <a:effectLst/>
                <a:latin typeface="Times New Roman"/>
                <a:ea typeface="Calibri"/>
                <a:cs typeface="Times New Roman"/>
              </a:rPr>
              <a:t> 1945 s/d 27 </a:t>
            </a:r>
            <a:r>
              <a:rPr lang="en-US" sz="2400" b="1" dirty="0" err="1" smtClean="0">
                <a:effectLst/>
                <a:latin typeface="Times New Roman"/>
                <a:ea typeface="Calibri"/>
                <a:cs typeface="Times New Roman"/>
              </a:rPr>
              <a:t>Desember</a:t>
            </a:r>
            <a:r>
              <a:rPr lang="en-US" sz="2400" b="1" dirty="0" smtClean="0">
                <a:effectLst/>
                <a:latin typeface="Times New Roman"/>
                <a:ea typeface="Calibri"/>
                <a:cs typeface="Times New Roman"/>
              </a:rPr>
              <a:t> 1949)</a:t>
            </a:r>
            <a:endParaRPr lang="id-ID" sz="2000" dirty="0">
              <a:ea typeface="Calibri"/>
              <a:cs typeface="Times New Roman"/>
            </a:endParaRPr>
          </a:p>
          <a:p>
            <a:pPr marL="342900" lvl="0" indent="-342900" algn="just">
              <a:lnSpc>
                <a:spcPct val="150000"/>
              </a:lnSpc>
              <a:spcAft>
                <a:spcPts val="0"/>
              </a:spcAft>
              <a:buFont typeface="+mj-lt"/>
              <a:buAutoNum type="arabicPeriod"/>
            </a:pPr>
            <a:r>
              <a:rPr lang="en-US" sz="2400" b="1" dirty="0" err="1" smtClean="0">
                <a:effectLst/>
                <a:latin typeface="Times New Roman"/>
                <a:ea typeface="Calibri"/>
                <a:cs typeface="Times New Roman"/>
              </a:rPr>
              <a:t>Undang-Undang</a:t>
            </a:r>
            <a:r>
              <a:rPr lang="en-US" sz="2400" b="1" dirty="0" smtClean="0">
                <a:effectLst/>
                <a:latin typeface="Times New Roman"/>
                <a:ea typeface="Calibri"/>
                <a:cs typeface="Times New Roman"/>
              </a:rPr>
              <a:t> </a:t>
            </a:r>
            <a:r>
              <a:rPr lang="en-US" sz="2400" b="1" dirty="0" err="1" smtClean="0">
                <a:effectLst/>
                <a:latin typeface="Times New Roman"/>
                <a:ea typeface="Calibri"/>
                <a:cs typeface="Times New Roman"/>
              </a:rPr>
              <a:t>Dasar</a:t>
            </a:r>
            <a:r>
              <a:rPr lang="en-US" sz="2400" b="1" dirty="0" smtClean="0">
                <a:effectLst/>
                <a:latin typeface="Times New Roman"/>
                <a:ea typeface="Calibri"/>
                <a:cs typeface="Times New Roman"/>
              </a:rPr>
              <a:t> RIS (27 </a:t>
            </a:r>
            <a:r>
              <a:rPr lang="en-US" sz="2400" b="1" dirty="0" err="1" smtClean="0">
                <a:effectLst/>
                <a:latin typeface="Times New Roman"/>
                <a:ea typeface="Calibri"/>
                <a:cs typeface="Times New Roman"/>
              </a:rPr>
              <a:t>Desember</a:t>
            </a:r>
            <a:r>
              <a:rPr lang="en-US" sz="2400" b="1" dirty="0" smtClean="0">
                <a:effectLst/>
                <a:latin typeface="Times New Roman"/>
                <a:ea typeface="Calibri"/>
                <a:cs typeface="Times New Roman"/>
              </a:rPr>
              <a:t> 1949 s/d 17 </a:t>
            </a:r>
            <a:r>
              <a:rPr lang="en-US" sz="2400" b="1" dirty="0" err="1" smtClean="0">
                <a:effectLst/>
                <a:latin typeface="Times New Roman"/>
                <a:ea typeface="Calibri"/>
                <a:cs typeface="Times New Roman"/>
              </a:rPr>
              <a:t>Agustus</a:t>
            </a:r>
            <a:r>
              <a:rPr lang="en-US" sz="2400" b="1" dirty="0" smtClean="0">
                <a:effectLst/>
                <a:latin typeface="Times New Roman"/>
                <a:ea typeface="Calibri"/>
                <a:cs typeface="Times New Roman"/>
              </a:rPr>
              <a:t> 1950)</a:t>
            </a:r>
            <a:endParaRPr lang="id-ID" sz="2000" dirty="0">
              <a:ea typeface="Calibri"/>
              <a:cs typeface="Times New Roman"/>
            </a:endParaRPr>
          </a:p>
          <a:p>
            <a:pPr marL="342900" lvl="0" indent="-342900" algn="just">
              <a:lnSpc>
                <a:spcPct val="150000"/>
              </a:lnSpc>
              <a:spcAft>
                <a:spcPts val="0"/>
              </a:spcAft>
              <a:buFont typeface="+mj-lt"/>
              <a:buAutoNum type="arabicPeriod"/>
            </a:pPr>
            <a:r>
              <a:rPr lang="en-US" sz="2400" b="1" dirty="0" err="1" smtClean="0">
                <a:effectLst/>
                <a:latin typeface="Times New Roman"/>
                <a:ea typeface="Calibri"/>
                <a:cs typeface="Times New Roman"/>
              </a:rPr>
              <a:t>Undang-Undang</a:t>
            </a:r>
            <a:r>
              <a:rPr lang="en-US" sz="2400" b="1" dirty="0" smtClean="0">
                <a:effectLst/>
                <a:latin typeface="Times New Roman"/>
                <a:ea typeface="Calibri"/>
                <a:cs typeface="Times New Roman"/>
              </a:rPr>
              <a:t> </a:t>
            </a:r>
            <a:r>
              <a:rPr lang="en-US" sz="2400" b="1" dirty="0" err="1" smtClean="0">
                <a:effectLst/>
                <a:latin typeface="Times New Roman"/>
                <a:ea typeface="Calibri"/>
                <a:cs typeface="Times New Roman"/>
              </a:rPr>
              <a:t>Dasar</a:t>
            </a:r>
            <a:r>
              <a:rPr lang="en-US" sz="2400" b="1" dirty="0" smtClean="0">
                <a:effectLst/>
                <a:latin typeface="Times New Roman"/>
                <a:ea typeface="Calibri"/>
                <a:cs typeface="Times New Roman"/>
              </a:rPr>
              <a:t> </a:t>
            </a:r>
            <a:r>
              <a:rPr lang="en-US" sz="2400" b="1" dirty="0" err="1" smtClean="0">
                <a:effectLst/>
                <a:latin typeface="Times New Roman"/>
                <a:ea typeface="Calibri"/>
                <a:cs typeface="Times New Roman"/>
              </a:rPr>
              <a:t>Sementara</a:t>
            </a:r>
            <a:r>
              <a:rPr lang="en-US" sz="2400" b="1" dirty="0" smtClean="0">
                <a:effectLst/>
                <a:latin typeface="Times New Roman"/>
                <a:ea typeface="Calibri"/>
                <a:cs typeface="Times New Roman"/>
              </a:rPr>
              <a:t> 1950 (17 </a:t>
            </a:r>
            <a:r>
              <a:rPr lang="en-US" sz="2400" b="1" dirty="0" err="1" smtClean="0">
                <a:effectLst/>
                <a:latin typeface="Times New Roman"/>
                <a:ea typeface="Calibri"/>
                <a:cs typeface="Times New Roman"/>
              </a:rPr>
              <a:t>Agustus</a:t>
            </a:r>
            <a:r>
              <a:rPr lang="en-US" sz="2400" b="1" dirty="0" smtClean="0">
                <a:effectLst/>
                <a:latin typeface="Times New Roman"/>
                <a:ea typeface="Calibri"/>
                <a:cs typeface="Times New Roman"/>
              </a:rPr>
              <a:t> 1950 s/d 5 </a:t>
            </a:r>
            <a:r>
              <a:rPr lang="en-US" sz="2400" b="1" dirty="0" err="1" smtClean="0">
                <a:effectLst/>
                <a:latin typeface="Times New Roman"/>
                <a:ea typeface="Calibri"/>
                <a:cs typeface="Times New Roman"/>
              </a:rPr>
              <a:t>Juli</a:t>
            </a:r>
            <a:r>
              <a:rPr lang="en-US" sz="2400" b="1" dirty="0" smtClean="0">
                <a:effectLst/>
                <a:latin typeface="Times New Roman"/>
                <a:ea typeface="Calibri"/>
                <a:cs typeface="Times New Roman"/>
              </a:rPr>
              <a:t> 1959)</a:t>
            </a:r>
            <a:endParaRPr lang="id-ID" sz="2000" dirty="0">
              <a:ea typeface="Calibri"/>
              <a:cs typeface="Times New Roman"/>
            </a:endParaRPr>
          </a:p>
          <a:p>
            <a:pPr marL="342900" lvl="0" indent="-342900" algn="just">
              <a:lnSpc>
                <a:spcPct val="150000"/>
              </a:lnSpc>
              <a:spcAft>
                <a:spcPts val="0"/>
              </a:spcAft>
              <a:buFont typeface="+mj-lt"/>
              <a:buAutoNum type="arabicPeriod"/>
            </a:pPr>
            <a:r>
              <a:rPr lang="en-US" sz="2400" b="1" dirty="0" err="1" smtClean="0">
                <a:effectLst/>
                <a:latin typeface="Times New Roman"/>
                <a:ea typeface="Calibri"/>
                <a:cs typeface="Times New Roman"/>
              </a:rPr>
              <a:t>Undang-Undang</a:t>
            </a:r>
            <a:r>
              <a:rPr lang="en-US" sz="2400" b="1" dirty="0" smtClean="0">
                <a:effectLst/>
                <a:latin typeface="Times New Roman"/>
                <a:ea typeface="Calibri"/>
                <a:cs typeface="Times New Roman"/>
              </a:rPr>
              <a:t> </a:t>
            </a:r>
            <a:r>
              <a:rPr lang="en-US" sz="2400" b="1" dirty="0" err="1" smtClean="0">
                <a:effectLst/>
                <a:latin typeface="Times New Roman"/>
                <a:ea typeface="Calibri"/>
                <a:cs typeface="Times New Roman"/>
              </a:rPr>
              <a:t>Dasar</a:t>
            </a:r>
            <a:r>
              <a:rPr lang="en-US" sz="2400" b="1" dirty="0" smtClean="0">
                <a:effectLst/>
                <a:latin typeface="Times New Roman"/>
                <a:ea typeface="Calibri"/>
                <a:cs typeface="Times New Roman"/>
              </a:rPr>
              <a:t> 1945 (5 </a:t>
            </a:r>
            <a:r>
              <a:rPr lang="en-US" sz="2400" b="1" dirty="0" err="1" smtClean="0">
                <a:effectLst/>
                <a:latin typeface="Times New Roman"/>
                <a:ea typeface="Calibri"/>
                <a:cs typeface="Times New Roman"/>
              </a:rPr>
              <a:t>Juli</a:t>
            </a:r>
            <a:r>
              <a:rPr lang="en-US" sz="2400" b="1" dirty="0" smtClean="0">
                <a:effectLst/>
                <a:latin typeface="Times New Roman"/>
                <a:ea typeface="Calibri"/>
                <a:cs typeface="Times New Roman"/>
              </a:rPr>
              <a:t> 1959 s/d 19 </a:t>
            </a:r>
            <a:r>
              <a:rPr lang="en-US" sz="2400" b="1" dirty="0" err="1" smtClean="0">
                <a:effectLst/>
                <a:latin typeface="Times New Roman"/>
                <a:ea typeface="Calibri"/>
                <a:cs typeface="Times New Roman"/>
              </a:rPr>
              <a:t>Oktober</a:t>
            </a:r>
            <a:r>
              <a:rPr lang="en-US" sz="2400" b="1" dirty="0" smtClean="0">
                <a:effectLst/>
                <a:latin typeface="Times New Roman"/>
                <a:ea typeface="Calibri"/>
                <a:cs typeface="Times New Roman"/>
              </a:rPr>
              <a:t> 1999)</a:t>
            </a:r>
            <a:endParaRPr lang="id-ID" sz="2000" dirty="0">
              <a:ea typeface="Calibri"/>
              <a:cs typeface="Times New Roman"/>
            </a:endParaRPr>
          </a:p>
          <a:p>
            <a:pPr marL="342900" lvl="0" indent="-342900" algn="just">
              <a:lnSpc>
                <a:spcPct val="150000"/>
              </a:lnSpc>
              <a:spcAft>
                <a:spcPts val="0"/>
              </a:spcAft>
              <a:buFont typeface="+mj-lt"/>
              <a:buAutoNum type="arabicPeriod"/>
            </a:pPr>
            <a:r>
              <a:rPr lang="en-US" sz="2400" b="1" dirty="0" smtClean="0">
                <a:effectLst/>
                <a:latin typeface="Times New Roman"/>
                <a:ea typeface="Calibri"/>
                <a:cs typeface="Times New Roman"/>
              </a:rPr>
              <a:t>UUD 1945 </a:t>
            </a:r>
            <a:r>
              <a:rPr lang="en-US" sz="2400" b="1" dirty="0" err="1" smtClean="0">
                <a:effectLst/>
                <a:latin typeface="Times New Roman"/>
                <a:ea typeface="Calibri"/>
                <a:cs typeface="Times New Roman"/>
              </a:rPr>
              <a:t>Masa</a:t>
            </a:r>
            <a:r>
              <a:rPr lang="en-US" sz="2400" b="1" dirty="0" smtClean="0">
                <a:effectLst/>
                <a:latin typeface="Times New Roman"/>
                <a:ea typeface="Calibri"/>
                <a:cs typeface="Times New Roman"/>
              </a:rPr>
              <a:t> </a:t>
            </a:r>
            <a:r>
              <a:rPr lang="en-US" sz="2400" b="1" dirty="0" err="1" smtClean="0">
                <a:effectLst/>
                <a:latin typeface="Times New Roman"/>
                <a:ea typeface="Calibri"/>
                <a:cs typeface="Times New Roman"/>
              </a:rPr>
              <a:t>Amandemen</a:t>
            </a:r>
            <a:r>
              <a:rPr lang="en-US" sz="2400" b="1" dirty="0" smtClean="0">
                <a:effectLst/>
                <a:latin typeface="Times New Roman"/>
                <a:ea typeface="Calibri"/>
                <a:cs typeface="Times New Roman"/>
              </a:rPr>
              <a:t> (19 </a:t>
            </a:r>
            <a:r>
              <a:rPr lang="en-US" sz="2400" b="1" dirty="0" err="1" smtClean="0">
                <a:effectLst/>
                <a:latin typeface="Times New Roman"/>
                <a:ea typeface="Calibri"/>
                <a:cs typeface="Times New Roman"/>
              </a:rPr>
              <a:t>Oktober</a:t>
            </a:r>
            <a:r>
              <a:rPr lang="en-US" sz="2400" b="1" dirty="0" smtClean="0">
                <a:effectLst/>
                <a:latin typeface="Times New Roman"/>
                <a:ea typeface="Calibri"/>
                <a:cs typeface="Times New Roman"/>
              </a:rPr>
              <a:t> 1999 s/d 10 </a:t>
            </a:r>
            <a:r>
              <a:rPr lang="en-US" sz="2400" b="1" dirty="0" err="1" smtClean="0">
                <a:effectLst/>
                <a:latin typeface="Times New Roman"/>
                <a:ea typeface="Calibri"/>
                <a:cs typeface="Times New Roman"/>
              </a:rPr>
              <a:t>Agustus</a:t>
            </a:r>
            <a:r>
              <a:rPr lang="en-US" sz="2400" b="1" dirty="0" smtClean="0">
                <a:effectLst/>
                <a:latin typeface="Times New Roman"/>
                <a:ea typeface="Calibri"/>
                <a:cs typeface="Times New Roman"/>
              </a:rPr>
              <a:t> 2002)</a:t>
            </a:r>
            <a:endParaRPr lang="id-ID" sz="2000" dirty="0">
              <a:ea typeface="Calibri"/>
              <a:cs typeface="Times New Roman"/>
            </a:endParaRPr>
          </a:p>
          <a:p>
            <a:pPr marL="342900" lvl="0" indent="-342900" algn="just">
              <a:lnSpc>
                <a:spcPct val="150000"/>
              </a:lnSpc>
              <a:spcAft>
                <a:spcPts val="0"/>
              </a:spcAft>
              <a:buFont typeface="+mj-lt"/>
              <a:buAutoNum type="arabicPeriod"/>
            </a:pPr>
            <a:r>
              <a:rPr lang="en-US" sz="2400" b="1" dirty="0" smtClean="0">
                <a:effectLst/>
                <a:latin typeface="Times New Roman"/>
                <a:ea typeface="Calibri"/>
                <a:cs typeface="Times New Roman"/>
              </a:rPr>
              <a:t>UUD 1945 </a:t>
            </a:r>
            <a:r>
              <a:rPr lang="en-US" sz="2400" b="1" dirty="0" err="1" smtClean="0">
                <a:effectLst/>
                <a:latin typeface="Times New Roman"/>
                <a:ea typeface="Calibri"/>
                <a:cs typeface="Times New Roman"/>
              </a:rPr>
              <a:t>Amandemen</a:t>
            </a:r>
            <a:r>
              <a:rPr lang="en-US" sz="2400" b="1" dirty="0" smtClean="0">
                <a:effectLst/>
                <a:latin typeface="Times New Roman"/>
                <a:ea typeface="Calibri"/>
                <a:cs typeface="Times New Roman"/>
              </a:rPr>
              <a:t> (10 </a:t>
            </a:r>
            <a:r>
              <a:rPr lang="en-US" sz="2400" b="1" dirty="0" err="1" smtClean="0">
                <a:effectLst/>
                <a:latin typeface="Times New Roman"/>
                <a:ea typeface="Calibri"/>
                <a:cs typeface="Times New Roman"/>
              </a:rPr>
              <a:t>Agustus</a:t>
            </a:r>
            <a:r>
              <a:rPr lang="en-US" sz="2400" b="1" dirty="0" smtClean="0">
                <a:effectLst/>
                <a:latin typeface="Times New Roman"/>
                <a:ea typeface="Calibri"/>
                <a:cs typeface="Times New Roman"/>
              </a:rPr>
              <a:t> 2002 s/d </a:t>
            </a:r>
            <a:r>
              <a:rPr lang="en-US" sz="2400" b="1" dirty="0" err="1" smtClean="0">
                <a:effectLst/>
                <a:latin typeface="Times New Roman"/>
                <a:ea typeface="Calibri"/>
                <a:cs typeface="Times New Roman"/>
              </a:rPr>
              <a:t>Sekarang</a:t>
            </a:r>
            <a:r>
              <a:rPr lang="en-US" sz="2400" b="1" dirty="0" smtClean="0">
                <a:effectLst/>
                <a:latin typeface="Times New Roman"/>
                <a:ea typeface="Calibri"/>
                <a:cs typeface="Times New Roman"/>
              </a:rPr>
              <a:t>)</a:t>
            </a:r>
            <a:endParaRPr lang="id-ID" sz="2000" dirty="0">
              <a:ea typeface="Calibri"/>
              <a:cs typeface="Times New Roman"/>
            </a:endParaRPr>
          </a:p>
        </p:txBody>
      </p:sp>
      <p:sp>
        <p:nvSpPr>
          <p:cNvPr id="2" name="Title 1"/>
          <p:cNvSpPr>
            <a:spLocks noGrp="1"/>
          </p:cNvSpPr>
          <p:nvPr>
            <p:ph type="title"/>
          </p:nvPr>
        </p:nvSpPr>
        <p:spPr>
          <a:xfrm>
            <a:off x="251520" y="332656"/>
            <a:ext cx="7272808" cy="1054394"/>
          </a:xfrm>
        </p:spPr>
        <p:style>
          <a:lnRef idx="2">
            <a:schemeClr val="dk1"/>
          </a:lnRef>
          <a:fillRef idx="1">
            <a:schemeClr val="lt1"/>
          </a:fillRef>
          <a:effectRef idx="0">
            <a:schemeClr val="dk1"/>
          </a:effectRef>
          <a:fontRef idx="minor">
            <a:schemeClr val="dk1"/>
          </a:fontRef>
        </p:style>
        <p:txBody>
          <a:bodyPr/>
          <a:lstStyle/>
          <a:p>
            <a:pPr algn="ctr"/>
            <a:r>
              <a:rPr lang="en-US" sz="3600" b="1" dirty="0" err="1" smtClean="0">
                <a:effectLst/>
                <a:latin typeface="Times New Roman"/>
                <a:ea typeface="Calibri"/>
              </a:rPr>
              <a:t>Konstitusi</a:t>
            </a:r>
            <a:r>
              <a:rPr lang="en-US" sz="3600" b="1" dirty="0" smtClean="0">
                <a:effectLst/>
                <a:latin typeface="Times New Roman"/>
                <a:ea typeface="Calibri"/>
              </a:rPr>
              <a:t> yang </a:t>
            </a:r>
            <a:r>
              <a:rPr lang="en-US" sz="3600" b="1" dirty="0" err="1" smtClean="0">
                <a:effectLst/>
                <a:latin typeface="Times New Roman"/>
                <a:ea typeface="Calibri"/>
              </a:rPr>
              <a:t>pernah</a:t>
            </a:r>
            <a:r>
              <a:rPr lang="en-US" sz="3600" b="1" dirty="0" smtClean="0">
                <a:effectLst/>
                <a:latin typeface="Times New Roman"/>
                <a:ea typeface="Calibri"/>
              </a:rPr>
              <a:t> </a:t>
            </a:r>
            <a:r>
              <a:rPr lang="en-US" sz="3600" b="1" dirty="0" err="1" smtClean="0">
                <a:effectLst/>
                <a:latin typeface="Times New Roman"/>
                <a:ea typeface="Calibri"/>
              </a:rPr>
              <a:t>berlaku</a:t>
            </a:r>
            <a:r>
              <a:rPr lang="en-US" sz="3600" b="1" dirty="0" smtClean="0">
                <a:effectLst/>
                <a:latin typeface="Times New Roman"/>
                <a:ea typeface="Calibri"/>
              </a:rPr>
              <a:t> di Indonesia</a:t>
            </a:r>
            <a:endParaRPr lang="id-ID"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12360" y="404665"/>
            <a:ext cx="864096" cy="937072"/>
          </a:xfrm>
          <a:prstGeom prst="rect">
            <a:avLst/>
          </a:prstGeom>
        </p:spPr>
      </p:pic>
    </p:spTree>
    <p:extLst>
      <p:ext uri="{BB962C8B-B14F-4D97-AF65-F5344CB8AC3E}">
        <p14:creationId xmlns:p14="http://schemas.microsoft.com/office/powerpoint/2010/main" val="627998929"/>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988840"/>
            <a:ext cx="8407893" cy="4407408"/>
          </a:xfrm>
        </p:spPr>
        <p:style>
          <a:lnRef idx="0">
            <a:scrgbClr r="0" g="0" b="0"/>
          </a:lnRef>
          <a:fillRef idx="1003">
            <a:schemeClr val="lt1"/>
          </a:fillRef>
          <a:effectRef idx="0">
            <a:scrgbClr r="0" g="0" b="0"/>
          </a:effectRef>
          <a:fontRef idx="major"/>
        </p:style>
        <p:txBody>
          <a:bodyPr>
            <a:normAutofit/>
          </a:bodyPr>
          <a:lstStyle/>
          <a:p>
            <a:pPr marL="0" indent="0">
              <a:buNone/>
            </a:pPr>
            <a:r>
              <a:rPr lang="id-ID" sz="2400" dirty="0" smtClean="0">
                <a:latin typeface="Times New Roman" pitchFamily="18" charset="0"/>
                <a:cs typeface="Times New Roman" pitchFamily="18" charset="0"/>
              </a:rPr>
              <a:t>Dalam Undang-Undang Dasar 1945, terdapat satu pasal yang membahas tentang cara perubahan UUD, yaitu Pasal 37 yang berisi:</a:t>
            </a:r>
          </a:p>
          <a:p>
            <a:pPr marL="0" indent="0">
              <a:buNone/>
            </a:pPr>
            <a:r>
              <a:rPr lang="id-ID" sz="2400" dirty="0" smtClean="0">
                <a:latin typeface="Times New Roman" pitchFamily="18" charset="0"/>
                <a:cs typeface="Times New Roman" pitchFamily="18" charset="0"/>
              </a:rPr>
              <a:t>1.	Untuk mengubah UUD sekurang-kurangnya 2/3 	daripada jumlah anggota MPR harus hadir.</a:t>
            </a:r>
          </a:p>
          <a:p>
            <a:pPr marL="0" indent="0">
              <a:buNone/>
            </a:pPr>
            <a:r>
              <a:rPr lang="id-ID" sz="2400" dirty="0" smtClean="0">
                <a:latin typeface="Times New Roman" pitchFamily="18" charset="0"/>
                <a:cs typeface="Times New Roman" pitchFamily="18" charset="0"/>
              </a:rPr>
              <a:t>2.	Putusan diambil dengan persetujuan sekurang-	kurangnya 2/3 jumlah anggota yang hadir.</a:t>
            </a:r>
          </a:p>
          <a:p>
            <a:pPr marL="0" indent="0">
              <a:buNone/>
            </a:pPr>
            <a:endParaRPr lang="id-ID" sz="2400" dirty="0">
              <a:latin typeface="Times New Roman" pitchFamily="18" charset="0"/>
              <a:cs typeface="Times New Roman" pitchFamily="18" charset="0"/>
            </a:endParaRPr>
          </a:p>
        </p:txBody>
      </p:sp>
      <p:sp>
        <p:nvSpPr>
          <p:cNvPr id="2" name="Title 1"/>
          <p:cNvSpPr>
            <a:spLocks noGrp="1"/>
          </p:cNvSpPr>
          <p:nvPr>
            <p:ph type="title"/>
          </p:nvPr>
        </p:nvSpPr>
        <p:spPr>
          <a:xfrm>
            <a:off x="381000" y="355847"/>
            <a:ext cx="7503368" cy="1054394"/>
          </a:xfrm>
        </p:spPr>
        <p:style>
          <a:lnRef idx="2">
            <a:schemeClr val="accent5"/>
          </a:lnRef>
          <a:fillRef idx="1">
            <a:schemeClr val="lt1"/>
          </a:fillRef>
          <a:effectRef idx="0">
            <a:schemeClr val="accent5"/>
          </a:effectRef>
          <a:fontRef idx="minor">
            <a:schemeClr val="dk1"/>
          </a:fontRef>
        </p:style>
        <p:txBody>
          <a:bodyPr/>
          <a:lstStyle/>
          <a:p>
            <a:pPr algn="ctr"/>
            <a:r>
              <a:rPr lang="en-US" sz="3600" b="1" dirty="0" err="1" smtClean="0">
                <a:effectLst/>
                <a:latin typeface="Times New Roman"/>
                <a:ea typeface="Calibri"/>
              </a:rPr>
              <a:t>Perubahan</a:t>
            </a:r>
            <a:r>
              <a:rPr lang="en-US" sz="3600" b="1" dirty="0" smtClean="0">
                <a:effectLst/>
                <a:latin typeface="Times New Roman"/>
                <a:ea typeface="Calibri"/>
              </a:rPr>
              <a:t> </a:t>
            </a:r>
            <a:r>
              <a:rPr lang="en-US" sz="3600" b="1" dirty="0" err="1" smtClean="0">
                <a:effectLst/>
                <a:latin typeface="Times New Roman"/>
                <a:ea typeface="Calibri"/>
              </a:rPr>
              <a:t>Konstitusi</a:t>
            </a:r>
            <a:r>
              <a:rPr lang="en-US" sz="3600" b="1" dirty="0" smtClean="0">
                <a:effectLst/>
                <a:latin typeface="Times New Roman"/>
                <a:ea typeface="Calibri"/>
              </a:rPr>
              <a:t> di Indonesia</a:t>
            </a:r>
            <a:endParaRPr lang="id-ID"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404665"/>
            <a:ext cx="864096" cy="937072"/>
          </a:xfrm>
          <a:prstGeom prst="rect">
            <a:avLst/>
          </a:prstGeom>
        </p:spPr>
      </p:pic>
    </p:spTree>
    <p:extLst>
      <p:ext uri="{BB962C8B-B14F-4D97-AF65-F5344CB8AC3E}">
        <p14:creationId xmlns:p14="http://schemas.microsoft.com/office/powerpoint/2010/main" val="65049907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2800" dirty="0" smtClean="0"/>
              <a:t>Kenapa UUD 1945 Harus diamandemen ?</a:t>
            </a:r>
            <a:endParaRPr lang="id-ID" sz="2800" dirty="0"/>
          </a:p>
        </p:txBody>
      </p:sp>
      <p:sp>
        <p:nvSpPr>
          <p:cNvPr id="4" name="TextBox 3"/>
          <p:cNvSpPr txBox="1"/>
          <p:nvPr/>
        </p:nvSpPr>
        <p:spPr>
          <a:xfrm>
            <a:off x="971600" y="2132856"/>
            <a:ext cx="6696744" cy="3416320"/>
          </a:xfrm>
          <a:prstGeom prst="rect">
            <a:avLst/>
          </a:prstGeom>
          <a:noFill/>
        </p:spPr>
        <p:txBody>
          <a:bodyPr wrap="square" rtlCol="0">
            <a:spAutoFit/>
          </a:bodyPr>
          <a:lstStyle/>
          <a:p>
            <a:pPr marL="342900" indent="-342900" algn="just">
              <a:buAutoNum type="arabicPeriod"/>
            </a:pPr>
            <a:r>
              <a:rPr lang="id-ID" dirty="0" smtClean="0"/>
              <a:t>Karena UUD 1945 merupakan hukum dasar tertulis yang dijadikan landasan dalam penyelenggaraan negara maka harus sesuai dengan aspirasi dan tuntutan kehidupan masyarakat Indonesia.</a:t>
            </a:r>
          </a:p>
          <a:p>
            <a:pPr marL="342900" indent="-342900" algn="just">
              <a:buAutoNum type="arabicPeriod"/>
            </a:pPr>
            <a:r>
              <a:rPr lang="id-ID" dirty="0" smtClean="0"/>
              <a:t>Memberi peluang pada bangsa Indonesia untuk membangun dirinya atau melaksanakan pembangunan yang sesuai dengan kondisi dan aspirasi masyarakat.</a:t>
            </a:r>
          </a:p>
          <a:p>
            <a:pPr marL="342900" indent="-342900" algn="just">
              <a:buAutoNum type="arabicPeriod"/>
            </a:pPr>
            <a:r>
              <a:rPr lang="id-ID" dirty="0" smtClean="0"/>
              <a:t>Menghidupkan perkembangan politik ke arah keterbukaan.</a:t>
            </a:r>
          </a:p>
          <a:p>
            <a:pPr marL="342900" indent="-342900" algn="just">
              <a:buAutoNum type="arabicPeriod"/>
            </a:pPr>
            <a:r>
              <a:rPr lang="id-ID" dirty="0" smtClean="0"/>
              <a:t>Menghilangkan kesan jiwa UUD 1945 yang sentralistik dan otoriter sebab dengan adanya amandemen ini masa jabatan presiden dibatasi, kekuasaan presiden dibatasi , sistem pemerintahan desentralisasi dan otonom.</a:t>
            </a:r>
            <a:endParaRPr lang="id-ID" dirty="0"/>
          </a:p>
        </p:txBody>
      </p:sp>
    </p:spTree>
    <p:extLst>
      <p:ext uri="{BB962C8B-B14F-4D97-AF65-F5344CB8AC3E}">
        <p14:creationId xmlns:p14="http://schemas.microsoft.com/office/powerpoint/2010/main" val="4082608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1"/>
            <a:ext cx="8079433" cy="4302217"/>
          </a:xfrm>
        </p:spPr>
        <p:txBody>
          <a:bodyPr>
            <a:normAutofit/>
          </a:bodyPr>
          <a:lstStyle/>
          <a:p>
            <a:pPr marL="0" indent="0" algn="just">
              <a:lnSpc>
                <a:spcPct val="150000"/>
              </a:lnSpc>
              <a:spcAft>
                <a:spcPts val="0"/>
              </a:spcAft>
              <a:buNone/>
            </a:pPr>
            <a:r>
              <a:rPr lang="en-US" sz="2400" dirty="0" err="1" smtClean="0">
                <a:effectLst/>
                <a:latin typeface="Bahnschrift SemiBold Condensed" pitchFamily="34" charset="0"/>
                <a:ea typeface="Times New Roman"/>
                <a:cs typeface="Times New Roman"/>
              </a:rPr>
              <a:t>Amandemen</a:t>
            </a:r>
            <a:r>
              <a:rPr lang="en-US" sz="2400" dirty="0" smtClean="0">
                <a:effectLst/>
                <a:latin typeface="Bahnschrift SemiBold Condensed" pitchFamily="34" charset="0"/>
                <a:ea typeface="Times New Roman"/>
                <a:cs typeface="Times New Roman"/>
              </a:rPr>
              <a:t> </a:t>
            </a:r>
            <a:r>
              <a:rPr lang="en-US" sz="2400" dirty="0" err="1" smtClean="0">
                <a:effectLst/>
                <a:latin typeface="Bahnschrift SemiBold Condensed" pitchFamily="34" charset="0"/>
                <a:ea typeface="Times New Roman"/>
                <a:cs typeface="Times New Roman"/>
              </a:rPr>
              <a:t>diambil</a:t>
            </a:r>
            <a:r>
              <a:rPr lang="en-US" sz="2400" dirty="0" smtClean="0">
                <a:effectLst/>
                <a:latin typeface="Bahnschrift SemiBold Condensed" pitchFamily="34" charset="0"/>
                <a:ea typeface="Times New Roman"/>
                <a:cs typeface="Times New Roman"/>
              </a:rPr>
              <a:t> </a:t>
            </a:r>
            <a:r>
              <a:rPr lang="en-US" sz="2400" dirty="0" err="1" smtClean="0">
                <a:effectLst/>
                <a:latin typeface="Bahnschrift SemiBold Condensed" pitchFamily="34" charset="0"/>
                <a:ea typeface="Times New Roman"/>
                <a:cs typeface="Times New Roman"/>
              </a:rPr>
              <a:t>dari</a:t>
            </a:r>
            <a:r>
              <a:rPr lang="en-US" sz="2400" dirty="0" smtClean="0">
                <a:effectLst/>
                <a:latin typeface="Bahnschrift SemiBold Condensed" pitchFamily="34" charset="0"/>
                <a:ea typeface="Times New Roman"/>
                <a:cs typeface="Times New Roman"/>
              </a:rPr>
              <a:t> </a:t>
            </a:r>
            <a:r>
              <a:rPr lang="en-US" sz="2400" dirty="0" err="1" smtClean="0">
                <a:effectLst/>
                <a:latin typeface="Bahnschrift SemiBold Condensed" pitchFamily="34" charset="0"/>
                <a:ea typeface="Times New Roman"/>
                <a:cs typeface="Times New Roman"/>
              </a:rPr>
              <a:t>bahasa</a:t>
            </a:r>
            <a:r>
              <a:rPr lang="en-US" sz="2400" dirty="0" smtClean="0">
                <a:effectLst/>
                <a:latin typeface="Bahnschrift SemiBold Condensed" pitchFamily="34" charset="0"/>
                <a:ea typeface="Times New Roman"/>
                <a:cs typeface="Times New Roman"/>
              </a:rPr>
              <a:t> </a:t>
            </a:r>
            <a:r>
              <a:rPr lang="en-US" sz="2400" dirty="0" err="1" smtClean="0">
                <a:effectLst/>
                <a:latin typeface="Bahnschrift SemiBold Condensed" pitchFamily="34" charset="0"/>
                <a:ea typeface="Times New Roman"/>
                <a:cs typeface="Times New Roman"/>
              </a:rPr>
              <a:t>Inggris</a:t>
            </a:r>
            <a:r>
              <a:rPr lang="en-US" sz="2400" dirty="0" smtClean="0">
                <a:effectLst/>
                <a:latin typeface="Bahnschrift SemiBold Condensed" pitchFamily="34" charset="0"/>
                <a:ea typeface="Times New Roman"/>
                <a:cs typeface="Times New Roman"/>
              </a:rPr>
              <a:t> </a:t>
            </a:r>
            <a:r>
              <a:rPr lang="en-US" sz="2400" dirty="0" err="1" smtClean="0">
                <a:effectLst/>
                <a:latin typeface="Bahnschrift SemiBold Condensed" pitchFamily="34" charset="0"/>
                <a:ea typeface="Times New Roman"/>
                <a:cs typeface="Times New Roman"/>
              </a:rPr>
              <a:t>yaitu</a:t>
            </a:r>
            <a:r>
              <a:rPr lang="en-US" sz="2400" dirty="0" smtClean="0">
                <a:effectLst/>
                <a:latin typeface="Bahnschrift SemiBold Condensed" pitchFamily="34" charset="0"/>
                <a:ea typeface="Times New Roman"/>
                <a:cs typeface="Times New Roman"/>
              </a:rPr>
              <a:t> "</a:t>
            </a:r>
            <a:r>
              <a:rPr lang="en-US" sz="2400" i="1" dirty="0" smtClean="0">
                <a:effectLst/>
                <a:latin typeface="Bahnschrift SemiBold Condensed" pitchFamily="34" charset="0"/>
                <a:ea typeface="Times New Roman"/>
                <a:cs typeface="Times New Roman"/>
              </a:rPr>
              <a:t>amendment</a:t>
            </a:r>
            <a:r>
              <a:rPr lang="en-US" sz="2400" dirty="0" smtClean="0">
                <a:effectLst/>
                <a:latin typeface="Bahnschrift SemiBold Condensed" pitchFamily="34" charset="0"/>
                <a:ea typeface="Times New Roman"/>
                <a:cs typeface="Times New Roman"/>
              </a:rPr>
              <a:t>". </a:t>
            </a:r>
            <a:r>
              <a:rPr lang="en-US" sz="2400" i="1" dirty="0" smtClean="0">
                <a:effectLst/>
                <a:latin typeface="Bahnschrift SemiBold Condensed" pitchFamily="34" charset="0"/>
                <a:ea typeface="Times New Roman"/>
                <a:cs typeface="Times New Roman"/>
              </a:rPr>
              <a:t>Amends</a:t>
            </a:r>
            <a:r>
              <a:rPr lang="en-US" sz="2400" dirty="0" smtClean="0">
                <a:effectLst/>
                <a:latin typeface="Bahnschrift SemiBold Condensed" pitchFamily="34" charset="0"/>
                <a:ea typeface="Times New Roman"/>
                <a:cs typeface="Times New Roman"/>
              </a:rPr>
              <a:t> </a:t>
            </a:r>
            <a:r>
              <a:rPr lang="en-US" sz="2400" dirty="0" err="1" smtClean="0">
                <a:effectLst/>
                <a:latin typeface="Bahnschrift SemiBold Condensed" pitchFamily="34" charset="0"/>
                <a:ea typeface="Times New Roman"/>
                <a:cs typeface="Times New Roman"/>
              </a:rPr>
              <a:t>artinya</a:t>
            </a:r>
            <a:r>
              <a:rPr lang="en-US" sz="2400" dirty="0" smtClean="0">
                <a:effectLst/>
                <a:latin typeface="Bahnschrift SemiBold Condensed" pitchFamily="34" charset="0"/>
                <a:ea typeface="Times New Roman"/>
                <a:cs typeface="Times New Roman"/>
              </a:rPr>
              <a:t> </a:t>
            </a:r>
            <a:r>
              <a:rPr lang="en-US" sz="2400" dirty="0" err="1" smtClean="0">
                <a:effectLst/>
                <a:latin typeface="Bahnschrift SemiBold Condensed" pitchFamily="34" charset="0"/>
                <a:ea typeface="Times New Roman"/>
                <a:cs typeface="Times New Roman"/>
              </a:rPr>
              <a:t>merubah</a:t>
            </a:r>
            <a:r>
              <a:rPr lang="en-US" sz="2400" dirty="0" smtClean="0">
                <a:effectLst/>
                <a:latin typeface="Bahnschrift SemiBold Condensed" pitchFamily="34" charset="0"/>
                <a:ea typeface="Times New Roman"/>
                <a:cs typeface="Times New Roman"/>
              </a:rPr>
              <a:t>, </a:t>
            </a:r>
            <a:r>
              <a:rPr lang="en-US" sz="2400" dirty="0" err="1" smtClean="0">
                <a:effectLst/>
                <a:latin typeface="Bahnschrift SemiBold Condensed" pitchFamily="34" charset="0"/>
                <a:ea typeface="Times New Roman"/>
                <a:cs typeface="Times New Roman"/>
              </a:rPr>
              <a:t>biasanya</a:t>
            </a:r>
            <a:r>
              <a:rPr lang="en-US" sz="2400" dirty="0" smtClean="0">
                <a:effectLst/>
                <a:latin typeface="Bahnschrift SemiBold Condensed" pitchFamily="34" charset="0"/>
                <a:ea typeface="Times New Roman"/>
                <a:cs typeface="Times New Roman"/>
              </a:rPr>
              <a:t> </a:t>
            </a:r>
            <a:r>
              <a:rPr lang="en-US" sz="2400" dirty="0" err="1" smtClean="0">
                <a:effectLst/>
                <a:latin typeface="Bahnschrift SemiBold Condensed" pitchFamily="34" charset="0"/>
                <a:ea typeface="Times New Roman"/>
                <a:cs typeface="Times New Roman"/>
              </a:rPr>
              <a:t>untuk</a:t>
            </a:r>
            <a:r>
              <a:rPr lang="en-US" sz="2400" dirty="0" smtClean="0">
                <a:effectLst/>
                <a:latin typeface="Bahnschrift SemiBold Condensed" pitchFamily="34" charset="0"/>
                <a:ea typeface="Times New Roman"/>
                <a:cs typeface="Times New Roman"/>
              </a:rPr>
              <a:t> </a:t>
            </a:r>
            <a:r>
              <a:rPr lang="en-US" sz="2400" dirty="0" err="1" smtClean="0">
                <a:effectLst/>
                <a:latin typeface="Bahnschrift SemiBold Condensed" pitchFamily="34" charset="0"/>
                <a:ea typeface="Times New Roman"/>
                <a:cs typeface="Times New Roman"/>
              </a:rPr>
              <a:t>masalah</a:t>
            </a:r>
            <a:r>
              <a:rPr lang="en-US" sz="2400" dirty="0" smtClean="0">
                <a:effectLst/>
                <a:latin typeface="Bahnschrift SemiBold Condensed" pitchFamily="34" charset="0"/>
                <a:ea typeface="Times New Roman"/>
                <a:cs typeface="Times New Roman"/>
              </a:rPr>
              <a:t> </a:t>
            </a:r>
            <a:r>
              <a:rPr lang="en-US" sz="2400" dirty="0" err="1" smtClean="0">
                <a:effectLst/>
                <a:latin typeface="Bahnschrift SemiBold Condensed" pitchFamily="34" charset="0"/>
                <a:ea typeface="Times New Roman"/>
                <a:cs typeface="Times New Roman"/>
              </a:rPr>
              <a:t>hukum</a:t>
            </a:r>
            <a:r>
              <a:rPr lang="en-US" sz="2400" dirty="0" smtClean="0">
                <a:effectLst/>
                <a:latin typeface="Bahnschrift SemiBold Condensed" pitchFamily="34" charset="0"/>
                <a:ea typeface="Times New Roman"/>
                <a:cs typeface="Times New Roman"/>
              </a:rPr>
              <a:t>. </a:t>
            </a:r>
            <a:r>
              <a:rPr lang="en-US" sz="2400" dirty="0" err="1" smtClean="0">
                <a:effectLst/>
                <a:latin typeface="Bahnschrift SemiBold Condensed" pitchFamily="34" charset="0"/>
                <a:ea typeface="Calibri"/>
                <a:cs typeface="Times New Roman"/>
              </a:rPr>
              <a:t>Amandemen</a:t>
            </a:r>
            <a:r>
              <a:rPr lang="en-US" sz="2400" dirty="0" smtClean="0">
                <a:effectLst/>
                <a:latin typeface="Bahnschrift SemiBold Condensed" pitchFamily="34" charset="0"/>
                <a:ea typeface="Calibri"/>
                <a:cs typeface="Times New Roman"/>
              </a:rPr>
              <a:t> </a:t>
            </a:r>
            <a:r>
              <a:rPr lang="en-US" sz="2400" dirty="0" err="1" smtClean="0">
                <a:effectLst/>
                <a:latin typeface="Bahnschrift SemiBold Condensed" pitchFamily="34" charset="0"/>
                <a:ea typeface="Calibri"/>
                <a:cs typeface="Times New Roman"/>
              </a:rPr>
              <a:t>berarti</a:t>
            </a:r>
            <a:r>
              <a:rPr lang="en-US" sz="2400" dirty="0" smtClean="0">
                <a:effectLst/>
                <a:latin typeface="Bahnschrift SemiBold Condensed" pitchFamily="34" charset="0"/>
                <a:ea typeface="Calibri"/>
                <a:cs typeface="Times New Roman"/>
              </a:rPr>
              <a:t> </a:t>
            </a:r>
            <a:r>
              <a:rPr lang="en-US" sz="2400" dirty="0" err="1" smtClean="0">
                <a:effectLst/>
                <a:latin typeface="Bahnschrift SemiBold Condensed" pitchFamily="34" charset="0"/>
                <a:ea typeface="Calibri"/>
                <a:cs typeface="Times New Roman"/>
              </a:rPr>
              <a:t>mengubah</a:t>
            </a:r>
            <a:r>
              <a:rPr lang="en-US" sz="2400" dirty="0" smtClean="0">
                <a:effectLst/>
                <a:latin typeface="Bahnschrift SemiBold Condensed" pitchFamily="34" charset="0"/>
                <a:ea typeface="Calibri"/>
                <a:cs typeface="Times New Roman"/>
              </a:rPr>
              <a:t> (to amend) yang </a:t>
            </a:r>
            <a:r>
              <a:rPr lang="en-US" sz="2400" dirty="0" err="1" smtClean="0">
                <a:effectLst/>
                <a:latin typeface="Bahnschrift SemiBold Condensed" pitchFamily="34" charset="0"/>
                <a:ea typeface="Calibri"/>
                <a:cs typeface="Times New Roman"/>
              </a:rPr>
              <a:t>bertujuan</a:t>
            </a:r>
            <a:r>
              <a:rPr lang="en-US" sz="2400" dirty="0" smtClean="0">
                <a:effectLst/>
                <a:latin typeface="Bahnschrift SemiBold Condensed" pitchFamily="34" charset="0"/>
                <a:ea typeface="Calibri"/>
                <a:cs typeface="Times New Roman"/>
              </a:rPr>
              <a:t> </a:t>
            </a:r>
            <a:r>
              <a:rPr lang="en-US" sz="2400" dirty="0" err="1" smtClean="0">
                <a:effectLst/>
                <a:latin typeface="Bahnschrift SemiBold Condensed" pitchFamily="34" charset="0"/>
                <a:ea typeface="Calibri"/>
                <a:cs typeface="Times New Roman"/>
              </a:rPr>
              <a:t>untuk</a:t>
            </a:r>
            <a:r>
              <a:rPr lang="en-US" sz="2400" dirty="0" smtClean="0">
                <a:effectLst/>
                <a:latin typeface="Bahnschrift SemiBold Condensed" pitchFamily="34" charset="0"/>
                <a:ea typeface="Calibri"/>
                <a:cs typeface="Times New Roman"/>
              </a:rPr>
              <a:t> </a:t>
            </a:r>
            <a:r>
              <a:rPr lang="en-US" sz="2400" dirty="0" err="1" smtClean="0">
                <a:effectLst/>
                <a:latin typeface="Bahnschrift SemiBold Condensed" pitchFamily="34" charset="0"/>
                <a:ea typeface="Calibri"/>
                <a:cs typeface="Times New Roman"/>
              </a:rPr>
              <a:t>memperkuat</a:t>
            </a:r>
            <a:r>
              <a:rPr lang="en-US" sz="2400" dirty="0" smtClean="0">
                <a:effectLst/>
                <a:latin typeface="Bahnschrift SemiBold Condensed" pitchFamily="34" charset="0"/>
                <a:ea typeface="Calibri"/>
                <a:cs typeface="Times New Roman"/>
              </a:rPr>
              <a:t> </a:t>
            </a:r>
            <a:r>
              <a:rPr lang="en-US" sz="2400" dirty="0" err="1" smtClean="0">
                <a:effectLst/>
                <a:latin typeface="Bahnschrift SemiBold Condensed" pitchFamily="34" charset="0"/>
                <a:ea typeface="Calibri"/>
                <a:cs typeface="Times New Roman"/>
              </a:rPr>
              <a:t>fungsi</a:t>
            </a:r>
            <a:r>
              <a:rPr lang="en-US" sz="2400" dirty="0" smtClean="0">
                <a:effectLst/>
                <a:latin typeface="Bahnschrift SemiBold Condensed" pitchFamily="34" charset="0"/>
                <a:ea typeface="Calibri"/>
                <a:cs typeface="Times New Roman"/>
              </a:rPr>
              <a:t> </a:t>
            </a:r>
            <a:r>
              <a:rPr lang="en-US" sz="2400" dirty="0" err="1" smtClean="0">
                <a:effectLst/>
                <a:latin typeface="Bahnschrift SemiBold Condensed" pitchFamily="34" charset="0"/>
                <a:ea typeface="Calibri"/>
                <a:cs typeface="Times New Roman"/>
              </a:rPr>
              <a:t>dan</a:t>
            </a:r>
            <a:r>
              <a:rPr lang="en-US" sz="2400" dirty="0" smtClean="0">
                <a:effectLst/>
                <a:latin typeface="Bahnschrift SemiBold Condensed" pitchFamily="34" charset="0"/>
                <a:ea typeface="Calibri"/>
                <a:cs typeface="Times New Roman"/>
              </a:rPr>
              <a:t> </a:t>
            </a:r>
            <a:r>
              <a:rPr lang="en-US" sz="2400" dirty="0" err="1" smtClean="0">
                <a:effectLst/>
                <a:latin typeface="Bahnschrift SemiBold Condensed" pitchFamily="34" charset="0"/>
                <a:ea typeface="Calibri"/>
                <a:cs typeface="Times New Roman"/>
              </a:rPr>
              <a:t>posisi</a:t>
            </a:r>
            <a:r>
              <a:rPr lang="en-US" sz="2400" dirty="0" smtClean="0">
                <a:effectLst/>
                <a:latin typeface="Bahnschrift SemiBold Condensed" pitchFamily="34" charset="0"/>
                <a:ea typeface="Calibri"/>
                <a:cs typeface="Times New Roman"/>
              </a:rPr>
              <a:t> </a:t>
            </a:r>
            <a:r>
              <a:rPr lang="en-US" sz="2400" dirty="0" err="1" smtClean="0">
                <a:effectLst/>
                <a:latin typeface="Bahnschrift SemiBold Condensed" pitchFamily="34" charset="0"/>
                <a:ea typeface="Calibri"/>
                <a:cs typeface="Times New Roman"/>
              </a:rPr>
              <a:t>Konsitusi</a:t>
            </a:r>
            <a:r>
              <a:rPr lang="en-US" sz="2400" dirty="0" smtClean="0">
                <a:effectLst/>
                <a:latin typeface="Bahnschrift SemiBold Condensed" pitchFamily="34" charset="0"/>
                <a:ea typeface="Calibri"/>
                <a:cs typeface="Times New Roman"/>
              </a:rPr>
              <a:t> </a:t>
            </a:r>
            <a:r>
              <a:rPr lang="en-US" sz="2400" dirty="0" err="1" smtClean="0">
                <a:effectLst/>
                <a:latin typeface="Bahnschrift SemiBold Condensed" pitchFamily="34" charset="0"/>
                <a:ea typeface="Calibri"/>
                <a:cs typeface="Times New Roman"/>
              </a:rPr>
              <a:t>suatu</a:t>
            </a:r>
            <a:r>
              <a:rPr lang="en-US" sz="2400" dirty="0" smtClean="0">
                <a:effectLst/>
                <a:latin typeface="Bahnschrift SemiBold Condensed" pitchFamily="34" charset="0"/>
                <a:ea typeface="Calibri"/>
                <a:cs typeface="Times New Roman"/>
              </a:rPr>
              <a:t> </a:t>
            </a:r>
            <a:r>
              <a:rPr lang="en-US" sz="2400" dirty="0" err="1" smtClean="0">
                <a:effectLst/>
                <a:latin typeface="Bahnschrift SemiBold Condensed" pitchFamily="34" charset="0"/>
                <a:ea typeface="Calibri"/>
                <a:cs typeface="Times New Roman"/>
              </a:rPr>
              <a:t>negara</a:t>
            </a:r>
            <a:r>
              <a:rPr lang="en-US" sz="2400" dirty="0" smtClean="0">
                <a:effectLst/>
                <a:latin typeface="Bahnschrift SemiBold Condensed" pitchFamily="34" charset="0"/>
                <a:ea typeface="Calibri"/>
                <a:cs typeface="Times New Roman"/>
              </a:rPr>
              <a:t> </a:t>
            </a:r>
            <a:r>
              <a:rPr lang="en-US" sz="2400" dirty="0" err="1" smtClean="0">
                <a:effectLst/>
                <a:latin typeface="Bahnschrift SemiBold Condensed" pitchFamily="34" charset="0"/>
                <a:ea typeface="Calibri"/>
                <a:cs typeface="Times New Roman"/>
              </a:rPr>
              <a:t>dengan</a:t>
            </a:r>
            <a:r>
              <a:rPr lang="en-US" sz="2400" dirty="0" smtClean="0">
                <a:effectLst/>
                <a:latin typeface="Bahnschrift SemiBold Condensed" pitchFamily="34" charset="0"/>
                <a:ea typeface="Calibri"/>
                <a:cs typeface="Times New Roman"/>
              </a:rPr>
              <a:t> </a:t>
            </a:r>
            <a:r>
              <a:rPr lang="en-US" sz="2400" dirty="0" err="1" smtClean="0">
                <a:effectLst/>
                <a:latin typeface="Bahnschrift SemiBold Condensed" pitchFamily="34" charset="0"/>
                <a:ea typeface="Calibri"/>
                <a:cs typeface="Times New Roman"/>
              </a:rPr>
              <a:t>mengakomodasi</a:t>
            </a:r>
            <a:r>
              <a:rPr lang="en-US" sz="2400" dirty="0" smtClean="0">
                <a:effectLst/>
                <a:latin typeface="Bahnschrift SemiBold Condensed" pitchFamily="34" charset="0"/>
                <a:ea typeface="Calibri"/>
                <a:cs typeface="Times New Roman"/>
              </a:rPr>
              <a:t> </a:t>
            </a:r>
            <a:r>
              <a:rPr lang="en-US" sz="2400" dirty="0" err="1" smtClean="0">
                <a:effectLst/>
                <a:latin typeface="Bahnschrift SemiBold Condensed" pitchFamily="34" charset="0"/>
                <a:ea typeface="Calibri"/>
                <a:cs typeface="Times New Roman"/>
              </a:rPr>
              <a:t>aspirasi</a:t>
            </a:r>
            <a:r>
              <a:rPr lang="en-US" sz="2400" dirty="0" smtClean="0">
                <a:effectLst/>
                <a:latin typeface="Bahnschrift SemiBold Condensed" pitchFamily="34" charset="0"/>
                <a:ea typeface="Calibri"/>
                <a:cs typeface="Times New Roman"/>
              </a:rPr>
              <a:t> </a:t>
            </a:r>
            <a:r>
              <a:rPr lang="en-US" sz="2400" dirty="0" err="1" smtClean="0">
                <a:effectLst/>
                <a:latin typeface="Bahnschrift SemiBold Condensed" pitchFamily="34" charset="0"/>
                <a:ea typeface="Calibri"/>
                <a:cs typeface="Times New Roman"/>
              </a:rPr>
              <a:t>politik</a:t>
            </a:r>
            <a:r>
              <a:rPr lang="en-US" sz="2400" dirty="0" smtClean="0">
                <a:effectLst/>
                <a:latin typeface="Bahnschrift SemiBold Condensed" pitchFamily="34" charset="0"/>
                <a:ea typeface="Calibri"/>
                <a:cs typeface="Times New Roman"/>
              </a:rPr>
              <a:t> yang </a:t>
            </a:r>
            <a:r>
              <a:rPr lang="en-US" sz="2400" dirty="0" err="1" smtClean="0">
                <a:effectLst/>
                <a:latin typeface="Bahnschrift SemiBold Condensed" pitchFamily="34" charset="0"/>
                <a:ea typeface="Calibri"/>
                <a:cs typeface="Times New Roman"/>
              </a:rPr>
              <a:t>berkembang</a:t>
            </a:r>
            <a:r>
              <a:rPr lang="en-US" sz="2400" dirty="0" smtClean="0">
                <a:effectLst/>
                <a:latin typeface="Bahnschrift SemiBold Condensed" pitchFamily="34" charset="0"/>
                <a:ea typeface="Calibri"/>
                <a:cs typeface="Times New Roman"/>
              </a:rPr>
              <a:t> </a:t>
            </a:r>
            <a:r>
              <a:rPr lang="en-US" sz="2400" dirty="0" err="1" smtClean="0">
                <a:effectLst/>
                <a:latin typeface="Bahnschrift SemiBold Condensed" pitchFamily="34" charset="0"/>
                <a:ea typeface="Calibri"/>
                <a:cs typeface="Times New Roman"/>
              </a:rPr>
              <a:t>untuk</a:t>
            </a:r>
            <a:r>
              <a:rPr lang="en-US" sz="2400" dirty="0" smtClean="0">
                <a:effectLst/>
                <a:latin typeface="Bahnschrift SemiBold Condensed" pitchFamily="34" charset="0"/>
                <a:ea typeface="Calibri"/>
                <a:cs typeface="Times New Roman"/>
              </a:rPr>
              <a:t> </a:t>
            </a:r>
            <a:r>
              <a:rPr lang="en-US" sz="2400" dirty="0" err="1" smtClean="0">
                <a:effectLst/>
                <a:latin typeface="Bahnschrift SemiBold Condensed" pitchFamily="34" charset="0"/>
                <a:ea typeface="Calibri"/>
                <a:cs typeface="Times New Roman"/>
              </a:rPr>
              <a:t>mencapai</a:t>
            </a:r>
            <a:r>
              <a:rPr lang="en-US" sz="2400" dirty="0" smtClean="0">
                <a:effectLst/>
                <a:latin typeface="Bahnschrift SemiBold Condensed" pitchFamily="34" charset="0"/>
                <a:ea typeface="Calibri"/>
                <a:cs typeface="Times New Roman"/>
              </a:rPr>
              <a:t> </a:t>
            </a:r>
            <a:r>
              <a:rPr lang="en-US" sz="2400" dirty="0" err="1" smtClean="0">
                <a:effectLst/>
                <a:latin typeface="Bahnschrift SemiBold Condensed" pitchFamily="34" charset="0"/>
                <a:ea typeface="Calibri"/>
                <a:cs typeface="Times New Roman"/>
              </a:rPr>
              <a:t>tujuan</a:t>
            </a:r>
            <a:r>
              <a:rPr lang="en-US" sz="2400" dirty="0" smtClean="0">
                <a:effectLst/>
                <a:latin typeface="Bahnschrift SemiBold Condensed" pitchFamily="34" charset="0"/>
                <a:ea typeface="Calibri"/>
                <a:cs typeface="Times New Roman"/>
              </a:rPr>
              <a:t> Negara. </a:t>
            </a:r>
            <a:endParaRPr lang="id-ID" sz="2000" dirty="0">
              <a:latin typeface="Bahnschrift SemiBold Condensed" pitchFamily="34" charset="0"/>
              <a:ea typeface="Calibri"/>
              <a:cs typeface="Times New Roman"/>
            </a:endParaRPr>
          </a:p>
          <a:p>
            <a:pPr marL="0" indent="0">
              <a:buNone/>
            </a:pPr>
            <a:endParaRPr lang="id-ID" dirty="0"/>
          </a:p>
        </p:txBody>
      </p:sp>
      <p:sp>
        <p:nvSpPr>
          <p:cNvPr id="2" name="Title 1"/>
          <p:cNvSpPr>
            <a:spLocks noGrp="1"/>
          </p:cNvSpPr>
          <p:nvPr>
            <p:ph type="title"/>
          </p:nvPr>
        </p:nvSpPr>
        <p:spPr>
          <a:xfrm>
            <a:off x="381000" y="355847"/>
            <a:ext cx="7431360" cy="1054394"/>
          </a:xfrm>
        </p:spPr>
        <p:style>
          <a:lnRef idx="2">
            <a:schemeClr val="dk1"/>
          </a:lnRef>
          <a:fillRef idx="1">
            <a:schemeClr val="lt1"/>
          </a:fillRef>
          <a:effectRef idx="0">
            <a:schemeClr val="dk1"/>
          </a:effectRef>
          <a:fontRef idx="minor">
            <a:schemeClr val="dk1"/>
          </a:fontRef>
        </p:style>
        <p:txBody>
          <a:bodyPr/>
          <a:lstStyle/>
          <a:p>
            <a:pPr algn="ctr"/>
            <a:r>
              <a:rPr lang="id-ID" b="1" dirty="0" smtClean="0">
                <a:latin typeface="Times New Roman" pitchFamily="18" charset="0"/>
                <a:cs typeface="Times New Roman" pitchFamily="18" charset="0"/>
              </a:rPr>
              <a:t>Pengertian Amandemen</a:t>
            </a:r>
            <a:endParaRPr lang="id-ID" b="1"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404665"/>
            <a:ext cx="864096" cy="937072"/>
          </a:xfrm>
          <a:prstGeom prst="rect">
            <a:avLst/>
          </a:prstGeom>
        </p:spPr>
      </p:pic>
    </p:spTree>
    <p:extLst>
      <p:ext uri="{BB962C8B-B14F-4D97-AF65-F5344CB8AC3E}">
        <p14:creationId xmlns:p14="http://schemas.microsoft.com/office/powerpoint/2010/main" val="172204419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indent="0" algn="just">
              <a:lnSpc>
                <a:spcPct val="150000"/>
              </a:lnSpc>
              <a:spcAft>
                <a:spcPts val="0"/>
              </a:spcAft>
              <a:buNone/>
            </a:pPr>
            <a:r>
              <a:rPr lang="en-US" sz="1800" dirty="0" smtClean="0">
                <a:effectLst/>
                <a:latin typeface="Bahnschrift SemiBold SemiConden" pitchFamily="34" charset="0"/>
                <a:ea typeface="Calibri"/>
                <a:cs typeface="Times New Roman"/>
              </a:rPr>
              <a:t>UUD 1945 </a:t>
            </a:r>
            <a:r>
              <a:rPr lang="en-US" sz="1800" dirty="0" err="1" smtClean="0">
                <a:effectLst/>
                <a:latin typeface="Bahnschrift SemiBold SemiConden" pitchFamily="34" charset="0"/>
                <a:ea typeface="Calibri"/>
                <a:cs typeface="Times New Roman"/>
              </a:rPr>
              <a:t>mengalami</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perubahan</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amademen</a:t>
            </a:r>
            <a:r>
              <a:rPr lang="en-US" sz="1800" dirty="0" smtClean="0">
                <a:effectLst/>
                <a:latin typeface="Bahnschrift SemiBold SemiConden" pitchFamily="34" charset="0"/>
                <a:ea typeface="Calibri"/>
                <a:cs typeface="Times New Roman"/>
              </a:rPr>
              <a:t>) yang </a:t>
            </a:r>
            <a:r>
              <a:rPr lang="en-US" sz="1800" dirty="0" err="1" smtClean="0">
                <a:effectLst/>
                <a:latin typeface="Bahnschrift SemiBold SemiConden" pitchFamily="34" charset="0"/>
                <a:ea typeface="Calibri"/>
                <a:cs typeface="Times New Roman"/>
              </a:rPr>
              <a:t>dilakukan</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dengan</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tujuan</a:t>
            </a:r>
            <a:r>
              <a:rPr lang="en-US" sz="1800" dirty="0" smtClean="0">
                <a:effectLst/>
                <a:latin typeface="Bahnschrift SemiBold SemiConden" pitchFamily="34" charset="0"/>
                <a:ea typeface="Calibri"/>
                <a:cs typeface="Times New Roman"/>
              </a:rPr>
              <a:t>:</a:t>
            </a:r>
            <a:endParaRPr lang="id-ID" sz="1600" dirty="0">
              <a:latin typeface="Bahnschrift SemiBold SemiConden" pitchFamily="34" charset="0"/>
              <a:ea typeface="Calibri"/>
              <a:cs typeface="Times New Roman"/>
            </a:endParaRPr>
          </a:p>
          <a:p>
            <a:pPr marL="342900" lvl="0" indent="-342900" algn="just">
              <a:lnSpc>
                <a:spcPct val="150000"/>
              </a:lnSpc>
              <a:spcAft>
                <a:spcPts val="0"/>
              </a:spcAft>
              <a:buFont typeface="+mj-lt"/>
              <a:buAutoNum type="arabicPeriod"/>
            </a:pPr>
            <a:r>
              <a:rPr lang="en-US" sz="1800" dirty="0" err="1" smtClean="0">
                <a:effectLst/>
                <a:latin typeface="Bahnschrift SemiBold SemiConden" pitchFamily="34" charset="0"/>
                <a:ea typeface="Calibri"/>
                <a:cs typeface="Times New Roman"/>
              </a:rPr>
              <a:t>Menyempurnakan</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aturan</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dasar</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mengenai</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tatanan</a:t>
            </a:r>
            <a:r>
              <a:rPr lang="en-US" sz="1800" dirty="0" smtClean="0">
                <a:effectLst/>
                <a:latin typeface="Bahnschrift SemiBold SemiConden" pitchFamily="34" charset="0"/>
                <a:ea typeface="Calibri"/>
                <a:cs typeface="Times New Roman"/>
              </a:rPr>
              <a:t> Negara.</a:t>
            </a:r>
            <a:endParaRPr lang="id-ID" sz="1600" dirty="0">
              <a:latin typeface="Bahnschrift SemiBold SemiConden" pitchFamily="34" charset="0"/>
              <a:ea typeface="Calibri"/>
              <a:cs typeface="Times New Roman"/>
            </a:endParaRPr>
          </a:p>
          <a:p>
            <a:pPr marL="342900" lvl="0" indent="-342900" algn="just">
              <a:lnSpc>
                <a:spcPct val="150000"/>
              </a:lnSpc>
              <a:spcAft>
                <a:spcPts val="0"/>
              </a:spcAft>
              <a:buFont typeface="+mj-lt"/>
              <a:buAutoNum type="arabicPeriod"/>
            </a:pPr>
            <a:r>
              <a:rPr lang="en-US" sz="1800" dirty="0" err="1" smtClean="0">
                <a:effectLst/>
                <a:latin typeface="Bahnschrift SemiBold SemiConden" pitchFamily="34" charset="0"/>
                <a:ea typeface="Calibri"/>
                <a:cs typeface="Times New Roman"/>
              </a:rPr>
              <a:t>Menyempurnakan</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aturan</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dasar</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mengenai</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jaminan</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dan</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pelaksanaan</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kedaulatan</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rakyat</a:t>
            </a:r>
            <a:r>
              <a:rPr lang="en-US" sz="1800" dirty="0" smtClean="0">
                <a:effectLst/>
                <a:latin typeface="Bahnschrift SemiBold SemiConden" pitchFamily="34" charset="0"/>
                <a:ea typeface="Calibri"/>
                <a:cs typeface="Times New Roman"/>
              </a:rPr>
              <a:t>.</a:t>
            </a:r>
            <a:endParaRPr lang="id-ID" sz="1600" dirty="0">
              <a:latin typeface="Bahnschrift SemiBold SemiConden" pitchFamily="34" charset="0"/>
              <a:ea typeface="Calibri"/>
              <a:cs typeface="Times New Roman"/>
            </a:endParaRPr>
          </a:p>
          <a:p>
            <a:pPr marL="342900" lvl="0" indent="-342900" algn="just">
              <a:lnSpc>
                <a:spcPct val="150000"/>
              </a:lnSpc>
              <a:spcAft>
                <a:spcPts val="0"/>
              </a:spcAft>
              <a:buFont typeface="+mj-lt"/>
              <a:buAutoNum type="arabicPeriod"/>
            </a:pPr>
            <a:r>
              <a:rPr lang="en-US" sz="1800" dirty="0" err="1" smtClean="0">
                <a:effectLst/>
                <a:latin typeface="Bahnschrift SemiBold SemiConden" pitchFamily="34" charset="0"/>
                <a:ea typeface="Calibri"/>
                <a:cs typeface="Times New Roman"/>
              </a:rPr>
              <a:t>Menyempurnakan</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aturan</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dasar</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mengenai</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jaminan</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dan</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perlindungan</a:t>
            </a:r>
            <a:r>
              <a:rPr lang="en-US" sz="1800" dirty="0" smtClean="0">
                <a:effectLst/>
                <a:latin typeface="Bahnschrift SemiBold SemiConden" pitchFamily="34" charset="0"/>
                <a:ea typeface="Calibri"/>
                <a:cs typeface="Times New Roman"/>
              </a:rPr>
              <a:t> HAM.</a:t>
            </a:r>
            <a:endParaRPr lang="id-ID" sz="1600" dirty="0">
              <a:latin typeface="Bahnschrift SemiBold SemiConden" pitchFamily="34" charset="0"/>
              <a:ea typeface="Calibri"/>
              <a:cs typeface="Times New Roman"/>
            </a:endParaRPr>
          </a:p>
          <a:p>
            <a:pPr marL="342900" lvl="0" indent="-342900" algn="just">
              <a:lnSpc>
                <a:spcPct val="150000"/>
              </a:lnSpc>
              <a:spcAft>
                <a:spcPts val="0"/>
              </a:spcAft>
              <a:buFont typeface="+mj-lt"/>
              <a:buAutoNum type="arabicPeriod"/>
            </a:pPr>
            <a:r>
              <a:rPr lang="en-US" sz="1800" dirty="0" err="1" smtClean="0">
                <a:effectLst/>
                <a:latin typeface="Bahnschrift SemiBold SemiConden" pitchFamily="34" charset="0"/>
                <a:ea typeface="Calibri"/>
                <a:cs typeface="Times New Roman"/>
              </a:rPr>
              <a:t>Menyempurnakan</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aturan</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dasar</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penyelenggaraan</a:t>
            </a:r>
            <a:r>
              <a:rPr lang="en-US" sz="1800" dirty="0" smtClean="0">
                <a:effectLst/>
                <a:latin typeface="Bahnschrift SemiBold SemiConden" pitchFamily="34" charset="0"/>
                <a:ea typeface="Calibri"/>
                <a:cs typeface="Times New Roman"/>
              </a:rPr>
              <a:t> Negara </a:t>
            </a:r>
            <a:r>
              <a:rPr lang="en-US" sz="1800" dirty="0" err="1" smtClean="0">
                <a:effectLst/>
                <a:latin typeface="Bahnschrift SemiBold SemiConden" pitchFamily="34" charset="0"/>
                <a:ea typeface="Calibri"/>
                <a:cs typeface="Times New Roman"/>
              </a:rPr>
              <a:t>secara</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demokratis</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dan</a:t>
            </a:r>
            <a:r>
              <a:rPr lang="en-US" sz="1800" dirty="0" smtClean="0">
                <a:effectLst/>
                <a:latin typeface="Bahnschrift SemiBold SemiConden" pitchFamily="34" charset="0"/>
                <a:ea typeface="Calibri"/>
                <a:cs typeface="Times New Roman"/>
              </a:rPr>
              <a:t> modern.</a:t>
            </a:r>
            <a:endParaRPr lang="id-ID" sz="1600" dirty="0">
              <a:latin typeface="Bahnschrift SemiBold SemiConden" pitchFamily="34" charset="0"/>
              <a:ea typeface="Calibri"/>
              <a:cs typeface="Times New Roman"/>
            </a:endParaRPr>
          </a:p>
          <a:p>
            <a:pPr marL="342900" lvl="0" indent="-342900" algn="just">
              <a:lnSpc>
                <a:spcPct val="150000"/>
              </a:lnSpc>
              <a:spcAft>
                <a:spcPts val="1000"/>
              </a:spcAft>
              <a:buFont typeface="+mj-lt"/>
              <a:buAutoNum type="arabicPeriod"/>
            </a:pPr>
            <a:r>
              <a:rPr lang="en-US" sz="1800" dirty="0" err="1" smtClean="0">
                <a:effectLst/>
                <a:latin typeface="Bahnschrift SemiBold SemiConden" pitchFamily="34" charset="0"/>
                <a:ea typeface="Calibri"/>
                <a:cs typeface="Times New Roman"/>
              </a:rPr>
              <a:t>Melengkapi</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aturan</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dasar</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mengenai</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kehidupan</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bebangsa</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dan</a:t>
            </a:r>
            <a:r>
              <a:rPr lang="en-US" sz="1800" dirty="0" smtClean="0">
                <a:effectLst/>
                <a:latin typeface="Bahnschrift SemiBold SemiConden" pitchFamily="34" charset="0"/>
                <a:ea typeface="Calibri"/>
                <a:cs typeface="Times New Roman"/>
              </a:rPr>
              <a:t> </a:t>
            </a:r>
            <a:r>
              <a:rPr lang="en-US" sz="1800" dirty="0" err="1" smtClean="0">
                <a:effectLst/>
                <a:latin typeface="Bahnschrift SemiBold SemiConden" pitchFamily="34" charset="0"/>
                <a:ea typeface="Calibri"/>
                <a:cs typeface="Times New Roman"/>
              </a:rPr>
              <a:t>bernegara</a:t>
            </a:r>
            <a:r>
              <a:rPr lang="en-US" sz="1800" dirty="0" smtClean="0">
                <a:effectLst/>
                <a:latin typeface="Bahnschrift SemiBold SemiConden" pitchFamily="34" charset="0"/>
                <a:ea typeface="Calibri"/>
                <a:cs typeface="Times New Roman"/>
              </a:rPr>
              <a:t>.</a:t>
            </a:r>
            <a:endParaRPr lang="id-ID" sz="1600" dirty="0">
              <a:latin typeface="Bahnschrift SemiBold SemiConden" pitchFamily="34" charset="0"/>
              <a:ea typeface="Calibri"/>
              <a:cs typeface="Times New Roman"/>
            </a:endParaRPr>
          </a:p>
          <a:p>
            <a:pPr marL="0" indent="0">
              <a:buNone/>
            </a:pPr>
            <a:endParaRPr lang="id-ID" sz="1600" dirty="0">
              <a:latin typeface="Bahnschrift SemiBold SemiConden" pitchFamily="34" charset="0"/>
            </a:endParaRPr>
          </a:p>
        </p:txBody>
      </p:sp>
      <p:sp>
        <p:nvSpPr>
          <p:cNvPr id="2" name="Title 1"/>
          <p:cNvSpPr>
            <a:spLocks noGrp="1"/>
          </p:cNvSpPr>
          <p:nvPr>
            <p:ph type="title"/>
          </p:nvPr>
        </p:nvSpPr>
        <p:spPr>
          <a:xfrm>
            <a:off x="381000" y="355847"/>
            <a:ext cx="7215336" cy="1054394"/>
          </a:xfrm>
        </p:spPr>
        <p:style>
          <a:lnRef idx="2">
            <a:schemeClr val="dk1"/>
          </a:lnRef>
          <a:fillRef idx="1">
            <a:schemeClr val="lt1"/>
          </a:fillRef>
          <a:effectRef idx="0">
            <a:schemeClr val="dk1"/>
          </a:effectRef>
          <a:fontRef idx="minor">
            <a:schemeClr val="dk1"/>
          </a:fontRef>
        </p:style>
        <p:txBody>
          <a:bodyPr/>
          <a:lstStyle/>
          <a:p>
            <a:pPr algn="ctr"/>
            <a:r>
              <a:rPr lang="id-ID" b="1" dirty="0" smtClean="0">
                <a:latin typeface="Algerian" pitchFamily="82" charset="0"/>
              </a:rPr>
              <a:t>Amandemen UUD 1945</a:t>
            </a:r>
            <a:endParaRPr lang="id-ID" b="1" dirty="0">
              <a:latin typeface="Algerian" pitchFamily="82"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12360" y="404665"/>
            <a:ext cx="864096" cy="937072"/>
          </a:xfrm>
          <a:prstGeom prst="rect">
            <a:avLst/>
          </a:prstGeom>
        </p:spPr>
      </p:pic>
    </p:spTree>
    <p:extLst>
      <p:ext uri="{BB962C8B-B14F-4D97-AF65-F5344CB8AC3E}">
        <p14:creationId xmlns:p14="http://schemas.microsoft.com/office/powerpoint/2010/main" val="2508534456"/>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95536" y="476672"/>
            <a:ext cx="8119814" cy="5700291"/>
          </a:xfrm>
          <a:prstGeom prst="rect">
            <a:avLst/>
          </a:prstGeom>
        </p:spPr>
        <p:txBody>
          <a:bodyPr>
            <a:normAutofit fontScale="77500" lnSpcReduction="2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indent="0" algn="just">
              <a:lnSpc>
                <a:spcPct val="150000"/>
              </a:lnSpc>
              <a:buFont typeface="Wingdings 2" pitchFamily="18" charset="2"/>
              <a:buNone/>
            </a:pPr>
            <a:r>
              <a:rPr lang="en-US" sz="2400" dirty="0" smtClean="0">
                <a:latin typeface="Times New Roman"/>
                <a:ea typeface="Calibri"/>
                <a:cs typeface="Times New Roman"/>
              </a:rPr>
              <a:t>UUD 1945 </a:t>
            </a:r>
            <a:r>
              <a:rPr lang="en-US" sz="2400" dirty="0" err="1" smtClean="0">
                <a:latin typeface="Times New Roman"/>
                <a:ea typeface="Calibri"/>
                <a:cs typeface="Times New Roman"/>
              </a:rPr>
              <a:t>mengalami</a:t>
            </a:r>
            <a:r>
              <a:rPr lang="en-US" sz="2400" dirty="0" smtClean="0">
                <a:latin typeface="Times New Roman"/>
                <a:ea typeface="Calibri"/>
                <a:cs typeface="Times New Roman"/>
              </a:rPr>
              <a:t> </a:t>
            </a:r>
            <a:r>
              <a:rPr lang="en-US" sz="2400" dirty="0" err="1" smtClean="0">
                <a:latin typeface="Times New Roman"/>
                <a:ea typeface="Calibri"/>
                <a:cs typeface="Times New Roman"/>
              </a:rPr>
              <a:t>setidaknya</a:t>
            </a:r>
            <a:r>
              <a:rPr lang="en-US" sz="2400" dirty="0" smtClean="0">
                <a:latin typeface="Times New Roman"/>
                <a:ea typeface="Calibri"/>
                <a:cs typeface="Times New Roman"/>
              </a:rPr>
              <a:t> 4 kali </a:t>
            </a:r>
            <a:r>
              <a:rPr lang="en-US" sz="2400" dirty="0" err="1" smtClean="0">
                <a:latin typeface="Times New Roman"/>
                <a:ea typeface="Calibri"/>
                <a:cs typeface="Times New Roman"/>
              </a:rPr>
              <a:t>perubahan</a:t>
            </a:r>
            <a:r>
              <a:rPr lang="en-US" sz="2400" dirty="0" smtClean="0">
                <a:latin typeface="Times New Roman"/>
                <a:ea typeface="Calibri"/>
                <a:cs typeface="Times New Roman"/>
              </a:rPr>
              <a:t> (</a:t>
            </a:r>
            <a:r>
              <a:rPr lang="en-US" sz="2400" dirty="0" err="1" smtClean="0">
                <a:latin typeface="Times New Roman"/>
                <a:ea typeface="Calibri"/>
                <a:cs typeface="Times New Roman"/>
              </a:rPr>
              <a:t>amandemen</a:t>
            </a:r>
            <a:r>
              <a:rPr lang="en-US" sz="2400" dirty="0" smtClean="0">
                <a:latin typeface="Times New Roman"/>
                <a:ea typeface="Calibri"/>
                <a:cs typeface="Times New Roman"/>
              </a:rPr>
              <a:t>) </a:t>
            </a:r>
            <a:r>
              <a:rPr lang="en-US" sz="2400" dirty="0" err="1" smtClean="0">
                <a:latin typeface="Times New Roman"/>
                <a:ea typeface="Calibri"/>
                <a:cs typeface="Times New Roman"/>
              </a:rPr>
              <a:t>dari</a:t>
            </a:r>
            <a:r>
              <a:rPr lang="en-US" sz="2400" dirty="0" smtClean="0">
                <a:latin typeface="Times New Roman"/>
                <a:ea typeface="Calibri"/>
                <a:cs typeface="Times New Roman"/>
              </a:rPr>
              <a:t> </a:t>
            </a:r>
            <a:r>
              <a:rPr lang="en-US" sz="2400" dirty="0" err="1" smtClean="0">
                <a:latin typeface="Times New Roman"/>
                <a:ea typeface="Calibri"/>
                <a:cs typeface="Times New Roman"/>
              </a:rPr>
              <a:t>tahun</a:t>
            </a:r>
            <a:r>
              <a:rPr lang="en-US" sz="2400" dirty="0" smtClean="0">
                <a:latin typeface="Times New Roman"/>
                <a:ea typeface="Calibri"/>
                <a:cs typeface="Times New Roman"/>
              </a:rPr>
              <a:t> 1999 </a:t>
            </a:r>
            <a:r>
              <a:rPr lang="en-US" sz="2400" dirty="0" err="1" smtClean="0">
                <a:latin typeface="Times New Roman"/>
                <a:ea typeface="Calibri"/>
                <a:cs typeface="Times New Roman"/>
              </a:rPr>
              <a:t>hingga</a:t>
            </a:r>
            <a:r>
              <a:rPr lang="en-US" sz="2400" dirty="0" smtClean="0">
                <a:latin typeface="Times New Roman"/>
                <a:ea typeface="Calibri"/>
                <a:cs typeface="Times New Roman"/>
              </a:rPr>
              <a:t> 2002, </a:t>
            </a:r>
            <a:r>
              <a:rPr lang="en-US" sz="2400" dirty="0" err="1" smtClean="0">
                <a:latin typeface="Times New Roman"/>
                <a:ea typeface="Calibri"/>
                <a:cs typeface="Times New Roman"/>
              </a:rPr>
              <a:t>sampai</a:t>
            </a:r>
            <a:r>
              <a:rPr lang="en-US" sz="2400" dirty="0" smtClean="0">
                <a:latin typeface="Times New Roman"/>
                <a:ea typeface="Calibri"/>
                <a:cs typeface="Times New Roman"/>
              </a:rPr>
              <a:t> </a:t>
            </a:r>
            <a:r>
              <a:rPr lang="en-US" sz="2400" dirty="0" err="1" smtClean="0">
                <a:latin typeface="Times New Roman"/>
                <a:ea typeface="Calibri"/>
                <a:cs typeface="Times New Roman"/>
              </a:rPr>
              <a:t>dengan</a:t>
            </a:r>
            <a:r>
              <a:rPr lang="en-US" sz="2400" dirty="0" smtClean="0">
                <a:latin typeface="Times New Roman"/>
                <a:ea typeface="Calibri"/>
                <a:cs typeface="Times New Roman"/>
              </a:rPr>
              <a:t> </a:t>
            </a:r>
            <a:r>
              <a:rPr lang="en-US" sz="2400" dirty="0" err="1" smtClean="0">
                <a:latin typeface="Times New Roman"/>
                <a:ea typeface="Calibri"/>
                <a:cs typeface="Times New Roman"/>
              </a:rPr>
              <a:t>menjadi</a:t>
            </a:r>
            <a:r>
              <a:rPr lang="en-US" sz="2400" dirty="0" smtClean="0">
                <a:latin typeface="Times New Roman"/>
                <a:ea typeface="Calibri"/>
                <a:cs typeface="Times New Roman"/>
              </a:rPr>
              <a:t> UUD 1945 </a:t>
            </a:r>
            <a:r>
              <a:rPr lang="en-US" sz="2400" dirty="0" err="1" smtClean="0">
                <a:latin typeface="Times New Roman"/>
                <a:ea typeface="Calibri"/>
                <a:cs typeface="Times New Roman"/>
              </a:rPr>
              <a:t>Amandemen</a:t>
            </a:r>
            <a:r>
              <a:rPr lang="en-US" sz="2400" dirty="0" smtClean="0">
                <a:latin typeface="Times New Roman"/>
                <a:ea typeface="Calibri"/>
                <a:cs typeface="Times New Roman"/>
              </a:rPr>
              <a:t> yang </a:t>
            </a:r>
            <a:r>
              <a:rPr lang="en-US" sz="2400" dirty="0" err="1" smtClean="0">
                <a:latin typeface="Times New Roman"/>
                <a:ea typeface="Calibri"/>
                <a:cs typeface="Times New Roman"/>
              </a:rPr>
              <a:t>belaku</a:t>
            </a:r>
            <a:r>
              <a:rPr lang="en-US" sz="2400" dirty="0" smtClean="0">
                <a:latin typeface="Times New Roman"/>
                <a:ea typeface="Calibri"/>
                <a:cs typeface="Times New Roman"/>
              </a:rPr>
              <a:t> </a:t>
            </a:r>
            <a:r>
              <a:rPr lang="en-US" sz="2400" dirty="0" err="1" smtClean="0">
                <a:latin typeface="Times New Roman"/>
                <a:ea typeface="Calibri"/>
                <a:cs typeface="Times New Roman"/>
              </a:rPr>
              <a:t>hingga</a:t>
            </a:r>
            <a:r>
              <a:rPr lang="en-US" sz="2400" dirty="0" smtClean="0">
                <a:latin typeface="Times New Roman"/>
                <a:ea typeface="Calibri"/>
                <a:cs typeface="Times New Roman"/>
              </a:rPr>
              <a:t> </a:t>
            </a:r>
            <a:r>
              <a:rPr lang="en-US" sz="2400" dirty="0" err="1" smtClean="0">
                <a:latin typeface="Times New Roman"/>
                <a:ea typeface="Calibri"/>
                <a:cs typeface="Times New Roman"/>
              </a:rPr>
              <a:t>sekarang</a:t>
            </a:r>
            <a:r>
              <a:rPr lang="en-US" sz="2400" dirty="0" smtClean="0">
                <a:latin typeface="Times New Roman"/>
                <a:ea typeface="Calibri"/>
                <a:cs typeface="Times New Roman"/>
              </a:rPr>
              <a:t>. </a:t>
            </a:r>
            <a:r>
              <a:rPr lang="en-US" sz="2400" dirty="0" err="1" smtClean="0">
                <a:latin typeface="Times New Roman"/>
                <a:ea typeface="Calibri"/>
                <a:cs typeface="Times New Roman"/>
              </a:rPr>
              <a:t>Keseluruhan</a:t>
            </a:r>
            <a:r>
              <a:rPr lang="en-US" sz="2400" dirty="0" smtClean="0">
                <a:latin typeface="Times New Roman"/>
                <a:ea typeface="Calibri"/>
                <a:cs typeface="Times New Roman"/>
              </a:rPr>
              <a:t> </a:t>
            </a:r>
            <a:r>
              <a:rPr lang="en-US" sz="2400" dirty="0" err="1" smtClean="0">
                <a:latin typeface="Times New Roman"/>
                <a:ea typeface="Calibri"/>
                <a:cs typeface="Times New Roman"/>
              </a:rPr>
              <a:t>amandemen</a:t>
            </a:r>
            <a:r>
              <a:rPr lang="en-US" sz="2400" dirty="0" smtClean="0">
                <a:latin typeface="Times New Roman"/>
                <a:ea typeface="Calibri"/>
                <a:cs typeface="Times New Roman"/>
              </a:rPr>
              <a:t> </a:t>
            </a:r>
            <a:r>
              <a:rPr lang="en-US" sz="2400" dirty="0" err="1" smtClean="0">
                <a:latin typeface="Times New Roman"/>
                <a:ea typeface="Calibri"/>
                <a:cs typeface="Times New Roman"/>
              </a:rPr>
              <a:t>Undang-Undang</a:t>
            </a:r>
            <a:r>
              <a:rPr lang="en-US" sz="2400" dirty="0" smtClean="0">
                <a:latin typeface="Times New Roman"/>
                <a:ea typeface="Calibri"/>
                <a:cs typeface="Times New Roman"/>
              </a:rPr>
              <a:t> </a:t>
            </a:r>
            <a:r>
              <a:rPr lang="en-US" sz="2400" dirty="0" err="1" smtClean="0">
                <a:latin typeface="Times New Roman"/>
                <a:ea typeface="Calibri"/>
                <a:cs typeface="Times New Roman"/>
              </a:rPr>
              <a:t>Dasar</a:t>
            </a:r>
            <a:r>
              <a:rPr lang="en-US" sz="2400" dirty="0" smtClean="0">
                <a:latin typeface="Times New Roman"/>
                <a:ea typeface="Calibri"/>
                <a:cs typeface="Times New Roman"/>
              </a:rPr>
              <a:t> 1945 </a:t>
            </a:r>
            <a:r>
              <a:rPr lang="en-US" sz="2400" dirty="0" err="1" smtClean="0">
                <a:latin typeface="Times New Roman"/>
                <a:ea typeface="Calibri"/>
                <a:cs typeface="Times New Roman"/>
              </a:rPr>
              <a:t>pada</a:t>
            </a:r>
            <a:r>
              <a:rPr lang="en-US" sz="2400" dirty="0" smtClean="0">
                <a:latin typeface="Times New Roman"/>
                <a:ea typeface="Calibri"/>
                <a:cs typeface="Times New Roman"/>
              </a:rPr>
              <a:t> </a:t>
            </a:r>
            <a:r>
              <a:rPr lang="en-US" sz="2400" dirty="0" err="1" smtClean="0">
                <a:latin typeface="Times New Roman"/>
                <a:ea typeface="Calibri"/>
                <a:cs typeface="Times New Roman"/>
              </a:rPr>
              <a:t>dasarnya</a:t>
            </a:r>
            <a:r>
              <a:rPr lang="en-US" sz="2400" dirty="0" smtClean="0">
                <a:latin typeface="Times New Roman"/>
                <a:ea typeface="Calibri"/>
                <a:cs typeface="Times New Roman"/>
              </a:rPr>
              <a:t> </a:t>
            </a:r>
            <a:r>
              <a:rPr lang="en-US" sz="2400" dirty="0" err="1" smtClean="0">
                <a:latin typeface="Times New Roman"/>
                <a:ea typeface="Calibri"/>
                <a:cs typeface="Times New Roman"/>
              </a:rPr>
              <a:t>meliputi</a:t>
            </a:r>
            <a:r>
              <a:rPr lang="en-US" sz="2400" dirty="0" smtClean="0">
                <a:latin typeface="Times New Roman"/>
                <a:ea typeface="Calibri"/>
                <a:cs typeface="Times New Roman"/>
              </a:rPr>
              <a:t>:</a:t>
            </a:r>
            <a:endParaRPr lang="id-ID" dirty="0" smtClean="0">
              <a:ea typeface="Calibri"/>
              <a:cs typeface="Times New Roman"/>
            </a:endParaRPr>
          </a:p>
          <a:p>
            <a:pPr marL="342900" indent="-342900" algn="just">
              <a:lnSpc>
                <a:spcPct val="150000"/>
              </a:lnSpc>
              <a:buFont typeface="+mj-lt"/>
              <a:buAutoNum type="arabicPeriod"/>
            </a:pPr>
            <a:r>
              <a:rPr lang="en-US" sz="2400" dirty="0" err="1" smtClean="0">
                <a:latin typeface="Times New Roman"/>
                <a:ea typeface="Calibri"/>
                <a:cs typeface="Times New Roman"/>
              </a:rPr>
              <a:t>Ketentuan</a:t>
            </a:r>
            <a:r>
              <a:rPr lang="en-US" sz="2400" dirty="0" smtClean="0">
                <a:latin typeface="Times New Roman"/>
                <a:ea typeface="Calibri"/>
                <a:cs typeface="Times New Roman"/>
              </a:rPr>
              <a:t> </a:t>
            </a:r>
            <a:r>
              <a:rPr lang="en-US" sz="2400" dirty="0" err="1" smtClean="0">
                <a:latin typeface="Times New Roman"/>
                <a:ea typeface="Calibri"/>
                <a:cs typeface="Times New Roman"/>
              </a:rPr>
              <a:t>mengenai</a:t>
            </a:r>
            <a:r>
              <a:rPr lang="en-US" sz="2400" dirty="0" smtClean="0">
                <a:latin typeface="Times New Roman"/>
                <a:ea typeface="Calibri"/>
                <a:cs typeface="Times New Roman"/>
              </a:rPr>
              <a:t> </a:t>
            </a:r>
            <a:r>
              <a:rPr lang="en-US" sz="2400" dirty="0" err="1" smtClean="0">
                <a:latin typeface="Times New Roman"/>
                <a:ea typeface="Calibri"/>
                <a:cs typeface="Times New Roman"/>
              </a:rPr>
              <a:t>hak-hak</a:t>
            </a:r>
            <a:r>
              <a:rPr lang="en-US" sz="2400" dirty="0" smtClean="0">
                <a:latin typeface="Times New Roman"/>
                <a:ea typeface="Calibri"/>
                <a:cs typeface="Times New Roman"/>
              </a:rPr>
              <a:t> </a:t>
            </a:r>
            <a:r>
              <a:rPr lang="en-US" sz="2400" dirty="0" err="1" smtClean="0">
                <a:latin typeface="Times New Roman"/>
                <a:ea typeface="Calibri"/>
                <a:cs typeface="Times New Roman"/>
              </a:rPr>
              <a:t>asasi</a:t>
            </a:r>
            <a:r>
              <a:rPr lang="en-US" sz="2400" dirty="0" smtClean="0">
                <a:latin typeface="Times New Roman"/>
                <a:ea typeface="Calibri"/>
                <a:cs typeface="Times New Roman"/>
              </a:rPr>
              <a:t> </a:t>
            </a:r>
            <a:r>
              <a:rPr lang="en-US" sz="2400" dirty="0" err="1" smtClean="0">
                <a:latin typeface="Times New Roman"/>
                <a:ea typeface="Calibri"/>
                <a:cs typeface="Times New Roman"/>
              </a:rPr>
              <a:t>manusia</a:t>
            </a:r>
            <a:r>
              <a:rPr lang="en-US" sz="2400" dirty="0" smtClean="0">
                <a:latin typeface="Times New Roman"/>
                <a:ea typeface="Calibri"/>
                <a:cs typeface="Times New Roman"/>
              </a:rPr>
              <a:t>, </a:t>
            </a:r>
            <a:r>
              <a:rPr lang="en-US" sz="2400" dirty="0" err="1" smtClean="0">
                <a:latin typeface="Times New Roman"/>
                <a:ea typeface="Calibri"/>
                <a:cs typeface="Times New Roman"/>
              </a:rPr>
              <a:t>hak</a:t>
            </a:r>
            <a:r>
              <a:rPr lang="en-US" sz="2400" dirty="0" smtClean="0">
                <a:latin typeface="Times New Roman"/>
                <a:ea typeface="Calibri"/>
                <a:cs typeface="Times New Roman"/>
              </a:rPr>
              <a:t> </a:t>
            </a:r>
            <a:r>
              <a:rPr lang="en-US" sz="2400" dirty="0" err="1" smtClean="0">
                <a:latin typeface="Times New Roman"/>
                <a:ea typeface="Calibri"/>
                <a:cs typeface="Times New Roman"/>
              </a:rPr>
              <a:t>dan</a:t>
            </a:r>
            <a:r>
              <a:rPr lang="en-US" sz="2400" dirty="0" smtClean="0">
                <a:latin typeface="Times New Roman"/>
                <a:ea typeface="Calibri"/>
                <a:cs typeface="Times New Roman"/>
              </a:rPr>
              <a:t> </a:t>
            </a:r>
            <a:r>
              <a:rPr lang="en-US" sz="2400" dirty="0" err="1" smtClean="0">
                <a:latin typeface="Times New Roman"/>
                <a:ea typeface="Calibri"/>
                <a:cs typeface="Times New Roman"/>
              </a:rPr>
              <a:t>kewajiban</a:t>
            </a:r>
            <a:r>
              <a:rPr lang="en-US" sz="2400" dirty="0" smtClean="0">
                <a:latin typeface="Times New Roman"/>
                <a:ea typeface="Calibri"/>
                <a:cs typeface="Times New Roman"/>
              </a:rPr>
              <a:t> </a:t>
            </a:r>
            <a:r>
              <a:rPr lang="en-US" sz="2400" dirty="0" err="1" smtClean="0">
                <a:latin typeface="Times New Roman"/>
                <a:ea typeface="Calibri"/>
                <a:cs typeface="Times New Roman"/>
              </a:rPr>
              <a:t>warga</a:t>
            </a:r>
            <a:r>
              <a:rPr lang="en-US" sz="2400" dirty="0" smtClean="0">
                <a:latin typeface="Times New Roman"/>
                <a:ea typeface="Calibri"/>
                <a:cs typeface="Times New Roman"/>
              </a:rPr>
              <a:t> </a:t>
            </a:r>
            <a:r>
              <a:rPr lang="en-US" sz="2400" dirty="0" err="1" smtClean="0">
                <a:latin typeface="Times New Roman"/>
                <a:ea typeface="Calibri"/>
                <a:cs typeface="Times New Roman"/>
              </a:rPr>
              <a:t>negara</a:t>
            </a:r>
            <a:r>
              <a:rPr lang="en-US" sz="2400" dirty="0" smtClean="0">
                <a:latin typeface="Times New Roman"/>
                <a:ea typeface="Calibri"/>
                <a:cs typeface="Times New Roman"/>
              </a:rPr>
              <a:t>, </a:t>
            </a:r>
            <a:r>
              <a:rPr lang="en-US" sz="2400" dirty="0" err="1" smtClean="0">
                <a:latin typeface="Times New Roman"/>
                <a:ea typeface="Calibri"/>
                <a:cs typeface="Times New Roman"/>
              </a:rPr>
              <a:t>serta</a:t>
            </a:r>
            <a:r>
              <a:rPr lang="en-US" sz="2400" dirty="0" smtClean="0">
                <a:latin typeface="Times New Roman"/>
                <a:ea typeface="Calibri"/>
                <a:cs typeface="Times New Roman"/>
              </a:rPr>
              <a:t> </a:t>
            </a:r>
            <a:r>
              <a:rPr lang="en-US" sz="2400" dirty="0" err="1" smtClean="0">
                <a:latin typeface="Times New Roman"/>
                <a:ea typeface="Calibri"/>
                <a:cs typeface="Times New Roman"/>
              </a:rPr>
              <a:t>mekanisme</a:t>
            </a:r>
            <a:r>
              <a:rPr lang="en-US" sz="2400" dirty="0" smtClean="0">
                <a:latin typeface="Times New Roman"/>
                <a:ea typeface="Calibri"/>
                <a:cs typeface="Times New Roman"/>
              </a:rPr>
              <a:t> </a:t>
            </a:r>
            <a:r>
              <a:rPr lang="en-US" sz="2400" dirty="0" err="1" smtClean="0">
                <a:latin typeface="Times New Roman"/>
                <a:ea typeface="Calibri"/>
                <a:cs typeface="Times New Roman"/>
              </a:rPr>
              <a:t>hubungannya</a:t>
            </a:r>
            <a:r>
              <a:rPr lang="en-US" sz="2400" dirty="0" smtClean="0">
                <a:latin typeface="Times New Roman"/>
                <a:ea typeface="Calibri"/>
                <a:cs typeface="Times New Roman"/>
              </a:rPr>
              <a:t> </a:t>
            </a:r>
            <a:r>
              <a:rPr lang="en-US" sz="2400" dirty="0" err="1" smtClean="0">
                <a:latin typeface="Times New Roman"/>
                <a:ea typeface="Calibri"/>
                <a:cs typeface="Times New Roman"/>
              </a:rPr>
              <a:t>dengan</a:t>
            </a:r>
            <a:r>
              <a:rPr lang="en-US" sz="2400" dirty="0" smtClean="0">
                <a:latin typeface="Times New Roman"/>
                <a:ea typeface="Calibri"/>
                <a:cs typeface="Times New Roman"/>
              </a:rPr>
              <a:t> Negara </a:t>
            </a:r>
            <a:r>
              <a:rPr lang="en-US" sz="2400" dirty="0" err="1" smtClean="0">
                <a:latin typeface="Times New Roman"/>
                <a:ea typeface="Calibri"/>
                <a:cs typeface="Times New Roman"/>
              </a:rPr>
              <a:t>dan</a:t>
            </a:r>
            <a:r>
              <a:rPr lang="en-US" sz="2400" dirty="0" smtClean="0">
                <a:latin typeface="Times New Roman"/>
                <a:ea typeface="Calibri"/>
                <a:cs typeface="Times New Roman"/>
              </a:rPr>
              <a:t> </a:t>
            </a:r>
            <a:r>
              <a:rPr lang="en-US" sz="2400" dirty="0" err="1" smtClean="0">
                <a:latin typeface="Times New Roman"/>
                <a:ea typeface="Calibri"/>
                <a:cs typeface="Times New Roman"/>
              </a:rPr>
              <a:t>prosedur</a:t>
            </a:r>
            <a:r>
              <a:rPr lang="en-US" sz="2400" dirty="0" smtClean="0">
                <a:latin typeface="Times New Roman"/>
                <a:ea typeface="Calibri"/>
                <a:cs typeface="Times New Roman"/>
              </a:rPr>
              <a:t> </a:t>
            </a:r>
            <a:r>
              <a:rPr lang="en-US" sz="2400" dirty="0" err="1" smtClean="0">
                <a:latin typeface="Times New Roman"/>
                <a:ea typeface="Calibri"/>
                <a:cs typeface="Times New Roman"/>
              </a:rPr>
              <a:t>untuk</a:t>
            </a:r>
            <a:r>
              <a:rPr lang="en-US" sz="2400" dirty="0" smtClean="0">
                <a:latin typeface="Times New Roman"/>
                <a:ea typeface="Calibri"/>
                <a:cs typeface="Times New Roman"/>
              </a:rPr>
              <a:t> </a:t>
            </a:r>
            <a:r>
              <a:rPr lang="en-US" sz="2400" dirty="0" err="1" smtClean="0">
                <a:latin typeface="Times New Roman"/>
                <a:ea typeface="Calibri"/>
                <a:cs typeface="Times New Roman"/>
              </a:rPr>
              <a:t>mempertahankannya</a:t>
            </a:r>
            <a:r>
              <a:rPr lang="en-US" sz="2400" dirty="0" smtClean="0">
                <a:latin typeface="Times New Roman"/>
                <a:ea typeface="Calibri"/>
                <a:cs typeface="Times New Roman"/>
              </a:rPr>
              <a:t> </a:t>
            </a:r>
            <a:r>
              <a:rPr lang="en-US" sz="2400" dirty="0" err="1" smtClean="0">
                <a:latin typeface="Times New Roman"/>
                <a:ea typeface="Calibri"/>
                <a:cs typeface="Times New Roman"/>
              </a:rPr>
              <a:t>apabila</a:t>
            </a:r>
            <a:r>
              <a:rPr lang="en-US" sz="2400" dirty="0" smtClean="0">
                <a:latin typeface="Times New Roman"/>
                <a:ea typeface="Calibri"/>
                <a:cs typeface="Times New Roman"/>
              </a:rPr>
              <a:t> </a:t>
            </a:r>
            <a:r>
              <a:rPr lang="en-US" sz="2400" dirty="0" err="1" smtClean="0">
                <a:latin typeface="Times New Roman"/>
                <a:ea typeface="Calibri"/>
                <a:cs typeface="Times New Roman"/>
              </a:rPr>
              <a:t>hak-hak</a:t>
            </a:r>
            <a:r>
              <a:rPr lang="en-US" sz="2400" dirty="0" smtClean="0">
                <a:latin typeface="Times New Roman"/>
                <a:ea typeface="Calibri"/>
                <a:cs typeface="Times New Roman"/>
              </a:rPr>
              <a:t> </a:t>
            </a:r>
            <a:r>
              <a:rPr lang="en-US" sz="2400" dirty="0" err="1" smtClean="0">
                <a:latin typeface="Times New Roman"/>
                <a:ea typeface="Calibri"/>
                <a:cs typeface="Times New Roman"/>
              </a:rPr>
              <a:t>itu</a:t>
            </a:r>
            <a:r>
              <a:rPr lang="en-US" sz="2400" dirty="0" smtClean="0">
                <a:latin typeface="Times New Roman"/>
                <a:ea typeface="Calibri"/>
                <a:cs typeface="Times New Roman"/>
              </a:rPr>
              <a:t> </a:t>
            </a:r>
            <a:r>
              <a:rPr lang="en-US" sz="2400" dirty="0" err="1" smtClean="0">
                <a:latin typeface="Times New Roman"/>
                <a:ea typeface="Calibri"/>
                <a:cs typeface="Times New Roman"/>
              </a:rPr>
              <a:t>dilanggar</a:t>
            </a:r>
            <a:r>
              <a:rPr lang="en-US" sz="2400" dirty="0" smtClean="0">
                <a:latin typeface="Times New Roman"/>
                <a:ea typeface="Calibri"/>
                <a:cs typeface="Times New Roman"/>
              </a:rPr>
              <a:t>;</a:t>
            </a:r>
            <a:endParaRPr lang="id-ID" dirty="0" smtClean="0">
              <a:ea typeface="Calibri"/>
              <a:cs typeface="Times New Roman"/>
            </a:endParaRPr>
          </a:p>
          <a:p>
            <a:pPr marL="342900" indent="-342900" algn="just">
              <a:lnSpc>
                <a:spcPct val="150000"/>
              </a:lnSpc>
              <a:buFont typeface="+mj-lt"/>
              <a:buAutoNum type="arabicPeriod"/>
            </a:pPr>
            <a:r>
              <a:rPr lang="en-US" sz="2400" dirty="0" err="1" smtClean="0">
                <a:latin typeface="Times New Roman"/>
                <a:ea typeface="Calibri"/>
                <a:cs typeface="Times New Roman"/>
              </a:rPr>
              <a:t>Prinsip-prinsip</a:t>
            </a:r>
            <a:r>
              <a:rPr lang="en-US" sz="2400" dirty="0" smtClean="0">
                <a:latin typeface="Times New Roman"/>
                <a:ea typeface="Calibri"/>
                <a:cs typeface="Times New Roman"/>
              </a:rPr>
              <a:t> </a:t>
            </a:r>
            <a:r>
              <a:rPr lang="en-US" sz="2400" dirty="0" err="1" smtClean="0">
                <a:latin typeface="Times New Roman"/>
                <a:ea typeface="Calibri"/>
                <a:cs typeface="Times New Roman"/>
              </a:rPr>
              <a:t>dasar</a:t>
            </a:r>
            <a:r>
              <a:rPr lang="en-US" sz="2400" dirty="0" smtClean="0">
                <a:latin typeface="Times New Roman"/>
                <a:ea typeface="Calibri"/>
                <a:cs typeface="Times New Roman"/>
              </a:rPr>
              <a:t> </a:t>
            </a:r>
            <a:r>
              <a:rPr lang="en-US" sz="2400" dirty="0" err="1" smtClean="0">
                <a:latin typeface="Times New Roman"/>
                <a:ea typeface="Calibri"/>
                <a:cs typeface="Times New Roman"/>
              </a:rPr>
              <a:t>tentang</a:t>
            </a:r>
            <a:r>
              <a:rPr lang="en-US" sz="2400" dirty="0" smtClean="0">
                <a:latin typeface="Times New Roman"/>
                <a:ea typeface="Calibri"/>
                <a:cs typeface="Times New Roman"/>
              </a:rPr>
              <a:t> </a:t>
            </a:r>
            <a:r>
              <a:rPr lang="en-US" sz="2400" dirty="0" err="1" smtClean="0">
                <a:latin typeface="Times New Roman"/>
                <a:ea typeface="Calibri"/>
                <a:cs typeface="Times New Roman"/>
              </a:rPr>
              <a:t>demokrasi</a:t>
            </a:r>
            <a:r>
              <a:rPr lang="en-US" sz="2400" dirty="0" smtClean="0">
                <a:latin typeface="Times New Roman"/>
                <a:ea typeface="Calibri"/>
                <a:cs typeface="Times New Roman"/>
              </a:rPr>
              <a:t> </a:t>
            </a:r>
            <a:r>
              <a:rPr lang="en-US" sz="2400" dirty="0" err="1" smtClean="0">
                <a:latin typeface="Times New Roman"/>
                <a:ea typeface="Calibri"/>
                <a:cs typeface="Times New Roman"/>
              </a:rPr>
              <a:t>dan</a:t>
            </a:r>
            <a:r>
              <a:rPr lang="en-US" sz="2400" dirty="0" smtClean="0">
                <a:latin typeface="Times New Roman"/>
                <a:ea typeface="Calibri"/>
                <a:cs typeface="Times New Roman"/>
              </a:rPr>
              <a:t> rule of law </a:t>
            </a:r>
            <a:r>
              <a:rPr lang="en-US" sz="2400" dirty="0" err="1" smtClean="0">
                <a:latin typeface="Times New Roman"/>
                <a:ea typeface="Calibri"/>
                <a:cs typeface="Times New Roman"/>
              </a:rPr>
              <a:t>serta</a:t>
            </a:r>
            <a:r>
              <a:rPr lang="en-US" sz="2400" dirty="0" smtClean="0">
                <a:latin typeface="Times New Roman"/>
                <a:ea typeface="Calibri"/>
                <a:cs typeface="Times New Roman"/>
              </a:rPr>
              <a:t> </a:t>
            </a:r>
            <a:r>
              <a:rPr lang="en-US" sz="2400" dirty="0" err="1" smtClean="0">
                <a:latin typeface="Times New Roman"/>
                <a:ea typeface="Calibri"/>
                <a:cs typeface="Times New Roman"/>
              </a:rPr>
              <a:t>mekanisme</a:t>
            </a:r>
            <a:r>
              <a:rPr lang="en-US" sz="2400" dirty="0" smtClean="0">
                <a:latin typeface="Times New Roman"/>
                <a:ea typeface="Calibri"/>
                <a:cs typeface="Times New Roman"/>
              </a:rPr>
              <a:t> </a:t>
            </a:r>
            <a:r>
              <a:rPr lang="en-US" sz="2400" dirty="0" err="1" smtClean="0">
                <a:latin typeface="Times New Roman"/>
                <a:ea typeface="Calibri"/>
                <a:cs typeface="Times New Roman"/>
              </a:rPr>
              <a:t>perwujudannya</a:t>
            </a:r>
            <a:r>
              <a:rPr lang="en-US" sz="2400" dirty="0" smtClean="0">
                <a:latin typeface="Times New Roman"/>
                <a:ea typeface="Calibri"/>
                <a:cs typeface="Times New Roman"/>
              </a:rPr>
              <a:t> </a:t>
            </a:r>
            <a:r>
              <a:rPr lang="en-US" sz="2400" dirty="0" err="1" smtClean="0">
                <a:latin typeface="Times New Roman"/>
                <a:ea typeface="Calibri"/>
                <a:cs typeface="Times New Roman"/>
              </a:rPr>
              <a:t>dan</a:t>
            </a:r>
            <a:r>
              <a:rPr lang="en-US" sz="2400" dirty="0" smtClean="0">
                <a:latin typeface="Times New Roman"/>
                <a:ea typeface="Calibri"/>
                <a:cs typeface="Times New Roman"/>
              </a:rPr>
              <a:t> </a:t>
            </a:r>
            <a:r>
              <a:rPr lang="en-US" sz="2400" dirty="0" err="1" smtClean="0">
                <a:latin typeface="Times New Roman"/>
                <a:ea typeface="Calibri"/>
                <a:cs typeface="Times New Roman"/>
              </a:rPr>
              <a:t>pelaksanaannya</a:t>
            </a:r>
            <a:r>
              <a:rPr lang="en-US" sz="2400" dirty="0" smtClean="0">
                <a:latin typeface="Times New Roman"/>
                <a:ea typeface="Calibri"/>
                <a:cs typeface="Times New Roman"/>
              </a:rPr>
              <a:t>, </a:t>
            </a:r>
            <a:r>
              <a:rPr lang="en-US" sz="2400" dirty="0" err="1" smtClean="0">
                <a:latin typeface="Times New Roman"/>
                <a:ea typeface="Calibri"/>
                <a:cs typeface="Times New Roman"/>
              </a:rPr>
              <a:t>seperti</a:t>
            </a:r>
            <a:r>
              <a:rPr lang="en-US" sz="2400" dirty="0" smtClean="0">
                <a:latin typeface="Times New Roman"/>
                <a:ea typeface="Calibri"/>
                <a:cs typeface="Times New Roman"/>
              </a:rPr>
              <a:t> </a:t>
            </a:r>
            <a:r>
              <a:rPr lang="en-US" sz="2400" dirty="0" err="1" smtClean="0">
                <a:latin typeface="Times New Roman"/>
                <a:ea typeface="Calibri"/>
                <a:cs typeface="Times New Roman"/>
              </a:rPr>
              <a:t>melalui</a:t>
            </a:r>
            <a:r>
              <a:rPr lang="en-US" sz="2400" dirty="0" smtClean="0">
                <a:latin typeface="Times New Roman"/>
                <a:ea typeface="Calibri"/>
                <a:cs typeface="Times New Roman"/>
              </a:rPr>
              <a:t> </a:t>
            </a:r>
            <a:r>
              <a:rPr lang="en-US" sz="2400" dirty="0" err="1" smtClean="0">
                <a:latin typeface="Times New Roman"/>
                <a:ea typeface="Calibri"/>
                <a:cs typeface="Times New Roman"/>
              </a:rPr>
              <a:t>pemilihan</a:t>
            </a:r>
            <a:r>
              <a:rPr lang="en-US" sz="2400" dirty="0" smtClean="0">
                <a:latin typeface="Times New Roman"/>
                <a:ea typeface="Calibri"/>
                <a:cs typeface="Times New Roman"/>
              </a:rPr>
              <a:t> </a:t>
            </a:r>
            <a:r>
              <a:rPr lang="en-US" sz="2400" dirty="0" err="1" smtClean="0">
                <a:latin typeface="Times New Roman"/>
                <a:ea typeface="Calibri"/>
                <a:cs typeface="Times New Roman"/>
              </a:rPr>
              <a:t>umum</a:t>
            </a:r>
            <a:r>
              <a:rPr lang="en-US" sz="2400" dirty="0" smtClean="0">
                <a:latin typeface="Times New Roman"/>
                <a:ea typeface="Calibri"/>
                <a:cs typeface="Times New Roman"/>
              </a:rPr>
              <a:t>, </a:t>
            </a:r>
            <a:r>
              <a:rPr lang="en-US" sz="2400" dirty="0" err="1" smtClean="0">
                <a:latin typeface="Times New Roman"/>
                <a:ea typeface="Calibri"/>
                <a:cs typeface="Times New Roman"/>
              </a:rPr>
              <a:t>dan</a:t>
            </a:r>
            <a:r>
              <a:rPr lang="en-US" sz="2400" dirty="0" smtClean="0">
                <a:latin typeface="Times New Roman"/>
                <a:ea typeface="Calibri"/>
                <a:cs typeface="Times New Roman"/>
              </a:rPr>
              <a:t> lain-lain; </a:t>
            </a:r>
            <a:endParaRPr lang="id-ID" dirty="0" smtClean="0">
              <a:ea typeface="Calibri"/>
              <a:cs typeface="Times New Roman"/>
            </a:endParaRPr>
          </a:p>
          <a:p>
            <a:pPr marL="342900" indent="-342900" algn="just">
              <a:lnSpc>
                <a:spcPct val="150000"/>
              </a:lnSpc>
              <a:buFont typeface="+mj-lt"/>
              <a:buAutoNum type="arabicPeriod"/>
            </a:pPr>
            <a:r>
              <a:rPr lang="en-US" sz="2400" dirty="0" smtClean="0">
                <a:latin typeface="Times New Roman"/>
                <a:ea typeface="Calibri"/>
                <a:cs typeface="Times New Roman"/>
              </a:rPr>
              <a:t>Format </a:t>
            </a:r>
            <a:r>
              <a:rPr lang="en-US" sz="2400" dirty="0" err="1" smtClean="0">
                <a:latin typeface="Times New Roman"/>
                <a:ea typeface="Calibri"/>
                <a:cs typeface="Times New Roman"/>
              </a:rPr>
              <a:t>kelembagaan</a:t>
            </a:r>
            <a:r>
              <a:rPr lang="en-US" sz="2400" dirty="0" smtClean="0">
                <a:latin typeface="Times New Roman"/>
                <a:ea typeface="Calibri"/>
                <a:cs typeface="Times New Roman"/>
              </a:rPr>
              <a:t> Negara </a:t>
            </a:r>
            <a:r>
              <a:rPr lang="en-US" sz="2400" dirty="0" err="1" smtClean="0">
                <a:latin typeface="Times New Roman"/>
                <a:ea typeface="Calibri"/>
                <a:cs typeface="Times New Roman"/>
              </a:rPr>
              <a:t>dan</a:t>
            </a:r>
            <a:r>
              <a:rPr lang="en-US" sz="2400" dirty="0" smtClean="0">
                <a:latin typeface="Times New Roman"/>
                <a:ea typeface="Calibri"/>
                <a:cs typeface="Times New Roman"/>
              </a:rPr>
              <a:t> </a:t>
            </a:r>
            <a:r>
              <a:rPr lang="en-US" sz="2400" dirty="0" err="1" smtClean="0">
                <a:latin typeface="Times New Roman"/>
                <a:ea typeface="Calibri"/>
                <a:cs typeface="Times New Roman"/>
              </a:rPr>
              <a:t>mekanisme</a:t>
            </a:r>
            <a:r>
              <a:rPr lang="en-US" sz="2400" dirty="0" smtClean="0">
                <a:latin typeface="Times New Roman"/>
                <a:ea typeface="Calibri"/>
                <a:cs typeface="Times New Roman"/>
              </a:rPr>
              <a:t> </a:t>
            </a:r>
            <a:r>
              <a:rPr lang="en-US" sz="2400" dirty="0" err="1" smtClean="0">
                <a:latin typeface="Times New Roman"/>
                <a:ea typeface="Calibri"/>
                <a:cs typeface="Times New Roman"/>
              </a:rPr>
              <a:t>hubungan</a:t>
            </a:r>
            <a:r>
              <a:rPr lang="en-US" sz="2400" dirty="0" smtClean="0">
                <a:latin typeface="Times New Roman"/>
                <a:ea typeface="Calibri"/>
                <a:cs typeface="Times New Roman"/>
              </a:rPr>
              <a:t> </a:t>
            </a:r>
            <a:r>
              <a:rPr lang="en-US" sz="2400" dirty="0" err="1" smtClean="0">
                <a:latin typeface="Times New Roman"/>
                <a:ea typeface="Calibri"/>
                <a:cs typeface="Times New Roman"/>
              </a:rPr>
              <a:t>antar</a:t>
            </a:r>
            <a:r>
              <a:rPr lang="en-US" sz="2400" dirty="0" smtClean="0">
                <a:latin typeface="Times New Roman"/>
                <a:ea typeface="Calibri"/>
                <a:cs typeface="Times New Roman"/>
              </a:rPr>
              <a:t> organ </a:t>
            </a:r>
            <a:r>
              <a:rPr lang="en-US" sz="2400" dirty="0" err="1" smtClean="0">
                <a:latin typeface="Times New Roman"/>
                <a:ea typeface="Calibri"/>
                <a:cs typeface="Times New Roman"/>
              </a:rPr>
              <a:t>negara</a:t>
            </a:r>
            <a:r>
              <a:rPr lang="en-US" sz="2400" dirty="0" smtClean="0">
                <a:latin typeface="Times New Roman"/>
                <a:ea typeface="Calibri"/>
                <a:cs typeface="Times New Roman"/>
              </a:rPr>
              <a:t> </a:t>
            </a:r>
            <a:r>
              <a:rPr lang="en-US" sz="2400" dirty="0" err="1" smtClean="0">
                <a:latin typeface="Times New Roman"/>
                <a:ea typeface="Calibri"/>
                <a:cs typeface="Times New Roman"/>
              </a:rPr>
              <a:t>serta</a:t>
            </a:r>
            <a:r>
              <a:rPr lang="en-US" sz="2400" dirty="0" smtClean="0">
                <a:latin typeface="Times New Roman"/>
                <a:ea typeface="Calibri"/>
                <a:cs typeface="Times New Roman"/>
              </a:rPr>
              <a:t> </a:t>
            </a:r>
            <a:r>
              <a:rPr lang="en-US" sz="2400" dirty="0" err="1" smtClean="0">
                <a:latin typeface="Times New Roman"/>
                <a:ea typeface="Calibri"/>
                <a:cs typeface="Times New Roman"/>
              </a:rPr>
              <a:t>sistem</a:t>
            </a:r>
            <a:r>
              <a:rPr lang="en-US" sz="2400" dirty="0" smtClean="0">
                <a:latin typeface="Times New Roman"/>
                <a:ea typeface="Calibri"/>
                <a:cs typeface="Times New Roman"/>
              </a:rPr>
              <a:t> </a:t>
            </a:r>
            <a:r>
              <a:rPr lang="en-US" sz="2400" dirty="0" err="1" smtClean="0">
                <a:latin typeface="Times New Roman"/>
                <a:ea typeface="Calibri"/>
                <a:cs typeface="Times New Roman"/>
              </a:rPr>
              <a:t>pertanggungjawaban</a:t>
            </a:r>
            <a:r>
              <a:rPr lang="en-US" sz="2400" dirty="0" smtClean="0">
                <a:latin typeface="Times New Roman"/>
                <a:ea typeface="Calibri"/>
                <a:cs typeface="Times New Roman"/>
              </a:rPr>
              <a:t> </a:t>
            </a:r>
            <a:r>
              <a:rPr lang="en-US" sz="2400" dirty="0" err="1" smtClean="0">
                <a:latin typeface="Times New Roman"/>
                <a:ea typeface="Calibri"/>
                <a:cs typeface="Times New Roman"/>
              </a:rPr>
              <a:t>para</a:t>
            </a:r>
            <a:r>
              <a:rPr lang="en-US" sz="2400" dirty="0" smtClean="0">
                <a:latin typeface="Times New Roman"/>
                <a:ea typeface="Calibri"/>
                <a:cs typeface="Times New Roman"/>
              </a:rPr>
              <a:t> </a:t>
            </a:r>
            <a:r>
              <a:rPr lang="en-US" sz="2400" dirty="0" err="1" smtClean="0">
                <a:latin typeface="Times New Roman"/>
                <a:ea typeface="Calibri"/>
                <a:cs typeface="Times New Roman"/>
              </a:rPr>
              <a:t>pejabatnya</a:t>
            </a:r>
            <a:r>
              <a:rPr lang="en-US" sz="2400" dirty="0" smtClean="0">
                <a:latin typeface="Times New Roman"/>
                <a:ea typeface="Calibri"/>
                <a:cs typeface="Times New Roman"/>
              </a:rPr>
              <a:t>.</a:t>
            </a:r>
            <a:endParaRPr lang="id-ID" dirty="0" smtClean="0">
              <a:ea typeface="Calibri"/>
              <a:cs typeface="Times New Roman"/>
            </a:endParaRPr>
          </a:p>
          <a:p>
            <a:pPr marL="0" indent="0">
              <a:buFont typeface="Wingdings 2" pitchFamily="18" charset="2"/>
              <a:buNone/>
            </a:pPr>
            <a:endParaRPr lang="id-ID" dirty="0"/>
          </a:p>
        </p:txBody>
      </p:sp>
    </p:spTree>
    <p:extLst>
      <p:ext uri="{BB962C8B-B14F-4D97-AF65-F5344CB8AC3E}">
        <p14:creationId xmlns:p14="http://schemas.microsoft.com/office/powerpoint/2010/main" val="37894130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2204864"/>
            <a:ext cx="6264696" cy="963960"/>
          </a:xfrm>
        </p:spPr>
        <p:txBody>
          <a:bodyPr>
            <a:noAutofit/>
          </a:bodyPr>
          <a:lstStyle/>
          <a:p>
            <a:pPr marL="45720" indent="0">
              <a:buNone/>
            </a:pPr>
            <a:r>
              <a:rPr lang="id-ID" sz="6000" dirty="0" smtClean="0">
                <a:latin typeface="Stencil" pitchFamily="82" charset="0"/>
              </a:rPr>
              <a:t>TERIMAKASIH</a:t>
            </a:r>
            <a:r>
              <a:rPr lang="id-ID" sz="6000" dirty="0" smtClean="0">
                <a:latin typeface="Stencil" pitchFamily="82" charset="0"/>
                <a:sym typeface="Wingdings" pitchFamily="2" charset="2"/>
              </a:rPr>
              <a:t></a:t>
            </a:r>
            <a:endParaRPr lang="id-ID" sz="6000" dirty="0">
              <a:latin typeface="Stencil" pitchFamily="82" charset="0"/>
            </a:endParaRPr>
          </a:p>
        </p:txBody>
      </p:sp>
      <p:sp>
        <p:nvSpPr>
          <p:cNvPr id="3" name="Text Placeholder 2"/>
          <p:cNvSpPr>
            <a:spLocks noGrp="1"/>
          </p:cNvSpPr>
          <p:nvPr>
            <p:ph type="body" sz="half" idx="2"/>
          </p:nvPr>
        </p:nvSpPr>
        <p:spPr/>
        <p:txBody>
          <a:bodyPr/>
          <a:lstStyle/>
          <a:p>
            <a:endParaRPr lang="id-ID" dirty="0"/>
          </a:p>
        </p:txBody>
      </p:sp>
      <p:sp>
        <p:nvSpPr>
          <p:cNvPr id="4" name="Title 3"/>
          <p:cNvSpPr>
            <a:spLocks noGrp="1"/>
          </p:cNvSpPr>
          <p:nvPr>
            <p:ph type="title"/>
          </p:nvPr>
        </p:nvSpPr>
        <p:spPr/>
        <p:txBody>
          <a:bodyPr/>
          <a:lstStyle/>
          <a:p>
            <a:endParaRPr lang="id-ID" dirty="0"/>
          </a:p>
        </p:txBody>
      </p:sp>
    </p:spTree>
    <p:extLst>
      <p:ext uri="{BB962C8B-B14F-4D97-AF65-F5344CB8AC3E}">
        <p14:creationId xmlns:p14="http://schemas.microsoft.com/office/powerpoint/2010/main" val="13016470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628650" y="1340768"/>
            <a:ext cx="7886700" cy="4836195"/>
          </a:xfrm>
          <a:prstGeom prst="rect">
            <a:avLst/>
          </a:prstGeom>
        </p:spPr>
        <p:txBody>
          <a:bodyPr>
            <a:normAutofit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0" indent="0" algn="ctr">
              <a:buFont typeface="Wingdings 2" pitchFamily="18" charset="2"/>
              <a:buNone/>
            </a:pPr>
            <a:r>
              <a:rPr lang="id-ID" sz="3200" smtClean="0">
                <a:latin typeface="Bahnschrift Condensed" pitchFamily="34" charset="0"/>
                <a:ea typeface="Calibri"/>
              </a:rPr>
              <a:t>“P</a:t>
            </a:r>
            <a:r>
              <a:rPr lang="en-US" sz="3200" smtClean="0">
                <a:latin typeface="Bahnschrift Condensed" pitchFamily="34" charset="0"/>
                <a:ea typeface="Calibri"/>
              </a:rPr>
              <a:t>erubahan konstitusi menjadi suatu agenda yang tidak bisa diabaikan. Hal ini menjadi suatu keharusan dan amat menentukan bagi jalannya demokratisasi suatu bangsa. Realitas yang berkembang kemudian memang telah menunjukkan adanya komitmen bersama dalam setiap elemen masyarakat untuk mengamandemen UUD 1945</a:t>
            </a:r>
            <a:r>
              <a:rPr lang="id-ID" sz="3200" smtClean="0">
                <a:latin typeface="Bahnschrift Condensed" pitchFamily="34" charset="0"/>
                <a:ea typeface="Calibri"/>
              </a:rPr>
              <a:t>”</a:t>
            </a:r>
            <a:endParaRPr lang="id-ID" sz="3200" dirty="0">
              <a:latin typeface="Bahnschrift Condensed"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12360" y="404665"/>
            <a:ext cx="864096" cy="937072"/>
          </a:xfrm>
          <a:prstGeom prst="rect">
            <a:avLst/>
          </a:prstGeom>
        </p:spPr>
      </p:pic>
    </p:spTree>
    <p:extLst>
      <p:ext uri="{BB962C8B-B14F-4D97-AF65-F5344CB8AC3E}">
        <p14:creationId xmlns:p14="http://schemas.microsoft.com/office/powerpoint/2010/main" val="823571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0">
            <a:scrgbClr r="0" g="0" b="0"/>
          </a:lnRef>
          <a:fillRef idx="1003">
            <a:schemeClr val="lt2"/>
          </a:fillRef>
          <a:effectRef idx="0">
            <a:scrgbClr r="0" g="0" b="0"/>
          </a:effectRef>
          <a:fontRef idx="major"/>
        </p:style>
        <p:txBody>
          <a:bodyPr/>
          <a:lstStyle/>
          <a:p>
            <a:r>
              <a:rPr lang="id-ID" sz="2400" dirty="0" smtClean="0">
                <a:latin typeface="Times New Roman" pitchFamily="18" charset="0"/>
                <a:cs typeface="Times New Roman" pitchFamily="18" charset="0"/>
              </a:rPr>
              <a:t>Negara adalah suatu organisasi dari sekelompok atau beberapa kelompok manusia yang bersama-sama mendiami atau wilayah tertentu dan mengakui adanya satu pemerintahan yang mengurus tata tertib serta keselamatan sekelompok atau beberapa kelompok manusia tersbut (Supriatnoko, 2008). </a:t>
            </a:r>
            <a:endParaRPr lang="id-ID" sz="2400" dirty="0">
              <a:latin typeface="Times New Roman" pitchFamily="18" charset="0"/>
              <a:cs typeface="Times New Roman" pitchFamily="18" charset="0"/>
            </a:endParaRPr>
          </a:p>
          <a:p>
            <a:r>
              <a:rPr lang="id-ID" sz="2400" dirty="0" smtClean="0">
                <a:latin typeface="Times New Roman" pitchFamily="18" charset="0"/>
                <a:cs typeface="Times New Roman" pitchFamily="18" charset="0"/>
              </a:rPr>
              <a:t>Secara umum Negara dapat diartikan sebagai suatu organisasi utama yang ada di dalam suatu wilayah karena memiliki pemerintahan yang berwenang dan mampu untuk turut campur dalam banyak hal dalam bidang organisasi lainnya.</a:t>
            </a:r>
          </a:p>
          <a:p>
            <a:endParaRPr lang="id-ID" dirty="0">
              <a:latin typeface="Times New Roman" pitchFamily="18" charset="0"/>
              <a:cs typeface="Times New Roman" pitchFamily="18" charset="0"/>
            </a:endParaRPr>
          </a:p>
        </p:txBody>
      </p:sp>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lstStyle/>
          <a:p>
            <a:pPr algn="ctr"/>
            <a:r>
              <a:rPr lang="id-ID" b="1" dirty="0" smtClean="0">
                <a:latin typeface="Berlin Sans FB Demi" pitchFamily="34" charset="0"/>
              </a:rPr>
              <a:t>Pengertian Negara</a:t>
            </a:r>
            <a:endParaRPr lang="id-ID" b="1" dirty="0">
              <a:latin typeface="Berlin Sans FB Demi"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12360" y="404665"/>
            <a:ext cx="864096" cy="937072"/>
          </a:xfrm>
          <a:prstGeom prst="rect">
            <a:avLst/>
          </a:prstGeom>
        </p:spPr>
      </p:pic>
    </p:spTree>
    <p:extLst>
      <p:ext uri="{BB962C8B-B14F-4D97-AF65-F5344CB8AC3E}">
        <p14:creationId xmlns:p14="http://schemas.microsoft.com/office/powerpoint/2010/main" val="3252624578"/>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5" y="1916832"/>
            <a:ext cx="8424937" cy="4608512"/>
          </a:xfrm>
        </p:spPr>
        <p:style>
          <a:lnRef idx="1">
            <a:schemeClr val="dk1"/>
          </a:lnRef>
          <a:fillRef idx="2">
            <a:schemeClr val="dk1"/>
          </a:fillRef>
          <a:effectRef idx="1">
            <a:schemeClr val="dk1"/>
          </a:effectRef>
          <a:fontRef idx="minor">
            <a:schemeClr val="dk1"/>
          </a:fontRef>
        </p:style>
        <p:txBody>
          <a:bodyPr>
            <a:normAutofit fontScale="92500" lnSpcReduction="10000"/>
          </a:bodyPr>
          <a:lstStyle/>
          <a:p>
            <a:pPr marL="342900" lvl="0" indent="-342900" algn="just">
              <a:lnSpc>
                <a:spcPct val="150000"/>
              </a:lnSpc>
              <a:spcAft>
                <a:spcPts val="0"/>
              </a:spcAft>
              <a:buFont typeface="+mj-lt"/>
              <a:buAutoNum type="alphaLcPeriod"/>
            </a:pPr>
            <a:r>
              <a:rPr lang="en-US" sz="2400" b="1" dirty="0" err="1" smtClean="0">
                <a:effectLst/>
                <a:latin typeface="Times New Roman"/>
                <a:ea typeface="Calibri"/>
                <a:cs typeface="Times New Roman"/>
              </a:rPr>
              <a:t>Masyarakat</a:t>
            </a:r>
            <a:r>
              <a:rPr lang="en-US" sz="2400" b="1" dirty="0" smtClean="0">
                <a:effectLst/>
                <a:latin typeface="Times New Roman"/>
                <a:ea typeface="Calibri"/>
                <a:cs typeface="Times New Roman"/>
              </a:rPr>
              <a:t> </a:t>
            </a:r>
            <a:r>
              <a:rPr lang="en-US" sz="2400" b="1" dirty="0" err="1" smtClean="0">
                <a:effectLst/>
                <a:latin typeface="Times New Roman"/>
                <a:ea typeface="Calibri"/>
                <a:cs typeface="Times New Roman"/>
              </a:rPr>
              <a:t>atau</a:t>
            </a:r>
            <a:r>
              <a:rPr lang="en-US" sz="2400" b="1" dirty="0" smtClean="0">
                <a:effectLst/>
                <a:latin typeface="Times New Roman"/>
                <a:ea typeface="Calibri"/>
                <a:cs typeface="Times New Roman"/>
              </a:rPr>
              <a:t> </a:t>
            </a:r>
            <a:r>
              <a:rPr lang="en-US" sz="2400" b="1" dirty="0" err="1" smtClean="0">
                <a:effectLst/>
                <a:latin typeface="Times New Roman"/>
                <a:ea typeface="Calibri"/>
                <a:cs typeface="Times New Roman"/>
              </a:rPr>
              <a:t>rakyat</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sebagai</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individu</a:t>
            </a:r>
            <a:r>
              <a:rPr lang="en-US" sz="2400" dirty="0" smtClean="0">
                <a:effectLst/>
                <a:latin typeface="Times New Roman"/>
                <a:ea typeface="Calibri"/>
                <a:cs typeface="Times New Roman"/>
              </a:rPr>
              <a:t> yang </a:t>
            </a:r>
            <a:r>
              <a:rPr lang="en-US" sz="2400" dirty="0" err="1" smtClean="0">
                <a:effectLst/>
                <a:latin typeface="Times New Roman"/>
                <a:ea typeface="Calibri"/>
                <a:cs typeface="Times New Roman"/>
              </a:rPr>
              <a:t>mendiami</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dan</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berstatus</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sebagai</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warga</a:t>
            </a:r>
            <a:r>
              <a:rPr lang="en-US" sz="2400" dirty="0" smtClean="0">
                <a:effectLst/>
                <a:latin typeface="Times New Roman"/>
                <a:ea typeface="Calibri"/>
                <a:cs typeface="Times New Roman"/>
              </a:rPr>
              <a:t> di </a:t>
            </a:r>
            <a:r>
              <a:rPr lang="en-US" sz="2400" dirty="0" err="1" smtClean="0">
                <a:effectLst/>
                <a:latin typeface="Times New Roman"/>
                <a:ea typeface="Calibri"/>
                <a:cs typeface="Times New Roman"/>
              </a:rPr>
              <a:t>suatu</a:t>
            </a:r>
            <a:r>
              <a:rPr lang="en-US" sz="2400" dirty="0" smtClean="0">
                <a:effectLst/>
                <a:latin typeface="Times New Roman"/>
                <a:ea typeface="Calibri"/>
                <a:cs typeface="Times New Roman"/>
              </a:rPr>
              <a:t> Negara.</a:t>
            </a:r>
            <a:endParaRPr lang="id-ID" sz="2000" dirty="0">
              <a:ea typeface="Calibri"/>
              <a:cs typeface="Times New Roman"/>
            </a:endParaRPr>
          </a:p>
          <a:p>
            <a:pPr marL="342900" lvl="0" indent="-342900" algn="just">
              <a:lnSpc>
                <a:spcPct val="150000"/>
              </a:lnSpc>
              <a:spcAft>
                <a:spcPts val="0"/>
              </a:spcAft>
              <a:buFont typeface="+mj-lt"/>
              <a:buAutoNum type="alphaLcPeriod"/>
            </a:pPr>
            <a:r>
              <a:rPr lang="en-US" sz="2400" b="1" dirty="0" smtClean="0">
                <a:effectLst/>
                <a:latin typeface="Times New Roman"/>
                <a:ea typeface="Calibri"/>
                <a:cs typeface="Times New Roman"/>
              </a:rPr>
              <a:t>Wilayah (</a:t>
            </a:r>
            <a:r>
              <a:rPr lang="en-US" sz="2400" b="1" dirty="0" err="1" smtClean="0">
                <a:effectLst/>
                <a:latin typeface="Times New Roman"/>
                <a:ea typeface="Calibri"/>
                <a:cs typeface="Times New Roman"/>
              </a:rPr>
              <a:t>Teritorial</a:t>
            </a:r>
            <a:r>
              <a:rPr lang="en-US" sz="2400" b="1" dirty="0" smtClean="0">
                <a:effectLst/>
                <a:latin typeface="Times New Roman"/>
                <a:ea typeface="Calibri"/>
                <a:cs typeface="Times New Roman"/>
              </a:rPr>
              <a:t>)</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sebagai</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tempat</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atau</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wilayah</a:t>
            </a:r>
            <a:r>
              <a:rPr lang="en-US" sz="2400" dirty="0" smtClean="0">
                <a:effectLst/>
                <a:latin typeface="Times New Roman"/>
                <a:ea typeface="Calibri"/>
                <a:cs typeface="Times New Roman"/>
              </a:rPr>
              <a:t> Negara </a:t>
            </a:r>
            <a:r>
              <a:rPr lang="en-US" sz="2400" dirty="0" err="1" smtClean="0">
                <a:effectLst/>
                <a:latin typeface="Times New Roman"/>
                <a:ea typeface="Calibri"/>
                <a:cs typeface="Times New Roman"/>
              </a:rPr>
              <a:t>berdiri</a:t>
            </a:r>
            <a:r>
              <a:rPr lang="en-US" sz="2400" dirty="0" smtClean="0">
                <a:effectLst/>
                <a:latin typeface="Times New Roman"/>
                <a:ea typeface="Calibri"/>
                <a:cs typeface="Times New Roman"/>
              </a:rPr>
              <a:t>.</a:t>
            </a:r>
            <a:endParaRPr lang="id-ID" sz="2000" dirty="0">
              <a:ea typeface="Calibri"/>
              <a:cs typeface="Times New Roman"/>
            </a:endParaRPr>
          </a:p>
          <a:p>
            <a:pPr marL="342900" lvl="0" indent="-342900" algn="just">
              <a:lnSpc>
                <a:spcPct val="150000"/>
              </a:lnSpc>
              <a:spcAft>
                <a:spcPts val="0"/>
              </a:spcAft>
              <a:buFont typeface="+mj-lt"/>
              <a:buAutoNum type="alphaLcPeriod"/>
            </a:pPr>
            <a:r>
              <a:rPr lang="en-US" sz="2400" b="1" dirty="0" err="1" smtClean="0">
                <a:effectLst/>
                <a:latin typeface="Times New Roman"/>
                <a:ea typeface="Calibri"/>
                <a:cs typeface="Times New Roman"/>
              </a:rPr>
              <a:t>Bentuk</a:t>
            </a:r>
            <a:r>
              <a:rPr lang="en-US" sz="2400" b="1" dirty="0" smtClean="0">
                <a:effectLst/>
                <a:latin typeface="Times New Roman"/>
                <a:ea typeface="Calibri"/>
                <a:cs typeface="Times New Roman"/>
              </a:rPr>
              <a:t> </a:t>
            </a:r>
            <a:r>
              <a:rPr lang="en-US" sz="2400" b="1" dirty="0" err="1" smtClean="0">
                <a:effectLst/>
                <a:latin typeface="Times New Roman"/>
                <a:ea typeface="Calibri"/>
                <a:cs typeface="Times New Roman"/>
              </a:rPr>
              <a:t>Pemerintahan</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sebagai</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penguasa</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dan</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pihak</a:t>
            </a:r>
            <a:r>
              <a:rPr lang="en-US" sz="2400" dirty="0" smtClean="0">
                <a:effectLst/>
                <a:latin typeface="Times New Roman"/>
                <a:ea typeface="Calibri"/>
                <a:cs typeface="Times New Roman"/>
              </a:rPr>
              <a:t> yang </a:t>
            </a:r>
            <a:r>
              <a:rPr lang="en-US" sz="2400" dirty="0" err="1" smtClean="0">
                <a:effectLst/>
                <a:latin typeface="Times New Roman"/>
                <a:ea typeface="Calibri"/>
                <a:cs typeface="Times New Roman"/>
              </a:rPr>
              <a:t>memagang</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kekuasaan</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atas</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tanggung</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jawab</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keberlangsungan</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hidup</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warga</a:t>
            </a:r>
            <a:r>
              <a:rPr lang="en-US" sz="2400" dirty="0" smtClean="0">
                <a:effectLst/>
                <a:latin typeface="Times New Roman"/>
                <a:ea typeface="Calibri"/>
                <a:cs typeface="Times New Roman"/>
              </a:rPr>
              <a:t> Negara.</a:t>
            </a:r>
            <a:endParaRPr lang="id-ID" sz="2000" dirty="0">
              <a:ea typeface="Calibri"/>
              <a:cs typeface="Times New Roman"/>
            </a:endParaRPr>
          </a:p>
          <a:p>
            <a:pPr marL="342900" lvl="0" indent="-342900" algn="just">
              <a:lnSpc>
                <a:spcPct val="150000"/>
              </a:lnSpc>
              <a:spcAft>
                <a:spcPts val="1000"/>
              </a:spcAft>
              <a:buFont typeface="+mj-lt"/>
              <a:buAutoNum type="alphaLcPeriod"/>
            </a:pPr>
            <a:r>
              <a:rPr lang="en-US" sz="2400" b="1" dirty="0" err="1" smtClean="0">
                <a:effectLst/>
                <a:latin typeface="Times New Roman"/>
                <a:ea typeface="Calibri"/>
                <a:cs typeface="Times New Roman"/>
              </a:rPr>
              <a:t>Pengakuan</a:t>
            </a:r>
            <a:r>
              <a:rPr lang="en-US" sz="2400" b="1" dirty="0" smtClean="0">
                <a:effectLst/>
                <a:latin typeface="Times New Roman"/>
                <a:ea typeface="Calibri"/>
                <a:cs typeface="Times New Roman"/>
              </a:rPr>
              <a:t> </a:t>
            </a:r>
            <a:r>
              <a:rPr lang="en-US" sz="2400" b="1" dirty="0" err="1" smtClean="0">
                <a:effectLst/>
                <a:latin typeface="Times New Roman"/>
                <a:ea typeface="Calibri"/>
                <a:cs typeface="Times New Roman"/>
              </a:rPr>
              <a:t>dari</a:t>
            </a:r>
            <a:r>
              <a:rPr lang="en-US" sz="2400" b="1" dirty="0" smtClean="0">
                <a:effectLst/>
                <a:latin typeface="Times New Roman"/>
                <a:ea typeface="Calibri"/>
                <a:cs typeface="Times New Roman"/>
              </a:rPr>
              <a:t> Negara lain</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sebagai</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bukti</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bahwa</a:t>
            </a:r>
            <a:r>
              <a:rPr lang="en-US" sz="2400" dirty="0" smtClean="0">
                <a:effectLst/>
                <a:latin typeface="Times New Roman"/>
                <a:ea typeface="Calibri"/>
                <a:cs typeface="Times New Roman"/>
              </a:rPr>
              <a:t> Negara </a:t>
            </a:r>
            <a:r>
              <a:rPr lang="en-US" sz="2400" dirty="0" err="1" smtClean="0">
                <a:effectLst/>
                <a:latin typeface="Times New Roman"/>
                <a:ea typeface="Calibri"/>
                <a:cs typeface="Times New Roman"/>
              </a:rPr>
              <a:t>tersebut</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terbentuk</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dan</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berdiri</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secara</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resmi</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dan</a:t>
            </a:r>
            <a:r>
              <a:rPr lang="en-US" sz="2400" dirty="0" smtClean="0">
                <a:effectLst/>
                <a:latin typeface="Times New Roman"/>
                <a:ea typeface="Calibri"/>
                <a:cs typeface="Times New Roman"/>
              </a:rPr>
              <a:t> legal. </a:t>
            </a:r>
            <a:endParaRPr lang="id-ID" sz="2000" dirty="0">
              <a:ea typeface="Calibri"/>
              <a:cs typeface="Times New Roman"/>
            </a:endParaRPr>
          </a:p>
        </p:txBody>
      </p:sp>
      <p:sp>
        <p:nvSpPr>
          <p:cNvPr id="2" name="Title 1"/>
          <p:cNvSpPr>
            <a:spLocks noGrp="1"/>
          </p:cNvSpPr>
          <p:nvPr>
            <p:ph type="title"/>
          </p:nvPr>
        </p:nvSpPr>
        <p:spPr>
          <a:xfrm>
            <a:off x="628650" y="1268760"/>
            <a:ext cx="4231382" cy="648072"/>
          </a:xfrm>
        </p:spPr>
        <p:style>
          <a:lnRef idx="0">
            <a:schemeClr val="accent5"/>
          </a:lnRef>
          <a:fillRef idx="3">
            <a:schemeClr val="accent5"/>
          </a:fillRef>
          <a:effectRef idx="3">
            <a:schemeClr val="accent5"/>
          </a:effectRef>
          <a:fontRef idx="minor">
            <a:schemeClr val="lt1"/>
          </a:fontRef>
        </p:style>
        <p:txBody>
          <a:bodyPr/>
          <a:lstStyle/>
          <a:p>
            <a:pPr algn="ctr"/>
            <a:r>
              <a:rPr lang="id-ID" b="1" dirty="0" smtClean="0">
                <a:solidFill>
                  <a:schemeClr val="bg1"/>
                </a:solidFill>
                <a:latin typeface="Times New Roman" pitchFamily="18" charset="0"/>
                <a:cs typeface="Times New Roman" pitchFamily="18" charset="0"/>
              </a:rPr>
              <a:t>UNSUR - UNSUR</a:t>
            </a:r>
            <a:endParaRPr lang="id-ID" b="1" dirty="0">
              <a:solidFill>
                <a:schemeClr val="bg1"/>
              </a:solidFill>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12360" y="404665"/>
            <a:ext cx="864096" cy="937072"/>
          </a:xfrm>
          <a:prstGeom prst="rect">
            <a:avLst/>
          </a:prstGeom>
        </p:spPr>
      </p:pic>
    </p:spTree>
    <p:extLst>
      <p:ext uri="{BB962C8B-B14F-4D97-AF65-F5344CB8AC3E}">
        <p14:creationId xmlns:p14="http://schemas.microsoft.com/office/powerpoint/2010/main" val="328564819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pPr algn="ctr"/>
            <a:r>
              <a:rPr lang="id-ID" b="1" dirty="0" smtClean="0">
                <a:latin typeface="Times New Roman" pitchFamily="18" charset="0"/>
                <a:cs typeface="Times New Roman" pitchFamily="18" charset="0"/>
              </a:rPr>
              <a:t>PENGERTIAN KONSTITUSI</a:t>
            </a:r>
            <a:endParaRPr lang="id-ID" b="1" dirty="0">
              <a:latin typeface="Times New Roman" pitchFamily="18" charset="0"/>
              <a:cs typeface="Times New Roman" pitchFamily="18" charset="0"/>
            </a:endParaRPr>
          </a:p>
        </p:txBody>
      </p:sp>
      <p:sp>
        <p:nvSpPr>
          <p:cNvPr id="4" name="Rectangle 3"/>
          <p:cNvSpPr/>
          <p:nvPr/>
        </p:nvSpPr>
        <p:spPr>
          <a:xfrm>
            <a:off x="940371" y="2204864"/>
            <a:ext cx="7254552" cy="3785652"/>
          </a:xfrm>
          <a:prstGeom prst="rect">
            <a:avLst/>
          </a:prstGeom>
        </p:spPr>
        <p:txBody>
          <a:bodyPr wrap="square">
            <a:spAutoFit/>
          </a:bodyPr>
          <a:lstStyle/>
          <a:p>
            <a:pPr algn="ctr"/>
            <a:r>
              <a:rPr lang="en-US" sz="2400" dirty="0">
                <a:latin typeface="Bahnschrift SemiBold SemiConden" pitchFamily="34" charset="0"/>
                <a:ea typeface="Calibri"/>
              </a:rPr>
              <a:t>Kata “</a:t>
            </a:r>
            <a:r>
              <a:rPr lang="en-US" sz="2400" dirty="0" err="1">
                <a:latin typeface="Bahnschrift SemiBold SemiConden" pitchFamily="34" charset="0"/>
                <a:ea typeface="Calibri"/>
              </a:rPr>
              <a:t>Konstitusi</a:t>
            </a:r>
            <a:r>
              <a:rPr lang="en-US" sz="2400" dirty="0">
                <a:latin typeface="Bahnschrift SemiBold SemiConden" pitchFamily="34" charset="0"/>
                <a:ea typeface="Calibri"/>
              </a:rPr>
              <a:t>” </a:t>
            </a:r>
            <a:r>
              <a:rPr lang="en-US" sz="2400" dirty="0" err="1">
                <a:latin typeface="Bahnschrift SemiBold SemiConden" pitchFamily="34" charset="0"/>
                <a:ea typeface="Calibri"/>
              </a:rPr>
              <a:t>berarti</a:t>
            </a:r>
            <a:r>
              <a:rPr lang="en-US" sz="2400" dirty="0">
                <a:latin typeface="Bahnschrift SemiBold SemiConden" pitchFamily="34" charset="0"/>
                <a:ea typeface="Calibri"/>
              </a:rPr>
              <a:t> </a:t>
            </a:r>
            <a:r>
              <a:rPr lang="en-US" sz="2400" dirty="0" err="1">
                <a:latin typeface="Bahnschrift SemiBold SemiConden" pitchFamily="34" charset="0"/>
                <a:ea typeface="Calibri"/>
              </a:rPr>
              <a:t>pembentukan</a:t>
            </a:r>
            <a:r>
              <a:rPr lang="en-US" sz="2400" dirty="0">
                <a:latin typeface="Bahnschrift SemiBold SemiConden" pitchFamily="34" charset="0"/>
                <a:ea typeface="Calibri"/>
              </a:rPr>
              <a:t>, yang </a:t>
            </a:r>
            <a:r>
              <a:rPr lang="en-US" sz="2400" dirty="0" err="1">
                <a:latin typeface="Bahnschrift SemiBold SemiConden" pitchFamily="34" charset="0"/>
                <a:ea typeface="Calibri"/>
              </a:rPr>
              <a:t>berasal</a:t>
            </a:r>
            <a:r>
              <a:rPr lang="en-US" sz="2400" dirty="0">
                <a:latin typeface="Bahnschrift SemiBold SemiConden" pitchFamily="34" charset="0"/>
                <a:ea typeface="Calibri"/>
              </a:rPr>
              <a:t> </a:t>
            </a:r>
            <a:r>
              <a:rPr lang="en-US" sz="2400" dirty="0" err="1">
                <a:latin typeface="Bahnschrift SemiBold SemiConden" pitchFamily="34" charset="0"/>
                <a:ea typeface="Calibri"/>
              </a:rPr>
              <a:t>dari</a:t>
            </a:r>
            <a:r>
              <a:rPr lang="en-US" sz="2400" dirty="0">
                <a:latin typeface="Bahnschrift SemiBold SemiConden" pitchFamily="34" charset="0"/>
                <a:ea typeface="Calibri"/>
              </a:rPr>
              <a:t> </a:t>
            </a:r>
            <a:r>
              <a:rPr lang="en-US" sz="2400" dirty="0" err="1">
                <a:latin typeface="Bahnschrift SemiBold SemiConden" pitchFamily="34" charset="0"/>
                <a:ea typeface="Calibri"/>
              </a:rPr>
              <a:t>bahasa</a:t>
            </a:r>
            <a:r>
              <a:rPr lang="en-US" sz="2400" dirty="0">
                <a:latin typeface="Bahnschrift SemiBold SemiConden" pitchFamily="34" charset="0"/>
                <a:ea typeface="Calibri"/>
              </a:rPr>
              <a:t> </a:t>
            </a:r>
            <a:r>
              <a:rPr lang="en-US" sz="2400" dirty="0" err="1">
                <a:latin typeface="Bahnschrift SemiBold SemiConden" pitchFamily="34" charset="0"/>
                <a:ea typeface="Calibri"/>
              </a:rPr>
              <a:t>Prancis</a:t>
            </a:r>
            <a:r>
              <a:rPr lang="en-US" sz="2400" dirty="0">
                <a:latin typeface="Bahnschrift SemiBold SemiConden" pitchFamily="34" charset="0"/>
                <a:ea typeface="Calibri"/>
              </a:rPr>
              <a:t> </a:t>
            </a:r>
            <a:r>
              <a:rPr lang="en-US" sz="2400" dirty="0" err="1">
                <a:latin typeface="Bahnschrift SemiBold SemiConden" pitchFamily="34" charset="0"/>
                <a:ea typeface="Calibri"/>
              </a:rPr>
              <a:t>yaitu</a:t>
            </a:r>
            <a:r>
              <a:rPr lang="en-US" sz="2400" dirty="0">
                <a:latin typeface="Bahnschrift SemiBold SemiConden" pitchFamily="34" charset="0"/>
                <a:ea typeface="Calibri"/>
              </a:rPr>
              <a:t> “</a:t>
            </a:r>
            <a:r>
              <a:rPr lang="en-US" sz="2400" i="1" dirty="0" err="1">
                <a:latin typeface="Bahnschrift SemiBold SemiConden" pitchFamily="34" charset="0"/>
                <a:ea typeface="Calibri"/>
              </a:rPr>
              <a:t>constituer</a:t>
            </a:r>
            <a:r>
              <a:rPr lang="en-US" sz="2400" dirty="0">
                <a:latin typeface="Bahnschrift SemiBold SemiConden" pitchFamily="34" charset="0"/>
                <a:ea typeface="Calibri"/>
              </a:rPr>
              <a:t>”. </a:t>
            </a:r>
            <a:r>
              <a:rPr lang="en-US" sz="2400" dirty="0" err="1">
                <a:latin typeface="Bahnschrift SemiBold SemiConden" pitchFamily="34" charset="0"/>
                <a:ea typeface="Calibri"/>
              </a:rPr>
              <a:t>Belanda</a:t>
            </a:r>
            <a:r>
              <a:rPr lang="en-US" sz="2400" dirty="0">
                <a:latin typeface="Bahnschrift SemiBold SemiConden" pitchFamily="34" charset="0"/>
                <a:ea typeface="Calibri"/>
              </a:rPr>
              <a:t> </a:t>
            </a:r>
            <a:r>
              <a:rPr lang="en-US" sz="2400" dirty="0" err="1">
                <a:latin typeface="Bahnschrift SemiBold SemiConden" pitchFamily="34" charset="0"/>
                <a:ea typeface="Calibri"/>
              </a:rPr>
              <a:t>menggunakan</a:t>
            </a:r>
            <a:r>
              <a:rPr lang="en-US" sz="2400" dirty="0">
                <a:latin typeface="Bahnschrift SemiBold SemiConden" pitchFamily="34" charset="0"/>
                <a:ea typeface="Calibri"/>
              </a:rPr>
              <a:t> </a:t>
            </a:r>
            <a:r>
              <a:rPr lang="en-US" sz="2400" dirty="0" err="1">
                <a:latin typeface="Bahnschrift SemiBold SemiConden" pitchFamily="34" charset="0"/>
                <a:ea typeface="Calibri"/>
              </a:rPr>
              <a:t>istilah</a:t>
            </a:r>
            <a:r>
              <a:rPr lang="en-US" sz="2400" dirty="0">
                <a:latin typeface="Bahnschrift SemiBold SemiConden" pitchFamily="34" charset="0"/>
                <a:ea typeface="Calibri"/>
              </a:rPr>
              <a:t> “</a:t>
            </a:r>
            <a:r>
              <a:rPr lang="en-US" sz="2400" i="1" dirty="0" err="1">
                <a:latin typeface="Bahnschrift SemiBold SemiConden" pitchFamily="34" charset="0"/>
                <a:ea typeface="Calibri"/>
              </a:rPr>
              <a:t>Grondwet</a:t>
            </a:r>
            <a:r>
              <a:rPr lang="en-US" sz="2400" dirty="0">
                <a:latin typeface="Bahnschrift SemiBold SemiConden" pitchFamily="34" charset="0"/>
                <a:ea typeface="Calibri"/>
              </a:rPr>
              <a:t>” yang </a:t>
            </a:r>
            <a:r>
              <a:rPr lang="en-US" sz="2400" dirty="0" err="1">
                <a:latin typeface="Bahnschrift SemiBold SemiConden" pitchFamily="34" charset="0"/>
                <a:ea typeface="Calibri"/>
              </a:rPr>
              <a:t>berarti</a:t>
            </a:r>
            <a:r>
              <a:rPr lang="en-US" sz="2400" dirty="0">
                <a:latin typeface="Bahnschrift SemiBold SemiConden" pitchFamily="34" charset="0"/>
                <a:ea typeface="Calibri"/>
              </a:rPr>
              <a:t> </a:t>
            </a:r>
            <a:r>
              <a:rPr lang="en-US" sz="2400" dirty="0" err="1">
                <a:latin typeface="Bahnschrift SemiBold SemiConden" pitchFamily="34" charset="0"/>
                <a:ea typeface="Calibri"/>
              </a:rPr>
              <a:t>suatu</a:t>
            </a:r>
            <a:r>
              <a:rPr lang="en-US" sz="2400" dirty="0">
                <a:latin typeface="Bahnschrift SemiBold SemiConden" pitchFamily="34" charset="0"/>
                <a:ea typeface="Calibri"/>
              </a:rPr>
              <a:t> </a:t>
            </a:r>
            <a:r>
              <a:rPr lang="en-US" sz="2400" dirty="0" err="1">
                <a:latin typeface="Bahnschrift SemiBold SemiConden" pitchFamily="34" charset="0"/>
                <a:ea typeface="Calibri"/>
              </a:rPr>
              <a:t>Undang-Undang</a:t>
            </a:r>
            <a:r>
              <a:rPr lang="en-US" sz="2400" dirty="0">
                <a:latin typeface="Bahnschrift SemiBold SemiConden" pitchFamily="34" charset="0"/>
                <a:ea typeface="Calibri"/>
              </a:rPr>
              <a:t> yang </a:t>
            </a:r>
            <a:r>
              <a:rPr lang="en-US" sz="2400" dirty="0" err="1">
                <a:latin typeface="Bahnschrift SemiBold SemiConden" pitchFamily="34" charset="0"/>
                <a:ea typeface="Calibri"/>
              </a:rPr>
              <a:t>menjadi</a:t>
            </a:r>
            <a:r>
              <a:rPr lang="en-US" sz="2400" dirty="0">
                <a:latin typeface="Bahnschrift SemiBold SemiConden" pitchFamily="34" charset="0"/>
                <a:ea typeface="Calibri"/>
              </a:rPr>
              <a:t> </a:t>
            </a:r>
            <a:r>
              <a:rPr lang="en-US" sz="2400" dirty="0" err="1">
                <a:latin typeface="Bahnschrift SemiBold SemiConden" pitchFamily="34" charset="0"/>
                <a:ea typeface="Calibri"/>
              </a:rPr>
              <a:t>dasar</a:t>
            </a:r>
            <a:r>
              <a:rPr lang="en-US" sz="2400" dirty="0">
                <a:latin typeface="Bahnschrift SemiBold SemiConden" pitchFamily="34" charset="0"/>
                <a:ea typeface="Calibri"/>
              </a:rPr>
              <a:t> (</a:t>
            </a:r>
            <a:r>
              <a:rPr lang="en-US" sz="2400" i="1" dirty="0" err="1">
                <a:latin typeface="Bahnschrift SemiBold SemiConden" pitchFamily="34" charset="0"/>
                <a:ea typeface="Calibri"/>
              </a:rPr>
              <a:t>grond</a:t>
            </a:r>
            <a:r>
              <a:rPr lang="en-US" sz="2400" dirty="0">
                <a:latin typeface="Bahnschrift SemiBold SemiConden" pitchFamily="34" charset="0"/>
                <a:ea typeface="Calibri"/>
              </a:rPr>
              <a:t>) </a:t>
            </a:r>
            <a:r>
              <a:rPr lang="en-US" sz="2400" dirty="0" err="1">
                <a:latin typeface="Bahnschrift SemiBold SemiConden" pitchFamily="34" charset="0"/>
                <a:ea typeface="Calibri"/>
              </a:rPr>
              <a:t>dari</a:t>
            </a:r>
            <a:r>
              <a:rPr lang="en-US" sz="2400" dirty="0">
                <a:latin typeface="Bahnschrift SemiBold SemiConden" pitchFamily="34" charset="0"/>
                <a:ea typeface="Calibri"/>
              </a:rPr>
              <a:t> </a:t>
            </a:r>
            <a:r>
              <a:rPr lang="en-US" sz="2400" dirty="0" err="1">
                <a:latin typeface="Bahnschrift SemiBold SemiConden" pitchFamily="34" charset="0"/>
                <a:ea typeface="Calibri"/>
              </a:rPr>
              <a:t>segala</a:t>
            </a:r>
            <a:r>
              <a:rPr lang="en-US" sz="2400" dirty="0">
                <a:latin typeface="Bahnschrift SemiBold SemiConden" pitchFamily="34" charset="0"/>
                <a:ea typeface="Calibri"/>
              </a:rPr>
              <a:t> </a:t>
            </a:r>
            <a:r>
              <a:rPr lang="en-US" sz="2400" dirty="0" err="1">
                <a:latin typeface="Bahnschrift SemiBold SemiConden" pitchFamily="34" charset="0"/>
                <a:ea typeface="Calibri"/>
              </a:rPr>
              <a:t>hukum</a:t>
            </a:r>
            <a:r>
              <a:rPr lang="en-US" sz="2400" dirty="0">
                <a:latin typeface="Bahnschrift SemiBold SemiConden" pitchFamily="34" charset="0"/>
                <a:ea typeface="Calibri"/>
              </a:rPr>
              <a:t> </a:t>
            </a:r>
            <a:r>
              <a:rPr lang="en-US" sz="2400" dirty="0" err="1">
                <a:latin typeface="Bahnschrift SemiBold SemiConden" pitchFamily="34" charset="0"/>
                <a:ea typeface="Calibri"/>
              </a:rPr>
              <a:t>bentuk</a:t>
            </a:r>
            <a:r>
              <a:rPr lang="en-US" sz="2400" dirty="0">
                <a:latin typeface="Bahnschrift SemiBold SemiConden" pitchFamily="34" charset="0"/>
                <a:ea typeface="Calibri"/>
              </a:rPr>
              <a:t> </a:t>
            </a:r>
            <a:r>
              <a:rPr lang="en-US" sz="2400" dirty="0" err="1">
                <a:latin typeface="Bahnschrift SemiBold SemiConden" pitchFamily="34" charset="0"/>
                <a:ea typeface="Calibri"/>
              </a:rPr>
              <a:t>organisasi</a:t>
            </a:r>
            <a:r>
              <a:rPr lang="en-US" sz="2400" dirty="0">
                <a:latin typeface="Bahnschrift SemiBold SemiConden" pitchFamily="34" charset="0"/>
                <a:ea typeface="Calibri"/>
              </a:rPr>
              <a:t> yang </a:t>
            </a:r>
            <a:r>
              <a:rPr lang="en-US" sz="2400" dirty="0" err="1">
                <a:latin typeface="Bahnschrift SemiBold SemiConden" pitchFamily="34" charset="0"/>
                <a:ea typeface="Calibri"/>
              </a:rPr>
              <a:t>pada</a:t>
            </a:r>
            <a:r>
              <a:rPr lang="en-US" sz="2400" dirty="0">
                <a:latin typeface="Bahnschrift SemiBold SemiConden" pitchFamily="34" charset="0"/>
                <a:ea typeface="Calibri"/>
              </a:rPr>
              <a:t> </a:t>
            </a:r>
            <a:r>
              <a:rPr lang="en-US" sz="2400" dirty="0" err="1">
                <a:latin typeface="Bahnschrift SemiBold SemiConden" pitchFamily="34" charset="0"/>
                <a:ea typeface="Calibri"/>
              </a:rPr>
              <a:t>umumnya</a:t>
            </a:r>
            <a:r>
              <a:rPr lang="en-US" sz="2400" dirty="0">
                <a:latin typeface="Bahnschrift SemiBold SemiConden" pitchFamily="34" charset="0"/>
                <a:ea typeface="Calibri"/>
              </a:rPr>
              <a:t> </a:t>
            </a:r>
            <a:r>
              <a:rPr lang="en-US" sz="2400" dirty="0" err="1">
                <a:latin typeface="Bahnschrift SemiBold SemiConden" pitchFamily="34" charset="0"/>
                <a:ea typeface="Calibri"/>
              </a:rPr>
              <a:t>berbentuk</a:t>
            </a:r>
            <a:r>
              <a:rPr lang="en-US" sz="2400" dirty="0">
                <a:latin typeface="Bahnschrift SemiBold SemiConden" pitchFamily="34" charset="0"/>
                <a:ea typeface="Calibri"/>
              </a:rPr>
              <a:t> </a:t>
            </a:r>
            <a:r>
              <a:rPr lang="en-US" sz="2400" dirty="0" err="1">
                <a:latin typeface="Bahnschrift SemiBold SemiConden" pitchFamily="34" charset="0"/>
                <a:ea typeface="Calibri"/>
              </a:rPr>
              <a:t>naskah</a:t>
            </a:r>
            <a:r>
              <a:rPr lang="en-US" sz="2400" dirty="0">
                <a:latin typeface="Bahnschrift SemiBold SemiConden" pitchFamily="34" charset="0"/>
                <a:ea typeface="Calibri"/>
              </a:rPr>
              <a:t> yang </a:t>
            </a:r>
            <a:r>
              <a:rPr lang="en-US" sz="2400" dirty="0" err="1">
                <a:latin typeface="Bahnschrift SemiBold SemiConden" pitchFamily="34" charset="0"/>
                <a:ea typeface="Calibri"/>
              </a:rPr>
              <a:t>sering</a:t>
            </a:r>
            <a:r>
              <a:rPr lang="en-US" sz="2400" dirty="0">
                <a:latin typeface="Bahnschrift SemiBold SemiConden" pitchFamily="34" charset="0"/>
                <a:ea typeface="Calibri"/>
              </a:rPr>
              <a:t> </a:t>
            </a:r>
            <a:r>
              <a:rPr lang="en-US" sz="2400" dirty="0" err="1">
                <a:latin typeface="Bahnschrift SemiBold SemiConden" pitchFamily="34" charset="0"/>
                <a:ea typeface="Calibri"/>
              </a:rPr>
              <a:t>disebut</a:t>
            </a:r>
            <a:r>
              <a:rPr lang="id-ID" sz="2400" dirty="0">
                <a:latin typeface="Bahnschrift SemiBold SemiConden" pitchFamily="34" charset="0"/>
                <a:ea typeface="Calibri"/>
              </a:rPr>
              <a:t> </a:t>
            </a:r>
            <a:r>
              <a:rPr lang="en-US" sz="2400" dirty="0" err="1">
                <a:latin typeface="Bahnschrift SemiBold SemiConden" pitchFamily="34" charset="0"/>
                <a:ea typeface="Calibri"/>
              </a:rPr>
              <a:t>dengan</a:t>
            </a:r>
            <a:r>
              <a:rPr lang="en-US" sz="2400" dirty="0">
                <a:latin typeface="Bahnschrift SemiBold SemiConden" pitchFamily="34" charset="0"/>
                <a:ea typeface="Calibri"/>
              </a:rPr>
              <a:t> </a:t>
            </a:r>
            <a:r>
              <a:rPr lang="en-US" sz="2400" dirty="0" err="1">
                <a:latin typeface="Bahnschrift SemiBold SemiConden" pitchFamily="34" charset="0"/>
                <a:ea typeface="Calibri"/>
              </a:rPr>
              <a:t>Konstitusi</a:t>
            </a:r>
            <a:r>
              <a:rPr lang="en-US" sz="2400" dirty="0">
                <a:latin typeface="Bahnschrift SemiBold SemiConden" pitchFamily="34" charset="0"/>
                <a:ea typeface="Calibri"/>
              </a:rPr>
              <a:t> </a:t>
            </a:r>
            <a:r>
              <a:rPr lang="en-US" sz="2400" dirty="0" err="1">
                <a:latin typeface="Bahnschrift SemiBold SemiConden" pitchFamily="34" charset="0"/>
                <a:ea typeface="Calibri"/>
              </a:rPr>
              <a:t>atau</a:t>
            </a:r>
            <a:r>
              <a:rPr lang="en-US" sz="2400" dirty="0">
                <a:latin typeface="Bahnschrift SemiBold SemiConden" pitchFamily="34" charset="0"/>
                <a:ea typeface="Calibri"/>
              </a:rPr>
              <a:t> </a:t>
            </a:r>
            <a:r>
              <a:rPr lang="en-US" sz="2400" dirty="0" err="1">
                <a:latin typeface="Bahnschrift SemiBold SemiConden" pitchFamily="34" charset="0"/>
                <a:ea typeface="Calibri"/>
              </a:rPr>
              <a:t>Undang-Undang</a:t>
            </a:r>
            <a:r>
              <a:rPr lang="en-US" sz="2400" dirty="0">
                <a:latin typeface="Bahnschrift SemiBold SemiConden" pitchFamily="34" charset="0"/>
                <a:ea typeface="Calibri"/>
              </a:rPr>
              <a:t> </a:t>
            </a:r>
            <a:r>
              <a:rPr lang="en-US" sz="2400" dirty="0" err="1">
                <a:latin typeface="Bahnschrift SemiBold SemiConden" pitchFamily="34" charset="0"/>
                <a:ea typeface="Calibri"/>
              </a:rPr>
              <a:t>Dasar</a:t>
            </a:r>
            <a:r>
              <a:rPr lang="en-US" sz="2400" dirty="0">
                <a:latin typeface="Bahnschrift SemiBold SemiConden" pitchFamily="34" charset="0"/>
                <a:ea typeface="Calibri"/>
              </a:rPr>
              <a:t>. </a:t>
            </a:r>
            <a:r>
              <a:rPr lang="en-US" sz="2400" dirty="0" err="1">
                <a:latin typeface="Bahnschrift SemiBold SemiConden" pitchFamily="34" charset="0"/>
                <a:ea typeface="Calibri"/>
              </a:rPr>
              <a:t>Dahulu</a:t>
            </a:r>
            <a:r>
              <a:rPr lang="en-US" sz="2400" dirty="0">
                <a:latin typeface="Bahnschrift SemiBold SemiConden" pitchFamily="34" charset="0"/>
                <a:ea typeface="Calibri"/>
              </a:rPr>
              <a:t> </a:t>
            </a:r>
            <a:r>
              <a:rPr lang="en-US" sz="2400" dirty="0" err="1">
                <a:latin typeface="Bahnschrift SemiBold SemiConden" pitchFamily="34" charset="0"/>
                <a:ea typeface="Calibri"/>
              </a:rPr>
              <a:t>konstitusi</a:t>
            </a:r>
            <a:r>
              <a:rPr lang="en-US" sz="2400" dirty="0">
                <a:latin typeface="Bahnschrift SemiBold SemiConden" pitchFamily="34" charset="0"/>
                <a:ea typeface="Calibri"/>
              </a:rPr>
              <a:t> </a:t>
            </a:r>
            <a:r>
              <a:rPr lang="en-US" sz="2400" dirty="0" err="1">
                <a:latin typeface="Bahnschrift SemiBold SemiConden" pitchFamily="34" charset="0"/>
                <a:ea typeface="Calibri"/>
              </a:rPr>
              <a:t>digunakan</a:t>
            </a:r>
            <a:r>
              <a:rPr lang="en-US" sz="2400" dirty="0">
                <a:latin typeface="Bahnschrift SemiBold SemiConden" pitchFamily="34" charset="0"/>
                <a:ea typeface="Calibri"/>
              </a:rPr>
              <a:t> </a:t>
            </a:r>
            <a:r>
              <a:rPr lang="en-US" sz="2400" dirty="0" err="1">
                <a:latin typeface="Bahnschrift SemiBold SemiConden" pitchFamily="34" charset="0"/>
                <a:ea typeface="Calibri"/>
              </a:rPr>
              <a:t>sebagai</a:t>
            </a:r>
            <a:r>
              <a:rPr lang="en-US" sz="2400" dirty="0">
                <a:latin typeface="Bahnschrift SemiBold SemiConden" pitchFamily="34" charset="0"/>
                <a:ea typeface="Calibri"/>
              </a:rPr>
              <a:t> </a:t>
            </a:r>
            <a:r>
              <a:rPr lang="en-US" sz="2400" dirty="0" err="1">
                <a:latin typeface="Bahnschrift SemiBold SemiConden" pitchFamily="34" charset="0"/>
                <a:ea typeface="Calibri"/>
              </a:rPr>
              <a:t>penunjuk</a:t>
            </a:r>
            <a:r>
              <a:rPr lang="en-US" sz="2400" dirty="0">
                <a:latin typeface="Bahnschrift SemiBold SemiConden" pitchFamily="34" charset="0"/>
                <a:ea typeface="Calibri"/>
              </a:rPr>
              <a:t> </a:t>
            </a:r>
            <a:r>
              <a:rPr lang="en-US" sz="2400" dirty="0" err="1">
                <a:latin typeface="Bahnschrift SemiBold SemiConden" pitchFamily="34" charset="0"/>
                <a:ea typeface="Calibri"/>
              </a:rPr>
              <a:t>hukum</a:t>
            </a:r>
            <a:r>
              <a:rPr lang="en-US" sz="2400" dirty="0">
                <a:latin typeface="Bahnschrift SemiBold SemiConden" pitchFamily="34" charset="0"/>
                <a:ea typeface="Calibri"/>
              </a:rPr>
              <a:t> </a:t>
            </a:r>
            <a:r>
              <a:rPr lang="en-US" sz="2400" dirty="0" err="1">
                <a:latin typeface="Bahnschrift SemiBold SemiConden" pitchFamily="34" charset="0"/>
                <a:ea typeface="Calibri"/>
              </a:rPr>
              <a:t>penting</a:t>
            </a:r>
            <a:r>
              <a:rPr lang="en-US" sz="2400" dirty="0">
                <a:latin typeface="Bahnschrift SemiBold SemiConden" pitchFamily="34" charset="0"/>
                <a:ea typeface="Calibri"/>
              </a:rPr>
              <a:t> yang </a:t>
            </a:r>
            <a:r>
              <a:rPr lang="en-US" sz="2400" dirty="0" err="1">
                <a:latin typeface="Bahnschrift SemiBold SemiConden" pitchFamily="34" charset="0"/>
                <a:ea typeface="Calibri"/>
              </a:rPr>
              <a:t>dikeluarkan</a:t>
            </a:r>
            <a:r>
              <a:rPr lang="en-US" sz="2400" dirty="0">
                <a:latin typeface="Bahnschrift SemiBold SemiConden" pitchFamily="34" charset="0"/>
                <a:ea typeface="Calibri"/>
              </a:rPr>
              <a:t> </a:t>
            </a:r>
            <a:r>
              <a:rPr lang="en-US" sz="2400" dirty="0" err="1">
                <a:latin typeface="Bahnschrift SemiBold SemiConden" pitchFamily="34" charset="0"/>
                <a:ea typeface="Calibri"/>
              </a:rPr>
              <a:t>oleh</a:t>
            </a:r>
            <a:r>
              <a:rPr lang="en-US" sz="2400" dirty="0">
                <a:latin typeface="Bahnschrift SemiBold SemiConden" pitchFamily="34" charset="0"/>
                <a:ea typeface="Calibri"/>
              </a:rPr>
              <a:t> </a:t>
            </a:r>
            <a:r>
              <a:rPr lang="en-US" sz="2400" dirty="0" err="1">
                <a:latin typeface="Bahnschrift SemiBold SemiConden" pitchFamily="34" charset="0"/>
                <a:ea typeface="Calibri"/>
              </a:rPr>
              <a:t>kaisar</a:t>
            </a:r>
            <a:r>
              <a:rPr lang="en-US" sz="2400" dirty="0">
                <a:latin typeface="Bahnschrift SemiBold SemiConden" pitchFamily="34" charset="0"/>
                <a:ea typeface="Calibri"/>
              </a:rPr>
              <a:t> </a:t>
            </a:r>
            <a:r>
              <a:rPr lang="en-US" sz="2400" dirty="0" err="1">
                <a:latin typeface="Bahnschrift SemiBold SemiConden" pitchFamily="34" charset="0"/>
                <a:ea typeface="Calibri"/>
              </a:rPr>
              <a:t>atau</a:t>
            </a:r>
            <a:r>
              <a:rPr lang="en-US" sz="2400" dirty="0">
                <a:latin typeface="Bahnschrift SemiBold SemiConden" pitchFamily="34" charset="0"/>
                <a:ea typeface="Calibri"/>
              </a:rPr>
              <a:t> raja yang </a:t>
            </a:r>
            <a:r>
              <a:rPr lang="en-US" sz="2400" dirty="0" err="1">
                <a:latin typeface="Bahnschrift SemiBold SemiConden" pitchFamily="34" charset="0"/>
                <a:ea typeface="Calibri"/>
              </a:rPr>
              <a:t>digunakan</a:t>
            </a:r>
            <a:r>
              <a:rPr lang="en-US" sz="2400" dirty="0">
                <a:latin typeface="Bahnschrift SemiBold SemiConden" pitchFamily="34" charset="0"/>
                <a:ea typeface="Calibri"/>
              </a:rPr>
              <a:t> </a:t>
            </a:r>
            <a:r>
              <a:rPr lang="en-US" sz="2400" dirty="0" err="1">
                <a:latin typeface="Bahnschrift SemiBold SemiConden" pitchFamily="34" charset="0"/>
                <a:ea typeface="Calibri"/>
              </a:rPr>
              <a:t>secara</a:t>
            </a:r>
            <a:r>
              <a:rPr lang="en-US" sz="2400" dirty="0">
                <a:latin typeface="Bahnschrift SemiBold SemiConden" pitchFamily="34" charset="0"/>
                <a:ea typeface="Calibri"/>
              </a:rPr>
              <a:t> </a:t>
            </a:r>
            <a:r>
              <a:rPr lang="en-US" sz="2400" dirty="0" err="1">
                <a:latin typeface="Bahnschrift SemiBold SemiConden" pitchFamily="34" charset="0"/>
                <a:ea typeface="Calibri"/>
              </a:rPr>
              <a:t>luas</a:t>
            </a:r>
            <a:r>
              <a:rPr lang="en-US" sz="2400" dirty="0">
                <a:latin typeface="Bahnschrift SemiBold SemiConden" pitchFamily="34" charset="0"/>
                <a:ea typeface="Calibri"/>
              </a:rPr>
              <a:t> </a:t>
            </a:r>
            <a:r>
              <a:rPr lang="en-US" sz="2400" dirty="0" err="1">
                <a:latin typeface="Bahnschrift SemiBold SemiConden" pitchFamily="34" charset="0"/>
                <a:ea typeface="Calibri"/>
              </a:rPr>
              <a:t>dalam</a:t>
            </a:r>
            <a:r>
              <a:rPr lang="en-US" sz="2400" dirty="0">
                <a:latin typeface="Bahnschrift SemiBold SemiConden" pitchFamily="34" charset="0"/>
                <a:ea typeface="Calibri"/>
              </a:rPr>
              <a:t> </a:t>
            </a:r>
            <a:r>
              <a:rPr lang="en-US" sz="2400" dirty="0" err="1">
                <a:latin typeface="Bahnschrift SemiBold SemiConden" pitchFamily="34" charset="0"/>
                <a:ea typeface="Calibri"/>
              </a:rPr>
              <a:t>hukum</a:t>
            </a:r>
            <a:r>
              <a:rPr lang="en-US" sz="2400" dirty="0">
                <a:latin typeface="Bahnschrift SemiBold SemiConden" pitchFamily="34" charset="0"/>
                <a:ea typeface="Calibri"/>
              </a:rPr>
              <a:t> </a:t>
            </a:r>
            <a:r>
              <a:rPr lang="en-US" sz="2400" dirty="0" err="1">
                <a:latin typeface="Bahnschrift SemiBold SemiConden" pitchFamily="34" charset="0"/>
                <a:ea typeface="Calibri"/>
              </a:rPr>
              <a:t>kanon</a:t>
            </a:r>
            <a:r>
              <a:rPr lang="en-US" sz="2400" dirty="0">
                <a:latin typeface="Bahnschrift SemiBold SemiConden" pitchFamily="34" charset="0"/>
                <a:ea typeface="Calibri"/>
              </a:rPr>
              <a:t> </a:t>
            </a:r>
            <a:r>
              <a:rPr lang="en-US" sz="2400" dirty="0" err="1">
                <a:latin typeface="Bahnschrift SemiBold SemiConden" pitchFamily="34" charset="0"/>
                <a:ea typeface="Calibri"/>
              </a:rPr>
              <a:t>untuk</a:t>
            </a:r>
            <a:r>
              <a:rPr lang="en-US" sz="2400" dirty="0">
                <a:latin typeface="Bahnschrift SemiBold SemiConden" pitchFamily="34" charset="0"/>
                <a:ea typeface="Calibri"/>
              </a:rPr>
              <a:t> </a:t>
            </a:r>
            <a:r>
              <a:rPr lang="en-US" sz="2400" dirty="0" err="1">
                <a:latin typeface="Bahnschrift SemiBold SemiConden" pitchFamily="34" charset="0"/>
                <a:ea typeface="Calibri"/>
              </a:rPr>
              <a:t>menandakan</a:t>
            </a:r>
            <a:r>
              <a:rPr lang="en-US" sz="2400" dirty="0">
                <a:latin typeface="Bahnschrift SemiBold SemiConden" pitchFamily="34" charset="0"/>
                <a:ea typeface="Calibri"/>
              </a:rPr>
              <a:t> </a:t>
            </a:r>
            <a:r>
              <a:rPr lang="en-US" sz="2400" dirty="0" err="1">
                <a:latin typeface="Bahnschrift SemiBold SemiConden" pitchFamily="34" charset="0"/>
                <a:ea typeface="Calibri"/>
              </a:rPr>
              <a:t>keputusan</a:t>
            </a:r>
            <a:r>
              <a:rPr lang="en-US" sz="2400" dirty="0">
                <a:latin typeface="Bahnschrift SemiBold SemiConden" pitchFamily="34" charset="0"/>
                <a:ea typeface="Calibri"/>
              </a:rPr>
              <a:t> </a:t>
            </a:r>
            <a:r>
              <a:rPr lang="en-US" sz="2400" dirty="0" err="1">
                <a:latin typeface="Bahnschrift SemiBold SemiConden" pitchFamily="34" charset="0"/>
                <a:ea typeface="Calibri"/>
              </a:rPr>
              <a:t>substitusi</a:t>
            </a:r>
            <a:r>
              <a:rPr lang="en-US" sz="2400" dirty="0">
                <a:latin typeface="Bahnschrift SemiBold SemiConden" pitchFamily="34" charset="0"/>
                <a:ea typeface="Calibri"/>
              </a:rPr>
              <a:t> </a:t>
            </a:r>
            <a:r>
              <a:rPr lang="en-US" sz="2400" dirty="0" err="1">
                <a:latin typeface="Bahnschrift SemiBold SemiConden" pitchFamily="34" charset="0"/>
                <a:ea typeface="Calibri"/>
              </a:rPr>
              <a:t>tertentu</a:t>
            </a:r>
            <a:r>
              <a:rPr lang="en-US" sz="2400" dirty="0">
                <a:latin typeface="Bahnschrift SemiBold SemiConden" pitchFamily="34" charset="0"/>
                <a:ea typeface="Calibri"/>
              </a:rPr>
              <a:t>.</a:t>
            </a:r>
            <a:endParaRPr lang="id-ID" sz="2400" dirty="0">
              <a:latin typeface="Bahnschrift SemiBold SemiConden"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12360" y="404665"/>
            <a:ext cx="864096" cy="937072"/>
          </a:xfrm>
          <a:prstGeom prst="rect">
            <a:avLst/>
          </a:prstGeom>
        </p:spPr>
      </p:pic>
    </p:spTree>
    <p:extLst>
      <p:ext uri="{BB962C8B-B14F-4D97-AF65-F5344CB8AC3E}">
        <p14:creationId xmlns:p14="http://schemas.microsoft.com/office/powerpoint/2010/main" val="5828003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908720"/>
            <a:ext cx="7758608" cy="3831818"/>
          </a:xfrm>
          <a:prstGeom prst="rect">
            <a:avLst/>
          </a:prstGeom>
        </p:spPr>
        <p:txBody>
          <a:bodyPr wrap="square">
            <a:spAutoFit/>
          </a:bodyPr>
          <a:lstStyle/>
          <a:p>
            <a:pPr indent="0" algn="just">
              <a:lnSpc>
                <a:spcPct val="150000"/>
              </a:lnSpc>
              <a:spcAft>
                <a:spcPts val="0"/>
              </a:spcAft>
              <a:buNone/>
            </a:pPr>
            <a:r>
              <a:rPr lang="en-US" dirty="0" err="1">
                <a:latin typeface="Bahnschrift SemiBold SemiConden" pitchFamily="34" charset="0"/>
                <a:ea typeface="Calibri"/>
                <a:cs typeface="Times New Roman"/>
              </a:rPr>
              <a:t>Konstitusi</a:t>
            </a:r>
            <a:r>
              <a:rPr lang="en-US" dirty="0">
                <a:latin typeface="Bahnschrift SemiBold SemiConden" pitchFamily="34" charset="0"/>
                <a:ea typeface="Calibri"/>
                <a:cs typeface="Times New Roman"/>
              </a:rPr>
              <a:t> </a:t>
            </a:r>
            <a:r>
              <a:rPr lang="en-US" dirty="0" err="1">
                <a:latin typeface="Bahnschrift SemiBold SemiConden" pitchFamily="34" charset="0"/>
                <a:ea typeface="Calibri"/>
                <a:cs typeface="Times New Roman"/>
              </a:rPr>
              <a:t>memiliki</a:t>
            </a:r>
            <a:r>
              <a:rPr lang="en-US" dirty="0">
                <a:latin typeface="Bahnschrift SemiBold SemiConden" pitchFamily="34" charset="0"/>
                <a:ea typeface="Calibri"/>
                <a:cs typeface="Times New Roman"/>
              </a:rPr>
              <a:t> </a:t>
            </a:r>
            <a:r>
              <a:rPr lang="en-US" dirty="0" err="1">
                <a:latin typeface="Bahnschrift SemiBold SemiConden" pitchFamily="34" charset="0"/>
                <a:ea typeface="Calibri"/>
                <a:cs typeface="Times New Roman"/>
              </a:rPr>
              <a:t>tujuan</a:t>
            </a:r>
            <a:r>
              <a:rPr lang="en-US" dirty="0">
                <a:latin typeface="Bahnschrift SemiBold SemiConden" pitchFamily="34" charset="0"/>
                <a:ea typeface="Calibri"/>
                <a:cs typeface="Times New Roman"/>
              </a:rPr>
              <a:t> yang </a:t>
            </a:r>
            <a:r>
              <a:rPr lang="en-US" dirty="0" err="1">
                <a:latin typeface="Bahnschrift SemiBold SemiConden" pitchFamily="34" charset="0"/>
                <a:ea typeface="Calibri"/>
                <a:cs typeface="Times New Roman"/>
              </a:rPr>
              <a:t>berkaitan</a:t>
            </a:r>
            <a:r>
              <a:rPr lang="en-US" dirty="0">
                <a:latin typeface="Bahnschrift SemiBold SemiConden" pitchFamily="34" charset="0"/>
                <a:ea typeface="Calibri"/>
                <a:cs typeface="Times New Roman"/>
              </a:rPr>
              <a:t> </a:t>
            </a:r>
            <a:r>
              <a:rPr lang="en-US" dirty="0" err="1">
                <a:latin typeface="Bahnschrift SemiBold SemiConden" pitchFamily="34" charset="0"/>
                <a:ea typeface="Calibri"/>
                <a:cs typeface="Times New Roman"/>
              </a:rPr>
              <a:t>dengan</a:t>
            </a:r>
            <a:r>
              <a:rPr lang="en-US" dirty="0">
                <a:latin typeface="Bahnschrift SemiBold SemiConden" pitchFamily="34" charset="0"/>
                <a:ea typeface="Calibri"/>
                <a:cs typeface="Times New Roman"/>
              </a:rPr>
              <a:t>:</a:t>
            </a:r>
            <a:endParaRPr lang="id-ID" sz="1600" dirty="0">
              <a:latin typeface="Bahnschrift SemiBold SemiConden" pitchFamily="34" charset="0"/>
              <a:ea typeface="Calibri"/>
              <a:cs typeface="Times New Roman"/>
            </a:endParaRPr>
          </a:p>
          <a:p>
            <a:pPr marL="342900" lvl="0" indent="-342900" algn="just">
              <a:lnSpc>
                <a:spcPct val="150000"/>
              </a:lnSpc>
              <a:spcAft>
                <a:spcPts val="0"/>
              </a:spcAft>
              <a:buFont typeface="+mj-lt"/>
              <a:buAutoNum type="arabicPeriod"/>
            </a:pPr>
            <a:r>
              <a:rPr lang="en-US" dirty="0" err="1">
                <a:latin typeface="Bahnschrift SemiBold SemiConden" pitchFamily="34" charset="0"/>
                <a:ea typeface="Calibri"/>
                <a:cs typeface="Times New Roman"/>
              </a:rPr>
              <a:t>Berbagai</a:t>
            </a:r>
            <a:r>
              <a:rPr lang="en-US" dirty="0">
                <a:latin typeface="Bahnschrift SemiBold SemiConden" pitchFamily="34" charset="0"/>
                <a:ea typeface="Calibri"/>
                <a:cs typeface="Times New Roman"/>
              </a:rPr>
              <a:t> </a:t>
            </a:r>
            <a:r>
              <a:rPr lang="en-US" dirty="0" err="1">
                <a:latin typeface="Bahnschrift SemiBold SemiConden" pitchFamily="34" charset="0"/>
                <a:ea typeface="Calibri"/>
                <a:cs typeface="Times New Roman"/>
              </a:rPr>
              <a:t>lembaga</a:t>
            </a:r>
            <a:r>
              <a:rPr lang="en-US" dirty="0">
                <a:latin typeface="Bahnschrift SemiBold SemiConden" pitchFamily="34" charset="0"/>
                <a:ea typeface="Calibri"/>
                <a:cs typeface="Times New Roman"/>
              </a:rPr>
              <a:t> </a:t>
            </a:r>
            <a:r>
              <a:rPr lang="en-US" dirty="0" err="1">
                <a:latin typeface="Bahnschrift SemiBold SemiConden" pitchFamily="34" charset="0"/>
                <a:ea typeface="Calibri"/>
                <a:cs typeface="Times New Roman"/>
              </a:rPr>
              <a:t>kenegaraan</a:t>
            </a:r>
            <a:r>
              <a:rPr lang="en-US" dirty="0">
                <a:latin typeface="Bahnschrift SemiBold SemiConden" pitchFamily="34" charset="0"/>
                <a:ea typeface="Calibri"/>
                <a:cs typeface="Times New Roman"/>
              </a:rPr>
              <a:t> </a:t>
            </a:r>
            <a:r>
              <a:rPr lang="en-US" dirty="0" err="1">
                <a:latin typeface="Bahnschrift SemiBold SemiConden" pitchFamily="34" charset="0"/>
                <a:ea typeface="Calibri"/>
                <a:cs typeface="Times New Roman"/>
              </a:rPr>
              <a:t>dengan</a:t>
            </a:r>
            <a:r>
              <a:rPr lang="en-US" dirty="0">
                <a:latin typeface="Bahnschrift SemiBold SemiConden" pitchFamily="34" charset="0"/>
                <a:ea typeface="Calibri"/>
                <a:cs typeface="Times New Roman"/>
              </a:rPr>
              <a:t> </a:t>
            </a:r>
            <a:r>
              <a:rPr lang="en-US" dirty="0" err="1">
                <a:latin typeface="Bahnschrift SemiBold SemiConden" pitchFamily="34" charset="0"/>
                <a:ea typeface="Calibri"/>
                <a:cs typeface="Times New Roman"/>
              </a:rPr>
              <a:t>wewenang</a:t>
            </a:r>
            <a:r>
              <a:rPr lang="en-US" dirty="0">
                <a:latin typeface="Bahnschrift SemiBold SemiConden" pitchFamily="34" charset="0"/>
                <a:ea typeface="Calibri"/>
                <a:cs typeface="Times New Roman"/>
              </a:rPr>
              <a:t> </a:t>
            </a:r>
            <a:r>
              <a:rPr lang="en-US" dirty="0" err="1">
                <a:latin typeface="Bahnschrift SemiBold SemiConden" pitchFamily="34" charset="0"/>
                <a:ea typeface="Calibri"/>
                <a:cs typeface="Times New Roman"/>
              </a:rPr>
              <a:t>dengan</a:t>
            </a:r>
            <a:r>
              <a:rPr lang="en-US" dirty="0">
                <a:latin typeface="Bahnschrift SemiBold SemiConden" pitchFamily="34" charset="0"/>
                <a:ea typeface="Calibri"/>
                <a:cs typeface="Times New Roman"/>
              </a:rPr>
              <a:t> </a:t>
            </a:r>
            <a:r>
              <a:rPr lang="en-US" dirty="0" err="1">
                <a:latin typeface="Bahnschrift SemiBold SemiConden" pitchFamily="34" charset="0"/>
                <a:ea typeface="Calibri"/>
                <a:cs typeface="Times New Roman"/>
              </a:rPr>
              <a:t>tugasnya</a:t>
            </a:r>
            <a:r>
              <a:rPr lang="en-US" dirty="0">
                <a:latin typeface="Bahnschrift SemiBold SemiConden" pitchFamily="34" charset="0"/>
                <a:ea typeface="Calibri"/>
                <a:cs typeface="Times New Roman"/>
              </a:rPr>
              <a:t> </a:t>
            </a:r>
            <a:r>
              <a:rPr lang="en-US" dirty="0" err="1">
                <a:latin typeface="Bahnschrift SemiBold SemiConden" pitchFamily="34" charset="0"/>
                <a:ea typeface="Calibri"/>
                <a:cs typeface="Times New Roman"/>
              </a:rPr>
              <a:t>masing-masing</a:t>
            </a:r>
            <a:r>
              <a:rPr lang="en-US" dirty="0">
                <a:latin typeface="Bahnschrift SemiBold SemiConden" pitchFamily="34" charset="0"/>
                <a:ea typeface="Calibri"/>
                <a:cs typeface="Times New Roman"/>
              </a:rPr>
              <a:t>.</a:t>
            </a:r>
            <a:endParaRPr lang="id-ID" sz="1600" dirty="0">
              <a:latin typeface="Bahnschrift SemiBold SemiConden" pitchFamily="34" charset="0"/>
              <a:ea typeface="Calibri"/>
              <a:cs typeface="Times New Roman"/>
            </a:endParaRPr>
          </a:p>
          <a:p>
            <a:pPr marL="342900" lvl="0" indent="-342900" algn="just">
              <a:lnSpc>
                <a:spcPct val="150000"/>
              </a:lnSpc>
              <a:spcAft>
                <a:spcPts val="0"/>
              </a:spcAft>
              <a:buFont typeface="+mj-lt"/>
              <a:buAutoNum type="arabicPeriod"/>
            </a:pPr>
            <a:r>
              <a:rPr lang="en-US" dirty="0" err="1">
                <a:latin typeface="Bahnschrift SemiBold SemiConden" pitchFamily="34" charset="0"/>
                <a:ea typeface="Calibri"/>
                <a:cs typeface="Times New Roman"/>
              </a:rPr>
              <a:t>Hubungan</a:t>
            </a:r>
            <a:r>
              <a:rPr lang="en-US" dirty="0">
                <a:latin typeface="Bahnschrift SemiBold SemiConden" pitchFamily="34" charset="0"/>
                <a:ea typeface="Calibri"/>
                <a:cs typeface="Times New Roman"/>
              </a:rPr>
              <a:t> </a:t>
            </a:r>
            <a:r>
              <a:rPr lang="en-US" dirty="0" err="1">
                <a:latin typeface="Bahnschrift SemiBold SemiConden" pitchFamily="34" charset="0"/>
                <a:ea typeface="Calibri"/>
                <a:cs typeface="Times New Roman"/>
              </a:rPr>
              <a:t>antar</a:t>
            </a:r>
            <a:r>
              <a:rPr lang="en-US" dirty="0">
                <a:latin typeface="Bahnschrift SemiBold SemiConden" pitchFamily="34" charset="0"/>
                <a:ea typeface="Calibri"/>
                <a:cs typeface="Times New Roman"/>
              </a:rPr>
              <a:t> </a:t>
            </a:r>
            <a:r>
              <a:rPr lang="en-US" dirty="0" err="1">
                <a:latin typeface="Bahnschrift SemiBold SemiConden" pitchFamily="34" charset="0"/>
                <a:ea typeface="Calibri"/>
                <a:cs typeface="Times New Roman"/>
              </a:rPr>
              <a:t>lembaga</a:t>
            </a:r>
            <a:r>
              <a:rPr lang="en-US" dirty="0">
                <a:latin typeface="Bahnschrift SemiBold SemiConden" pitchFamily="34" charset="0"/>
                <a:ea typeface="Calibri"/>
                <a:cs typeface="Times New Roman"/>
              </a:rPr>
              <a:t> Negara.</a:t>
            </a:r>
            <a:endParaRPr lang="id-ID" sz="1600" dirty="0">
              <a:latin typeface="Bahnschrift SemiBold SemiConden" pitchFamily="34" charset="0"/>
              <a:ea typeface="Calibri"/>
              <a:cs typeface="Times New Roman"/>
            </a:endParaRPr>
          </a:p>
          <a:p>
            <a:pPr marL="342900" lvl="0" indent="-342900" algn="just">
              <a:lnSpc>
                <a:spcPct val="150000"/>
              </a:lnSpc>
              <a:spcAft>
                <a:spcPts val="0"/>
              </a:spcAft>
              <a:buFont typeface="+mj-lt"/>
              <a:buAutoNum type="arabicPeriod"/>
            </a:pPr>
            <a:r>
              <a:rPr lang="en-US" dirty="0" err="1">
                <a:latin typeface="Bahnschrift SemiBold SemiConden" pitchFamily="34" charset="0"/>
                <a:ea typeface="Calibri"/>
                <a:cs typeface="Times New Roman"/>
              </a:rPr>
              <a:t>Hubungan</a:t>
            </a:r>
            <a:r>
              <a:rPr lang="en-US" dirty="0">
                <a:latin typeface="Bahnschrift SemiBold SemiConden" pitchFamily="34" charset="0"/>
                <a:ea typeface="Calibri"/>
                <a:cs typeface="Times New Roman"/>
              </a:rPr>
              <a:t> </a:t>
            </a:r>
            <a:r>
              <a:rPr lang="en-US" dirty="0" err="1">
                <a:latin typeface="Bahnschrift SemiBold SemiConden" pitchFamily="34" charset="0"/>
                <a:ea typeface="Calibri"/>
                <a:cs typeface="Times New Roman"/>
              </a:rPr>
              <a:t>antar</a:t>
            </a:r>
            <a:r>
              <a:rPr lang="en-US" dirty="0">
                <a:latin typeface="Bahnschrift SemiBold SemiConden" pitchFamily="34" charset="0"/>
                <a:ea typeface="Calibri"/>
                <a:cs typeface="Times New Roman"/>
              </a:rPr>
              <a:t> </a:t>
            </a:r>
            <a:r>
              <a:rPr lang="en-US" dirty="0" err="1">
                <a:latin typeface="Bahnschrift SemiBold SemiConden" pitchFamily="34" charset="0"/>
                <a:ea typeface="Calibri"/>
                <a:cs typeface="Times New Roman"/>
              </a:rPr>
              <a:t>lembaga</a:t>
            </a:r>
            <a:r>
              <a:rPr lang="en-US" dirty="0">
                <a:latin typeface="Bahnschrift SemiBold SemiConden" pitchFamily="34" charset="0"/>
                <a:ea typeface="Calibri"/>
                <a:cs typeface="Times New Roman"/>
              </a:rPr>
              <a:t> Negara (</a:t>
            </a:r>
            <a:r>
              <a:rPr lang="en-US" dirty="0" err="1">
                <a:latin typeface="Bahnschrift SemiBold SemiConden" pitchFamily="34" charset="0"/>
                <a:ea typeface="Calibri"/>
                <a:cs typeface="Times New Roman"/>
              </a:rPr>
              <a:t>pemerintah</a:t>
            </a:r>
            <a:r>
              <a:rPr lang="en-US" dirty="0">
                <a:latin typeface="Bahnschrift SemiBold SemiConden" pitchFamily="34" charset="0"/>
                <a:ea typeface="Calibri"/>
                <a:cs typeface="Times New Roman"/>
              </a:rPr>
              <a:t>) </a:t>
            </a:r>
            <a:r>
              <a:rPr lang="en-US" dirty="0" err="1">
                <a:latin typeface="Bahnschrift SemiBold SemiConden" pitchFamily="34" charset="0"/>
                <a:ea typeface="Calibri"/>
                <a:cs typeface="Times New Roman"/>
              </a:rPr>
              <a:t>dengan</a:t>
            </a:r>
            <a:r>
              <a:rPr lang="en-US" dirty="0">
                <a:latin typeface="Bahnschrift SemiBold SemiConden" pitchFamily="34" charset="0"/>
                <a:ea typeface="Calibri"/>
                <a:cs typeface="Times New Roman"/>
              </a:rPr>
              <a:t> </a:t>
            </a:r>
            <a:r>
              <a:rPr lang="en-US" dirty="0" err="1">
                <a:latin typeface="Bahnschrift SemiBold SemiConden" pitchFamily="34" charset="0"/>
                <a:ea typeface="Calibri"/>
                <a:cs typeface="Times New Roman"/>
              </a:rPr>
              <a:t>warga</a:t>
            </a:r>
            <a:r>
              <a:rPr lang="en-US" dirty="0">
                <a:latin typeface="Bahnschrift SemiBold SemiConden" pitchFamily="34" charset="0"/>
                <a:ea typeface="Calibri"/>
                <a:cs typeface="Times New Roman"/>
              </a:rPr>
              <a:t> Negara (</a:t>
            </a:r>
            <a:r>
              <a:rPr lang="en-US" dirty="0" err="1">
                <a:latin typeface="Bahnschrift SemiBold SemiConden" pitchFamily="34" charset="0"/>
                <a:ea typeface="Calibri"/>
                <a:cs typeface="Times New Roman"/>
              </a:rPr>
              <a:t>rakyat</a:t>
            </a:r>
            <a:r>
              <a:rPr lang="en-US" dirty="0">
                <a:latin typeface="Bahnschrift SemiBold SemiConden" pitchFamily="34" charset="0"/>
                <a:ea typeface="Calibri"/>
                <a:cs typeface="Times New Roman"/>
              </a:rPr>
              <a:t>).</a:t>
            </a:r>
            <a:endParaRPr lang="id-ID" sz="1600" dirty="0">
              <a:latin typeface="Bahnschrift SemiBold SemiConden" pitchFamily="34" charset="0"/>
              <a:ea typeface="Calibri"/>
              <a:cs typeface="Times New Roman"/>
            </a:endParaRPr>
          </a:p>
          <a:p>
            <a:pPr marL="342900" lvl="0" indent="-342900" algn="just">
              <a:lnSpc>
                <a:spcPct val="150000"/>
              </a:lnSpc>
              <a:spcAft>
                <a:spcPts val="0"/>
              </a:spcAft>
              <a:buFont typeface="+mj-lt"/>
              <a:buAutoNum type="arabicPeriod"/>
            </a:pPr>
            <a:r>
              <a:rPr lang="en-US" dirty="0" err="1">
                <a:latin typeface="Bahnschrift SemiBold SemiConden" pitchFamily="34" charset="0"/>
                <a:ea typeface="Calibri"/>
                <a:cs typeface="Times New Roman"/>
              </a:rPr>
              <a:t>Adanya</a:t>
            </a:r>
            <a:r>
              <a:rPr lang="en-US" dirty="0">
                <a:latin typeface="Bahnschrift SemiBold SemiConden" pitchFamily="34" charset="0"/>
                <a:ea typeface="Calibri"/>
                <a:cs typeface="Times New Roman"/>
              </a:rPr>
              <a:t> </a:t>
            </a:r>
            <a:r>
              <a:rPr lang="en-US" dirty="0" err="1">
                <a:latin typeface="Bahnschrift SemiBold SemiConden" pitchFamily="34" charset="0"/>
                <a:ea typeface="Calibri"/>
                <a:cs typeface="Times New Roman"/>
              </a:rPr>
              <a:t>jaminan</a:t>
            </a:r>
            <a:r>
              <a:rPr lang="en-US" dirty="0">
                <a:latin typeface="Bahnschrift SemiBold SemiConden" pitchFamily="34" charset="0"/>
                <a:ea typeface="Calibri"/>
                <a:cs typeface="Times New Roman"/>
              </a:rPr>
              <a:t> </a:t>
            </a:r>
            <a:r>
              <a:rPr lang="en-US" dirty="0" err="1">
                <a:latin typeface="Bahnschrift SemiBold SemiConden" pitchFamily="34" charset="0"/>
                <a:ea typeface="Calibri"/>
                <a:cs typeface="Times New Roman"/>
              </a:rPr>
              <a:t>atas</a:t>
            </a:r>
            <a:r>
              <a:rPr lang="en-US" dirty="0">
                <a:latin typeface="Bahnschrift SemiBold SemiConden" pitchFamily="34" charset="0"/>
                <a:ea typeface="Calibri"/>
                <a:cs typeface="Times New Roman"/>
              </a:rPr>
              <a:t> </a:t>
            </a:r>
            <a:r>
              <a:rPr lang="en-US" dirty="0" err="1">
                <a:latin typeface="Bahnschrift SemiBold SemiConden" pitchFamily="34" charset="0"/>
                <a:ea typeface="Calibri"/>
                <a:cs typeface="Times New Roman"/>
              </a:rPr>
              <a:t>hak</a:t>
            </a:r>
            <a:r>
              <a:rPr lang="en-US" dirty="0">
                <a:latin typeface="Bahnschrift SemiBold SemiConden" pitchFamily="34" charset="0"/>
                <a:ea typeface="Calibri"/>
                <a:cs typeface="Times New Roman"/>
              </a:rPr>
              <a:t> </a:t>
            </a:r>
            <a:r>
              <a:rPr lang="en-US" dirty="0" err="1">
                <a:latin typeface="Bahnschrift SemiBold SemiConden" pitchFamily="34" charset="0"/>
                <a:ea typeface="Calibri"/>
                <a:cs typeface="Times New Roman"/>
              </a:rPr>
              <a:t>asasi</a:t>
            </a:r>
            <a:r>
              <a:rPr lang="en-US" dirty="0">
                <a:latin typeface="Bahnschrift SemiBold SemiConden" pitchFamily="34" charset="0"/>
                <a:ea typeface="Calibri"/>
                <a:cs typeface="Times New Roman"/>
              </a:rPr>
              <a:t> </a:t>
            </a:r>
            <a:r>
              <a:rPr lang="en-US" dirty="0" err="1">
                <a:latin typeface="Bahnschrift SemiBold SemiConden" pitchFamily="34" charset="0"/>
                <a:ea typeface="Calibri"/>
                <a:cs typeface="Times New Roman"/>
              </a:rPr>
              <a:t>manusia</a:t>
            </a:r>
            <a:r>
              <a:rPr lang="en-US" dirty="0">
                <a:latin typeface="Bahnschrift SemiBold SemiConden" pitchFamily="34" charset="0"/>
                <a:ea typeface="Calibri"/>
                <a:cs typeface="Times New Roman"/>
              </a:rPr>
              <a:t>.</a:t>
            </a:r>
            <a:endParaRPr lang="id-ID" sz="1600" dirty="0">
              <a:latin typeface="Bahnschrift SemiBold SemiConden" pitchFamily="34" charset="0"/>
              <a:ea typeface="Calibri"/>
              <a:cs typeface="Times New Roman"/>
            </a:endParaRPr>
          </a:p>
          <a:p>
            <a:pPr marL="342900" lvl="0" indent="-342900" algn="just">
              <a:lnSpc>
                <a:spcPct val="150000"/>
              </a:lnSpc>
              <a:spcAft>
                <a:spcPts val="0"/>
              </a:spcAft>
              <a:buFont typeface="+mj-lt"/>
              <a:buAutoNum type="arabicPeriod"/>
            </a:pPr>
            <a:r>
              <a:rPr lang="en-US" dirty="0">
                <a:latin typeface="Bahnschrift SemiBold SemiConden" pitchFamily="34" charset="0"/>
                <a:ea typeface="Calibri"/>
              </a:rPr>
              <a:t>Hal lain yang </a:t>
            </a:r>
            <a:r>
              <a:rPr lang="en-US" dirty="0" err="1">
                <a:latin typeface="Bahnschrift SemiBold SemiConden" pitchFamily="34" charset="0"/>
                <a:ea typeface="Calibri"/>
              </a:rPr>
              <a:t>sifatnya</a:t>
            </a:r>
            <a:r>
              <a:rPr lang="en-US" dirty="0">
                <a:latin typeface="Bahnschrift SemiBold SemiConden" pitchFamily="34" charset="0"/>
                <a:ea typeface="Calibri"/>
              </a:rPr>
              <a:t> </a:t>
            </a:r>
            <a:r>
              <a:rPr lang="en-US" dirty="0" err="1">
                <a:latin typeface="Bahnschrift SemiBold SemiConden" pitchFamily="34" charset="0"/>
                <a:ea typeface="Calibri"/>
              </a:rPr>
              <a:t>mendasar</a:t>
            </a:r>
            <a:r>
              <a:rPr lang="en-US" dirty="0">
                <a:latin typeface="Bahnschrift SemiBold SemiConden" pitchFamily="34" charset="0"/>
                <a:ea typeface="Calibri"/>
              </a:rPr>
              <a:t> </a:t>
            </a:r>
            <a:r>
              <a:rPr lang="en-US" dirty="0" err="1">
                <a:latin typeface="Bahnschrift SemiBold SemiConden" pitchFamily="34" charset="0"/>
                <a:ea typeface="Calibri"/>
              </a:rPr>
              <a:t>sesuai</a:t>
            </a:r>
            <a:r>
              <a:rPr lang="en-US" dirty="0">
                <a:latin typeface="Bahnschrift SemiBold SemiConden" pitchFamily="34" charset="0"/>
                <a:ea typeface="Calibri"/>
              </a:rPr>
              <a:t> </a:t>
            </a:r>
            <a:r>
              <a:rPr lang="en-US" dirty="0" err="1">
                <a:latin typeface="Bahnschrift SemiBold SemiConden" pitchFamily="34" charset="0"/>
                <a:ea typeface="Calibri"/>
              </a:rPr>
              <a:t>dengan</a:t>
            </a:r>
            <a:r>
              <a:rPr lang="en-US" dirty="0">
                <a:latin typeface="Bahnschrift SemiBold SemiConden" pitchFamily="34" charset="0"/>
                <a:ea typeface="Calibri"/>
              </a:rPr>
              <a:t> </a:t>
            </a:r>
            <a:r>
              <a:rPr lang="en-US" dirty="0" err="1">
                <a:latin typeface="Bahnschrift SemiBold SemiConden" pitchFamily="34" charset="0"/>
                <a:ea typeface="Calibri"/>
              </a:rPr>
              <a:t>perkembangan</a:t>
            </a:r>
            <a:r>
              <a:rPr lang="en-US" dirty="0">
                <a:latin typeface="Bahnschrift SemiBold SemiConden" pitchFamily="34" charset="0"/>
                <a:ea typeface="Calibri"/>
              </a:rPr>
              <a:t> </a:t>
            </a:r>
            <a:r>
              <a:rPr lang="en-US" dirty="0" err="1">
                <a:latin typeface="Bahnschrift SemiBold SemiConden" pitchFamily="34" charset="0"/>
                <a:ea typeface="Calibri"/>
              </a:rPr>
              <a:t>zaman</a:t>
            </a:r>
            <a:r>
              <a:rPr lang="en-US" dirty="0">
                <a:latin typeface="Bahnschrift SemiBold SemiConden" pitchFamily="34" charset="0"/>
                <a:ea typeface="Calibri"/>
              </a:rPr>
              <a:t>. </a:t>
            </a:r>
            <a:r>
              <a:rPr lang="en-US" dirty="0" err="1">
                <a:latin typeface="Bahnschrift SemiBold SemiConden" pitchFamily="34" charset="0"/>
                <a:ea typeface="Calibri"/>
              </a:rPr>
              <a:t>Semakin</a:t>
            </a:r>
            <a:r>
              <a:rPr lang="en-US" dirty="0">
                <a:latin typeface="Bahnschrift SemiBold SemiConden" pitchFamily="34" charset="0"/>
                <a:ea typeface="Calibri"/>
              </a:rPr>
              <a:t> </a:t>
            </a:r>
            <a:r>
              <a:rPr lang="en-US" dirty="0" err="1">
                <a:latin typeface="Bahnschrift SemiBold SemiConden" pitchFamily="34" charset="0"/>
                <a:ea typeface="Calibri"/>
              </a:rPr>
              <a:t>banyak</a:t>
            </a:r>
            <a:r>
              <a:rPr lang="en-US" dirty="0">
                <a:latin typeface="Bahnschrift SemiBold SemiConden" pitchFamily="34" charset="0"/>
                <a:ea typeface="Calibri"/>
              </a:rPr>
              <a:t> </a:t>
            </a:r>
            <a:r>
              <a:rPr lang="en-US" dirty="0" err="1">
                <a:latin typeface="Bahnschrift SemiBold SemiConden" pitchFamily="34" charset="0"/>
                <a:ea typeface="Calibri"/>
              </a:rPr>
              <a:t>pasal</a:t>
            </a:r>
            <a:r>
              <a:rPr lang="en-US" dirty="0">
                <a:latin typeface="Bahnschrift SemiBold SemiConden" pitchFamily="34" charset="0"/>
                <a:ea typeface="Calibri"/>
              </a:rPr>
              <a:t> yang </a:t>
            </a:r>
            <a:r>
              <a:rPr lang="en-US" dirty="0" err="1">
                <a:latin typeface="Bahnschrift SemiBold SemiConden" pitchFamily="34" charset="0"/>
                <a:ea typeface="Calibri"/>
              </a:rPr>
              <a:t>terdapat</a:t>
            </a:r>
            <a:r>
              <a:rPr lang="en-US" dirty="0">
                <a:latin typeface="Bahnschrift SemiBold SemiConden" pitchFamily="34" charset="0"/>
                <a:ea typeface="Calibri"/>
              </a:rPr>
              <a:t> </a:t>
            </a:r>
            <a:r>
              <a:rPr lang="en-US" dirty="0" err="1">
                <a:latin typeface="Bahnschrift SemiBold SemiConden" pitchFamily="34" charset="0"/>
                <a:ea typeface="Calibri"/>
              </a:rPr>
              <a:t>dalam</a:t>
            </a:r>
            <a:r>
              <a:rPr lang="en-US" dirty="0">
                <a:latin typeface="Bahnschrift SemiBold SemiConden" pitchFamily="34" charset="0"/>
                <a:ea typeface="Calibri"/>
              </a:rPr>
              <a:t> </a:t>
            </a:r>
            <a:r>
              <a:rPr lang="en-US" dirty="0" err="1">
                <a:latin typeface="Bahnschrift SemiBold SemiConden" pitchFamily="34" charset="0"/>
                <a:ea typeface="Calibri"/>
              </a:rPr>
              <a:t>suatu</a:t>
            </a:r>
            <a:r>
              <a:rPr lang="en-US" dirty="0">
                <a:latin typeface="Bahnschrift SemiBold SemiConden" pitchFamily="34" charset="0"/>
                <a:ea typeface="Calibri"/>
              </a:rPr>
              <a:t> </a:t>
            </a:r>
            <a:r>
              <a:rPr lang="en-US" dirty="0" err="1">
                <a:latin typeface="Bahnschrift SemiBold SemiConden" pitchFamily="34" charset="0"/>
                <a:ea typeface="Calibri"/>
              </a:rPr>
              <a:t>konstitusi</a:t>
            </a:r>
            <a:r>
              <a:rPr lang="en-US" dirty="0">
                <a:latin typeface="Bahnschrift SemiBold SemiConden" pitchFamily="34" charset="0"/>
                <a:ea typeface="Calibri"/>
              </a:rPr>
              <a:t> </a:t>
            </a:r>
            <a:r>
              <a:rPr lang="en-US" dirty="0" err="1">
                <a:latin typeface="Bahnschrift SemiBold SemiConden" pitchFamily="34" charset="0"/>
                <a:ea typeface="Calibri"/>
              </a:rPr>
              <a:t>tidak</a:t>
            </a:r>
            <a:r>
              <a:rPr lang="en-US" dirty="0">
                <a:latin typeface="Bahnschrift SemiBold SemiConden" pitchFamily="34" charset="0"/>
                <a:ea typeface="Calibri"/>
              </a:rPr>
              <a:t> </a:t>
            </a:r>
            <a:r>
              <a:rPr lang="en-US" dirty="0" err="1">
                <a:latin typeface="Bahnschrift SemiBold SemiConden" pitchFamily="34" charset="0"/>
                <a:ea typeface="Calibri"/>
              </a:rPr>
              <a:t>menjamin</a:t>
            </a:r>
            <a:r>
              <a:rPr lang="en-US" dirty="0">
                <a:latin typeface="Bahnschrift SemiBold SemiConden" pitchFamily="34" charset="0"/>
                <a:ea typeface="Calibri"/>
              </a:rPr>
              <a:t> </a:t>
            </a:r>
            <a:r>
              <a:rPr lang="en-US" dirty="0" err="1">
                <a:latin typeface="Bahnschrift SemiBold SemiConden" pitchFamily="34" charset="0"/>
                <a:ea typeface="Calibri"/>
              </a:rPr>
              <a:t>konstitusi</a:t>
            </a:r>
            <a:r>
              <a:rPr lang="en-US" dirty="0">
                <a:latin typeface="Bahnschrift SemiBold SemiConden" pitchFamily="34" charset="0"/>
                <a:ea typeface="Calibri"/>
              </a:rPr>
              <a:t> </a:t>
            </a:r>
            <a:r>
              <a:rPr lang="en-US" dirty="0" err="1">
                <a:latin typeface="Bahnschrift SemiBold SemiConden" pitchFamily="34" charset="0"/>
                <a:ea typeface="Calibri"/>
              </a:rPr>
              <a:t>tersebut</a:t>
            </a:r>
            <a:r>
              <a:rPr lang="en-US" dirty="0">
                <a:latin typeface="Bahnschrift SemiBold SemiConden" pitchFamily="34" charset="0"/>
                <a:ea typeface="Calibri"/>
              </a:rPr>
              <a:t> </a:t>
            </a:r>
            <a:r>
              <a:rPr lang="en-US" dirty="0" err="1">
                <a:latin typeface="Bahnschrift SemiBold SemiConden" pitchFamily="34" charset="0"/>
                <a:ea typeface="Calibri"/>
              </a:rPr>
              <a:t>baik</a:t>
            </a:r>
            <a:r>
              <a:rPr lang="en-US" dirty="0">
                <a:latin typeface="Bahnschrift SemiBold SemiConden" pitchFamily="34" charset="0"/>
                <a:ea typeface="Calibri"/>
              </a:rPr>
              <a:t>.</a:t>
            </a:r>
            <a:endParaRPr lang="id-ID" dirty="0">
              <a:latin typeface="Bahnschrift SemiBold SemiConden"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12360" y="404664"/>
            <a:ext cx="864096" cy="937072"/>
          </a:xfrm>
          <a:prstGeom prst="rect">
            <a:avLst/>
          </a:prstGeom>
        </p:spPr>
      </p:pic>
    </p:spTree>
    <p:extLst>
      <p:ext uri="{BB962C8B-B14F-4D97-AF65-F5344CB8AC3E}">
        <p14:creationId xmlns:p14="http://schemas.microsoft.com/office/powerpoint/2010/main" val="31548450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sz="2400" dirty="0" smtClean="0">
                <a:effectLst/>
                <a:latin typeface="Times New Roman"/>
                <a:ea typeface="Calibri"/>
              </a:rPr>
              <a:t>Negara </a:t>
            </a:r>
            <a:r>
              <a:rPr lang="en-US" sz="2400" dirty="0" err="1" smtClean="0">
                <a:effectLst/>
                <a:latin typeface="Times New Roman"/>
                <a:ea typeface="Calibri"/>
              </a:rPr>
              <a:t>dan</a:t>
            </a:r>
            <a:r>
              <a:rPr lang="en-US" sz="2400" dirty="0" smtClean="0">
                <a:effectLst/>
                <a:latin typeface="Times New Roman"/>
                <a:ea typeface="Calibri"/>
              </a:rPr>
              <a:t> </a:t>
            </a:r>
            <a:r>
              <a:rPr lang="en-US" sz="2400" dirty="0" err="1" smtClean="0">
                <a:effectLst/>
                <a:latin typeface="Times New Roman"/>
                <a:ea typeface="Calibri"/>
              </a:rPr>
              <a:t>konstitusi</a:t>
            </a:r>
            <a:r>
              <a:rPr lang="en-US" sz="2400" dirty="0" smtClean="0">
                <a:effectLst/>
                <a:latin typeface="Times New Roman"/>
                <a:ea typeface="Calibri"/>
              </a:rPr>
              <a:t> </a:t>
            </a:r>
            <a:r>
              <a:rPr lang="en-US" sz="2400" dirty="0" err="1" smtClean="0">
                <a:effectLst/>
                <a:latin typeface="Times New Roman"/>
                <a:ea typeface="Calibri"/>
              </a:rPr>
              <a:t>memiliki</a:t>
            </a:r>
            <a:r>
              <a:rPr lang="en-US" sz="2400" dirty="0" smtClean="0">
                <a:effectLst/>
                <a:latin typeface="Times New Roman"/>
                <a:ea typeface="Calibri"/>
              </a:rPr>
              <a:t> </a:t>
            </a:r>
            <a:r>
              <a:rPr lang="en-US" sz="2400" dirty="0" err="1" smtClean="0">
                <a:effectLst/>
                <a:latin typeface="Times New Roman"/>
                <a:ea typeface="Calibri"/>
              </a:rPr>
              <a:t>hubungan</a:t>
            </a:r>
            <a:r>
              <a:rPr lang="en-US" sz="2400" dirty="0" smtClean="0">
                <a:effectLst/>
                <a:latin typeface="Times New Roman"/>
                <a:ea typeface="Calibri"/>
              </a:rPr>
              <a:t> yang </a:t>
            </a:r>
            <a:r>
              <a:rPr lang="en-US" sz="2400" dirty="0" err="1" smtClean="0">
                <a:effectLst/>
                <a:latin typeface="Times New Roman"/>
                <a:ea typeface="Calibri"/>
              </a:rPr>
              <a:t>sangat</a:t>
            </a:r>
            <a:r>
              <a:rPr lang="en-US" sz="2400" dirty="0" smtClean="0">
                <a:effectLst/>
                <a:latin typeface="Times New Roman"/>
                <a:ea typeface="Calibri"/>
              </a:rPr>
              <a:t> </a:t>
            </a:r>
            <a:r>
              <a:rPr lang="en-US" sz="2400" dirty="0" err="1" smtClean="0">
                <a:effectLst/>
                <a:latin typeface="Times New Roman"/>
                <a:ea typeface="Calibri"/>
              </a:rPr>
              <a:t>erat</a:t>
            </a:r>
            <a:r>
              <a:rPr lang="en-US" sz="2400" dirty="0" smtClean="0">
                <a:effectLst/>
                <a:latin typeface="Times New Roman"/>
                <a:ea typeface="Calibri"/>
              </a:rPr>
              <a:t>, </a:t>
            </a:r>
            <a:r>
              <a:rPr lang="en-US" sz="2400" dirty="0" err="1" smtClean="0">
                <a:effectLst/>
                <a:latin typeface="Times New Roman"/>
                <a:ea typeface="Calibri"/>
              </a:rPr>
              <a:t>dimana</a:t>
            </a:r>
            <a:r>
              <a:rPr lang="en-US" sz="2400" dirty="0" smtClean="0">
                <a:effectLst/>
                <a:latin typeface="Times New Roman"/>
                <a:ea typeface="Calibri"/>
              </a:rPr>
              <a:t> </a:t>
            </a:r>
            <a:r>
              <a:rPr lang="en-US" sz="2400" dirty="0" err="1" smtClean="0">
                <a:effectLst/>
                <a:latin typeface="Times New Roman"/>
                <a:ea typeface="Calibri"/>
              </a:rPr>
              <a:t>konstitusi</a:t>
            </a:r>
            <a:r>
              <a:rPr lang="en-US" sz="2400" dirty="0" smtClean="0">
                <a:effectLst/>
                <a:latin typeface="Times New Roman"/>
                <a:ea typeface="Calibri"/>
              </a:rPr>
              <a:t> </a:t>
            </a:r>
            <a:r>
              <a:rPr lang="en-US" sz="2400" dirty="0" err="1" smtClean="0">
                <a:effectLst/>
                <a:latin typeface="Times New Roman"/>
                <a:ea typeface="Calibri"/>
              </a:rPr>
              <a:t>merupakan</a:t>
            </a:r>
            <a:r>
              <a:rPr lang="en-US" sz="2400" dirty="0" smtClean="0">
                <a:effectLst/>
                <a:latin typeface="Times New Roman"/>
                <a:ea typeface="Calibri"/>
              </a:rPr>
              <a:t> </a:t>
            </a:r>
            <a:r>
              <a:rPr lang="id-ID" sz="2400" dirty="0" err="1">
                <a:latin typeface="Times New Roman"/>
                <a:ea typeface="Calibri"/>
              </a:rPr>
              <a:t>D</a:t>
            </a:r>
            <a:r>
              <a:rPr lang="en-US" sz="2400" dirty="0" err="1" smtClean="0">
                <a:effectLst/>
                <a:latin typeface="Times New Roman"/>
                <a:ea typeface="Calibri"/>
              </a:rPr>
              <a:t>asar</a:t>
            </a:r>
            <a:r>
              <a:rPr lang="en-US" sz="2400" dirty="0" smtClean="0">
                <a:effectLst/>
                <a:latin typeface="Times New Roman"/>
                <a:ea typeface="Calibri"/>
              </a:rPr>
              <a:t> Negara. </a:t>
            </a:r>
            <a:r>
              <a:rPr lang="en-US" sz="2400" dirty="0" err="1" smtClean="0">
                <a:effectLst/>
                <a:latin typeface="Times New Roman"/>
                <a:ea typeface="Calibri"/>
              </a:rPr>
              <a:t>Dasar</a:t>
            </a:r>
            <a:r>
              <a:rPr lang="en-US" sz="2400" dirty="0" smtClean="0">
                <a:effectLst/>
                <a:latin typeface="Times New Roman"/>
                <a:ea typeface="Calibri"/>
              </a:rPr>
              <a:t> Negara </a:t>
            </a:r>
            <a:r>
              <a:rPr lang="en-US" sz="2400" dirty="0" err="1" smtClean="0">
                <a:effectLst/>
                <a:latin typeface="Times New Roman"/>
                <a:ea typeface="Calibri"/>
              </a:rPr>
              <a:t>memuat</a:t>
            </a:r>
            <a:r>
              <a:rPr lang="en-US" sz="2400" dirty="0" smtClean="0">
                <a:effectLst/>
                <a:latin typeface="Times New Roman"/>
                <a:ea typeface="Calibri"/>
              </a:rPr>
              <a:t> </a:t>
            </a:r>
            <a:r>
              <a:rPr lang="en-US" sz="2400" dirty="0" err="1" smtClean="0">
                <a:effectLst/>
                <a:latin typeface="Times New Roman"/>
                <a:ea typeface="Calibri"/>
              </a:rPr>
              <a:t>norma-norma</a:t>
            </a:r>
            <a:r>
              <a:rPr lang="en-US" sz="2400" dirty="0" smtClean="0">
                <a:effectLst/>
                <a:latin typeface="Times New Roman"/>
                <a:ea typeface="Calibri"/>
              </a:rPr>
              <a:t> ideal, yang </a:t>
            </a:r>
            <a:r>
              <a:rPr lang="en-US" sz="2400" dirty="0" err="1" smtClean="0">
                <a:effectLst/>
                <a:latin typeface="Times New Roman"/>
                <a:ea typeface="Calibri"/>
              </a:rPr>
              <a:t>penjabarannya</a:t>
            </a:r>
            <a:r>
              <a:rPr lang="en-US" sz="2400" dirty="0" smtClean="0">
                <a:effectLst/>
                <a:latin typeface="Times New Roman"/>
                <a:ea typeface="Calibri"/>
              </a:rPr>
              <a:t> </a:t>
            </a:r>
            <a:r>
              <a:rPr lang="en-US" sz="2400" dirty="0" err="1" smtClean="0">
                <a:effectLst/>
                <a:latin typeface="Times New Roman"/>
                <a:ea typeface="Calibri"/>
              </a:rPr>
              <a:t>dirumuskan</a:t>
            </a:r>
            <a:r>
              <a:rPr lang="en-US" sz="2400" dirty="0" smtClean="0">
                <a:effectLst/>
                <a:latin typeface="Times New Roman"/>
                <a:ea typeface="Calibri"/>
              </a:rPr>
              <a:t> </a:t>
            </a:r>
            <a:r>
              <a:rPr lang="en-US" sz="2400" dirty="0" err="1" smtClean="0">
                <a:effectLst/>
                <a:latin typeface="Times New Roman"/>
                <a:ea typeface="Calibri"/>
              </a:rPr>
              <a:t>dalam</a:t>
            </a:r>
            <a:r>
              <a:rPr lang="en-US" sz="2400" dirty="0" smtClean="0">
                <a:effectLst/>
                <a:latin typeface="Times New Roman"/>
                <a:ea typeface="Calibri"/>
              </a:rPr>
              <a:t> </a:t>
            </a:r>
            <a:r>
              <a:rPr lang="en-US" sz="2400" dirty="0" err="1" smtClean="0">
                <a:effectLst/>
                <a:latin typeface="Times New Roman"/>
                <a:ea typeface="Calibri"/>
              </a:rPr>
              <a:t>pasal-pasal</a:t>
            </a:r>
            <a:r>
              <a:rPr lang="en-US" sz="2400" dirty="0" smtClean="0">
                <a:effectLst/>
                <a:latin typeface="Times New Roman"/>
                <a:ea typeface="Calibri"/>
              </a:rPr>
              <a:t> yang </a:t>
            </a:r>
            <a:r>
              <a:rPr lang="en-US" sz="2400" dirty="0" err="1" smtClean="0">
                <a:effectLst/>
                <a:latin typeface="Times New Roman"/>
                <a:ea typeface="Calibri"/>
              </a:rPr>
              <a:t>terdapat</a:t>
            </a:r>
            <a:r>
              <a:rPr lang="en-US" sz="2400" dirty="0" smtClean="0">
                <a:effectLst/>
                <a:latin typeface="Times New Roman"/>
                <a:ea typeface="Calibri"/>
              </a:rPr>
              <a:t> </a:t>
            </a:r>
            <a:r>
              <a:rPr lang="en-US" sz="2400" dirty="0" err="1" smtClean="0">
                <a:effectLst/>
                <a:latin typeface="Times New Roman"/>
                <a:ea typeface="Calibri"/>
              </a:rPr>
              <a:t>pada</a:t>
            </a:r>
            <a:r>
              <a:rPr lang="en-US" sz="2400" dirty="0" smtClean="0">
                <a:effectLst/>
                <a:latin typeface="Times New Roman"/>
                <a:ea typeface="Calibri"/>
              </a:rPr>
              <a:t> UUD (</a:t>
            </a:r>
            <a:r>
              <a:rPr lang="en-US" sz="2400" dirty="0" err="1" smtClean="0">
                <a:effectLst/>
                <a:latin typeface="Times New Roman"/>
                <a:ea typeface="Calibri"/>
              </a:rPr>
              <a:t>Konstitusi</a:t>
            </a:r>
            <a:r>
              <a:rPr lang="en-US" sz="2400" dirty="0" smtClean="0">
                <a:effectLst/>
                <a:latin typeface="Times New Roman"/>
                <a:ea typeface="Calibri"/>
              </a:rPr>
              <a:t>) yang </a:t>
            </a:r>
            <a:r>
              <a:rPr lang="en-US" sz="2400" dirty="0" err="1" smtClean="0">
                <a:effectLst/>
                <a:latin typeface="Times New Roman"/>
                <a:ea typeface="Calibri"/>
              </a:rPr>
              <a:t>merupakan</a:t>
            </a:r>
            <a:r>
              <a:rPr lang="en-US" sz="2400" dirty="0" smtClean="0">
                <a:effectLst/>
                <a:latin typeface="Times New Roman"/>
                <a:ea typeface="Calibri"/>
              </a:rPr>
              <a:t> </a:t>
            </a:r>
            <a:r>
              <a:rPr lang="en-US" sz="2400" dirty="0" err="1" smtClean="0">
                <a:effectLst/>
                <a:latin typeface="Times New Roman"/>
                <a:ea typeface="Calibri"/>
              </a:rPr>
              <a:t>satu</a:t>
            </a:r>
            <a:r>
              <a:rPr lang="en-US" sz="2400" dirty="0" smtClean="0">
                <a:effectLst/>
                <a:latin typeface="Times New Roman"/>
                <a:ea typeface="Calibri"/>
              </a:rPr>
              <a:t> </a:t>
            </a:r>
            <a:r>
              <a:rPr lang="en-US" sz="2400" dirty="0" err="1" smtClean="0">
                <a:effectLst/>
                <a:latin typeface="Times New Roman"/>
                <a:ea typeface="Calibri"/>
              </a:rPr>
              <a:t>kesatuan</a:t>
            </a:r>
            <a:r>
              <a:rPr lang="en-US" sz="2400" dirty="0" smtClean="0">
                <a:effectLst/>
                <a:latin typeface="Times New Roman"/>
                <a:ea typeface="Calibri"/>
              </a:rPr>
              <a:t> </a:t>
            </a:r>
            <a:r>
              <a:rPr lang="en-US" sz="2400" dirty="0" err="1" smtClean="0">
                <a:effectLst/>
                <a:latin typeface="Times New Roman"/>
                <a:ea typeface="Calibri"/>
              </a:rPr>
              <a:t>utuh</a:t>
            </a:r>
            <a:r>
              <a:rPr lang="en-US" sz="2400" dirty="0" smtClean="0">
                <a:effectLst/>
                <a:latin typeface="Times New Roman"/>
                <a:ea typeface="Calibri"/>
              </a:rPr>
              <a:t>, </a:t>
            </a:r>
            <a:r>
              <a:rPr lang="en-US" sz="2400" dirty="0" err="1" smtClean="0">
                <a:effectLst/>
                <a:latin typeface="Times New Roman"/>
                <a:ea typeface="Calibri"/>
              </a:rPr>
              <a:t>dimana</a:t>
            </a:r>
            <a:r>
              <a:rPr lang="en-US" sz="2400" dirty="0" smtClean="0">
                <a:effectLst/>
                <a:latin typeface="Times New Roman"/>
                <a:ea typeface="Calibri"/>
              </a:rPr>
              <a:t> </a:t>
            </a:r>
            <a:r>
              <a:rPr lang="en-US" sz="2400" dirty="0" err="1" smtClean="0">
                <a:effectLst/>
                <a:latin typeface="Times New Roman"/>
                <a:ea typeface="Calibri"/>
              </a:rPr>
              <a:t>tercantum</a:t>
            </a:r>
            <a:r>
              <a:rPr lang="en-US" sz="2400" dirty="0" smtClean="0">
                <a:effectLst/>
                <a:latin typeface="Times New Roman"/>
                <a:ea typeface="Calibri"/>
              </a:rPr>
              <a:t> </a:t>
            </a:r>
            <a:r>
              <a:rPr lang="en-US" sz="2400" dirty="0" err="1" smtClean="0">
                <a:effectLst/>
                <a:latin typeface="Times New Roman"/>
                <a:ea typeface="Calibri"/>
              </a:rPr>
              <a:t>dalam</a:t>
            </a:r>
            <a:r>
              <a:rPr lang="en-US" sz="2400" dirty="0" smtClean="0">
                <a:effectLst/>
                <a:latin typeface="Times New Roman"/>
                <a:ea typeface="Calibri"/>
              </a:rPr>
              <a:t> </a:t>
            </a:r>
            <a:r>
              <a:rPr lang="en-US" sz="2400" dirty="0" err="1" smtClean="0">
                <a:effectLst/>
                <a:latin typeface="Times New Roman"/>
                <a:ea typeface="Calibri"/>
              </a:rPr>
              <a:t>pembukaan</a:t>
            </a:r>
            <a:r>
              <a:rPr lang="en-US" sz="2400" dirty="0" smtClean="0">
                <a:effectLst/>
                <a:latin typeface="Times New Roman"/>
                <a:ea typeface="Calibri"/>
              </a:rPr>
              <a:t> UUD 1945 </a:t>
            </a:r>
            <a:r>
              <a:rPr lang="en-US" sz="2400" dirty="0" err="1" smtClean="0">
                <a:effectLst/>
                <a:latin typeface="Times New Roman"/>
                <a:ea typeface="Calibri"/>
              </a:rPr>
              <a:t>dengan</a:t>
            </a:r>
            <a:r>
              <a:rPr lang="en-US" sz="2400" dirty="0" smtClean="0">
                <a:effectLst/>
                <a:latin typeface="Times New Roman"/>
                <a:ea typeface="Calibri"/>
              </a:rPr>
              <a:t> </a:t>
            </a:r>
            <a:r>
              <a:rPr lang="en-US" sz="2400" dirty="0" err="1" smtClean="0">
                <a:effectLst/>
                <a:latin typeface="Times New Roman"/>
                <a:ea typeface="Calibri"/>
              </a:rPr>
              <a:t>dasar</a:t>
            </a:r>
            <a:r>
              <a:rPr lang="en-US" sz="2400" dirty="0" smtClean="0">
                <a:effectLst/>
                <a:latin typeface="Times New Roman"/>
                <a:ea typeface="Calibri"/>
              </a:rPr>
              <a:t> Negara </a:t>
            </a:r>
            <a:r>
              <a:rPr lang="en-US" sz="2400" dirty="0" err="1" smtClean="0">
                <a:effectLst/>
                <a:latin typeface="Times New Roman"/>
                <a:ea typeface="Calibri"/>
              </a:rPr>
              <a:t>Pancasila</a:t>
            </a:r>
            <a:r>
              <a:rPr lang="en-US" sz="2400" dirty="0" smtClean="0">
                <a:effectLst/>
                <a:latin typeface="Times New Roman"/>
                <a:ea typeface="Calibri"/>
              </a:rPr>
              <a:t>. </a:t>
            </a:r>
            <a:r>
              <a:rPr lang="en-US" sz="2400" dirty="0" err="1" smtClean="0">
                <a:effectLst/>
                <a:latin typeface="Times New Roman"/>
                <a:ea typeface="Calibri"/>
              </a:rPr>
              <a:t>Melaksanakan</a:t>
            </a:r>
            <a:r>
              <a:rPr lang="en-US" sz="2400" dirty="0" smtClean="0">
                <a:effectLst/>
                <a:latin typeface="Times New Roman"/>
                <a:ea typeface="Calibri"/>
              </a:rPr>
              <a:t> </a:t>
            </a:r>
            <a:r>
              <a:rPr lang="en-US" sz="2400" dirty="0" err="1" smtClean="0">
                <a:effectLst/>
                <a:latin typeface="Times New Roman"/>
                <a:ea typeface="Calibri"/>
              </a:rPr>
              <a:t>konstitusi</a:t>
            </a:r>
            <a:r>
              <a:rPr lang="en-US" sz="2400" dirty="0" smtClean="0">
                <a:effectLst/>
                <a:latin typeface="Times New Roman"/>
                <a:ea typeface="Calibri"/>
              </a:rPr>
              <a:t> </a:t>
            </a:r>
            <a:r>
              <a:rPr lang="en-US" sz="2400" dirty="0" err="1" smtClean="0">
                <a:effectLst/>
                <a:latin typeface="Times New Roman"/>
                <a:ea typeface="Calibri"/>
              </a:rPr>
              <a:t>pada</a:t>
            </a:r>
            <a:r>
              <a:rPr lang="en-US" sz="2400" dirty="0" smtClean="0">
                <a:effectLst/>
                <a:latin typeface="Times New Roman"/>
                <a:ea typeface="Calibri"/>
              </a:rPr>
              <a:t> </a:t>
            </a:r>
            <a:r>
              <a:rPr lang="en-US" sz="2400" dirty="0" err="1" smtClean="0">
                <a:effectLst/>
                <a:latin typeface="Times New Roman"/>
                <a:ea typeface="Calibri"/>
              </a:rPr>
              <a:t>dasarnya</a:t>
            </a:r>
            <a:r>
              <a:rPr lang="en-US" sz="2400" dirty="0" smtClean="0">
                <a:effectLst/>
                <a:latin typeface="Times New Roman"/>
                <a:ea typeface="Calibri"/>
              </a:rPr>
              <a:t> </a:t>
            </a:r>
            <a:r>
              <a:rPr lang="en-US" sz="2400" dirty="0" err="1" smtClean="0">
                <a:effectLst/>
                <a:latin typeface="Times New Roman"/>
                <a:ea typeface="Calibri"/>
              </a:rPr>
              <a:t>juga</a:t>
            </a:r>
            <a:r>
              <a:rPr lang="en-US" sz="2400" dirty="0" smtClean="0">
                <a:effectLst/>
                <a:latin typeface="Times New Roman"/>
                <a:ea typeface="Calibri"/>
              </a:rPr>
              <a:t> </a:t>
            </a:r>
            <a:r>
              <a:rPr lang="en-US" sz="2400" dirty="0" err="1" smtClean="0">
                <a:effectLst/>
                <a:latin typeface="Times New Roman"/>
                <a:ea typeface="Calibri"/>
              </a:rPr>
              <a:t>melaksanakan</a:t>
            </a:r>
            <a:r>
              <a:rPr lang="en-US" sz="2400" dirty="0" smtClean="0">
                <a:effectLst/>
                <a:latin typeface="Times New Roman"/>
                <a:ea typeface="Calibri"/>
              </a:rPr>
              <a:t> </a:t>
            </a:r>
            <a:r>
              <a:rPr lang="en-US" sz="2400" dirty="0" err="1" smtClean="0">
                <a:effectLst/>
                <a:latin typeface="Times New Roman"/>
                <a:ea typeface="Calibri"/>
              </a:rPr>
              <a:t>dasar</a:t>
            </a:r>
            <a:r>
              <a:rPr lang="en-US" sz="2400" dirty="0" smtClean="0">
                <a:effectLst/>
                <a:latin typeface="Times New Roman"/>
                <a:ea typeface="Calibri"/>
              </a:rPr>
              <a:t> Negara. </a:t>
            </a:r>
            <a:endParaRPr lang="id-ID" dirty="0"/>
          </a:p>
        </p:txBody>
      </p:sp>
      <p:sp>
        <p:nvSpPr>
          <p:cNvPr id="2" name="Title 1"/>
          <p:cNvSpPr>
            <a:spLocks noGrp="1"/>
          </p:cNvSpPr>
          <p:nvPr>
            <p:ph type="title"/>
          </p:nvPr>
        </p:nvSpPr>
        <p:spPr/>
        <p:txBody>
          <a:bodyPr/>
          <a:lstStyle/>
          <a:p>
            <a:pPr algn="ctr"/>
            <a:r>
              <a:rPr lang="en-US" sz="3600" b="1" dirty="0" err="1" smtClean="0">
                <a:effectLst/>
                <a:latin typeface="Times New Roman"/>
                <a:ea typeface="Calibri"/>
              </a:rPr>
              <a:t>Hubungan</a:t>
            </a:r>
            <a:r>
              <a:rPr lang="en-US" sz="3600" b="1" dirty="0" smtClean="0">
                <a:effectLst/>
                <a:latin typeface="Times New Roman"/>
                <a:ea typeface="Calibri"/>
              </a:rPr>
              <a:t> Negara </a:t>
            </a:r>
            <a:r>
              <a:rPr lang="en-US" sz="3600" b="1" dirty="0" err="1" smtClean="0">
                <a:effectLst/>
                <a:latin typeface="Times New Roman"/>
                <a:ea typeface="Calibri"/>
              </a:rPr>
              <a:t>dan</a:t>
            </a:r>
            <a:r>
              <a:rPr lang="en-US" sz="3600" b="1" dirty="0" smtClean="0">
                <a:effectLst/>
                <a:latin typeface="Times New Roman"/>
                <a:ea typeface="Calibri"/>
              </a:rPr>
              <a:t> </a:t>
            </a:r>
            <a:r>
              <a:rPr lang="en-US" sz="3600" b="1" dirty="0" err="1" smtClean="0">
                <a:effectLst/>
                <a:latin typeface="Times New Roman"/>
                <a:ea typeface="Calibri"/>
              </a:rPr>
              <a:t>Konstitusi</a:t>
            </a:r>
            <a:endParaRPr lang="id-ID"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404665"/>
            <a:ext cx="864096" cy="937072"/>
          </a:xfrm>
          <a:prstGeom prst="rect">
            <a:avLst/>
          </a:prstGeom>
        </p:spPr>
      </p:pic>
    </p:spTree>
    <p:extLst>
      <p:ext uri="{BB962C8B-B14F-4D97-AF65-F5344CB8AC3E}">
        <p14:creationId xmlns:p14="http://schemas.microsoft.com/office/powerpoint/2010/main" val="105491974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1"/>
            <a:ext cx="8223449" cy="4407408"/>
          </a:xfrm>
        </p:spPr>
        <p:txBody>
          <a:bodyPr>
            <a:noAutofit/>
          </a:bodyPr>
          <a:lstStyle/>
          <a:p>
            <a:pPr algn="just">
              <a:lnSpc>
                <a:spcPct val="150000"/>
              </a:lnSpc>
              <a:spcAft>
                <a:spcPts val="0"/>
              </a:spcAft>
            </a:pPr>
            <a:r>
              <a:rPr lang="en-US" sz="1600" dirty="0" err="1" smtClean="0">
                <a:effectLst/>
                <a:latin typeface="Times New Roman" pitchFamily="18" charset="0"/>
                <a:ea typeface="Calibri"/>
                <a:cs typeface="Times New Roman" pitchFamily="18" charset="0"/>
              </a:rPr>
              <a:t>Sebagai</a:t>
            </a:r>
            <a:r>
              <a:rPr lang="en-US" sz="1600" dirty="0" smtClean="0">
                <a:effectLst/>
                <a:latin typeface="Times New Roman" pitchFamily="18" charset="0"/>
                <a:ea typeface="Calibri"/>
                <a:cs typeface="Times New Roman" pitchFamily="18" charset="0"/>
              </a:rPr>
              <a:t> Negara yang </a:t>
            </a:r>
            <a:r>
              <a:rPr lang="en-US" sz="1600" dirty="0" err="1" smtClean="0">
                <a:effectLst/>
                <a:latin typeface="Times New Roman" pitchFamily="18" charset="0"/>
                <a:ea typeface="Calibri"/>
                <a:cs typeface="Times New Roman" pitchFamily="18" charset="0"/>
              </a:rPr>
              <a:t>berdasarkan</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hukum</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tentu</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saja</a:t>
            </a:r>
            <a:r>
              <a:rPr lang="en-US" sz="1600" dirty="0" smtClean="0">
                <a:effectLst/>
                <a:latin typeface="Times New Roman" pitchFamily="18" charset="0"/>
                <a:ea typeface="Calibri"/>
                <a:cs typeface="Times New Roman" pitchFamily="18" charset="0"/>
              </a:rPr>
              <a:t> Indonesia </a:t>
            </a:r>
            <a:r>
              <a:rPr lang="en-US" sz="1600" dirty="0" err="1" smtClean="0">
                <a:effectLst/>
                <a:latin typeface="Times New Roman" pitchFamily="18" charset="0"/>
                <a:ea typeface="Calibri"/>
                <a:cs typeface="Times New Roman" pitchFamily="18" charset="0"/>
              </a:rPr>
              <a:t>memiliki</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konstitusi</a:t>
            </a:r>
            <a:r>
              <a:rPr lang="en-US" sz="1600" dirty="0" smtClean="0">
                <a:effectLst/>
                <a:latin typeface="Times New Roman" pitchFamily="18" charset="0"/>
                <a:ea typeface="Calibri"/>
                <a:cs typeface="Times New Roman" pitchFamily="18" charset="0"/>
              </a:rPr>
              <a:t> yang </a:t>
            </a:r>
            <a:r>
              <a:rPr lang="en-US" sz="1600" dirty="0" err="1" smtClean="0">
                <a:effectLst/>
                <a:latin typeface="Times New Roman" pitchFamily="18" charset="0"/>
                <a:ea typeface="Calibri"/>
                <a:cs typeface="Times New Roman" pitchFamily="18" charset="0"/>
              </a:rPr>
              <a:t>dikenal</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dengan</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Undang-Undang</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Dasar</a:t>
            </a:r>
            <a:r>
              <a:rPr lang="en-US" sz="1600" dirty="0" smtClean="0">
                <a:effectLst/>
                <a:latin typeface="Times New Roman" pitchFamily="18" charset="0"/>
                <a:ea typeface="Calibri"/>
                <a:cs typeface="Times New Roman" pitchFamily="18" charset="0"/>
              </a:rPr>
              <a:t> 1945. </a:t>
            </a:r>
            <a:r>
              <a:rPr lang="en-US" sz="1600" dirty="0" err="1" smtClean="0">
                <a:effectLst/>
                <a:latin typeface="Times New Roman" pitchFamily="18" charset="0"/>
                <a:ea typeface="Calibri"/>
                <a:cs typeface="Times New Roman" pitchFamily="18" charset="0"/>
              </a:rPr>
              <a:t>Eksistensi</a:t>
            </a:r>
            <a:r>
              <a:rPr lang="en-US" sz="1600" dirty="0" smtClean="0">
                <a:effectLst/>
                <a:latin typeface="Times New Roman" pitchFamily="18" charset="0"/>
                <a:ea typeface="Calibri"/>
                <a:cs typeface="Times New Roman" pitchFamily="18" charset="0"/>
              </a:rPr>
              <a:t> UUD 1945 </a:t>
            </a:r>
            <a:r>
              <a:rPr lang="en-US" sz="1600" dirty="0" err="1" smtClean="0">
                <a:effectLst/>
                <a:latin typeface="Times New Roman" pitchFamily="18" charset="0"/>
                <a:ea typeface="Calibri"/>
                <a:cs typeface="Times New Roman" pitchFamily="18" charset="0"/>
              </a:rPr>
              <a:t>sebagai</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konstitusi</a:t>
            </a:r>
            <a:r>
              <a:rPr lang="en-US" sz="1600" dirty="0" smtClean="0">
                <a:effectLst/>
                <a:latin typeface="Times New Roman" pitchFamily="18" charset="0"/>
                <a:ea typeface="Calibri"/>
                <a:cs typeface="Times New Roman" pitchFamily="18" charset="0"/>
              </a:rPr>
              <a:t> di Indonesia </a:t>
            </a:r>
            <a:r>
              <a:rPr lang="en-US" sz="1600" dirty="0" err="1" smtClean="0">
                <a:effectLst/>
                <a:latin typeface="Times New Roman" pitchFamily="18" charset="0"/>
                <a:ea typeface="Calibri"/>
                <a:cs typeface="Times New Roman" pitchFamily="18" charset="0"/>
              </a:rPr>
              <a:t>mengalami</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sejarah</a:t>
            </a:r>
            <a:r>
              <a:rPr lang="en-US" sz="1600" dirty="0" smtClean="0">
                <a:effectLst/>
                <a:latin typeface="Times New Roman" pitchFamily="18" charset="0"/>
                <a:ea typeface="Calibri"/>
                <a:cs typeface="Times New Roman" pitchFamily="18" charset="0"/>
              </a:rPr>
              <a:t> yang </a:t>
            </a:r>
            <a:r>
              <a:rPr lang="en-US" sz="1600" dirty="0" err="1" smtClean="0">
                <a:effectLst/>
                <a:latin typeface="Times New Roman" pitchFamily="18" charset="0"/>
                <a:ea typeface="Calibri"/>
                <a:cs typeface="Times New Roman" pitchFamily="18" charset="0"/>
              </a:rPr>
              <a:t>sangat</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panjang</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hingga</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akhirnya</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diterima</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sebagai</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landasan</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hukum</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bagi</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pelaksanaan</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ketatanegaraan</a:t>
            </a:r>
            <a:r>
              <a:rPr lang="en-US" sz="1600" dirty="0" smtClean="0">
                <a:effectLst/>
                <a:latin typeface="Times New Roman" pitchFamily="18" charset="0"/>
                <a:ea typeface="Calibri"/>
                <a:cs typeface="Times New Roman" pitchFamily="18" charset="0"/>
              </a:rPr>
              <a:t> di Indonesia.</a:t>
            </a:r>
            <a:endParaRPr lang="id-ID" sz="1600" dirty="0">
              <a:latin typeface="Times New Roman" pitchFamily="18" charset="0"/>
              <a:ea typeface="Calibri"/>
              <a:cs typeface="Times New Roman" pitchFamily="18" charset="0"/>
            </a:endParaRPr>
          </a:p>
          <a:p>
            <a:pPr algn="just">
              <a:lnSpc>
                <a:spcPct val="150000"/>
              </a:lnSpc>
              <a:spcAft>
                <a:spcPts val="0"/>
              </a:spcAft>
            </a:pPr>
            <a:r>
              <a:rPr lang="en-US" sz="1600" dirty="0" err="1" smtClean="0">
                <a:effectLst/>
                <a:latin typeface="Times New Roman" pitchFamily="18" charset="0"/>
                <a:ea typeface="Calibri"/>
                <a:cs typeface="Times New Roman" pitchFamily="18" charset="0"/>
              </a:rPr>
              <a:t>Dalam</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sejarahnya</a:t>
            </a:r>
            <a:r>
              <a:rPr lang="en-US" sz="1600" dirty="0" smtClean="0">
                <a:effectLst/>
                <a:latin typeface="Times New Roman" pitchFamily="18" charset="0"/>
                <a:ea typeface="Calibri"/>
                <a:cs typeface="Times New Roman" pitchFamily="18" charset="0"/>
              </a:rPr>
              <a:t>, UUD 1945 </a:t>
            </a:r>
            <a:r>
              <a:rPr lang="en-US" sz="1600" dirty="0" err="1" smtClean="0">
                <a:effectLst/>
                <a:latin typeface="Times New Roman" pitchFamily="18" charset="0"/>
                <a:ea typeface="Calibri"/>
                <a:cs typeface="Times New Roman" pitchFamily="18" charset="0"/>
              </a:rPr>
              <a:t>dirancang</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sejak</a:t>
            </a:r>
            <a:r>
              <a:rPr lang="en-US" sz="1600" dirty="0" smtClean="0">
                <a:effectLst/>
                <a:latin typeface="Times New Roman" pitchFamily="18" charset="0"/>
                <a:ea typeface="Calibri"/>
                <a:cs typeface="Times New Roman" pitchFamily="18" charset="0"/>
              </a:rPr>
              <a:t> 29 Mei 1945 </a:t>
            </a:r>
            <a:r>
              <a:rPr lang="en-US" sz="1600" dirty="0" err="1" smtClean="0">
                <a:effectLst/>
                <a:latin typeface="Times New Roman" pitchFamily="18" charset="0"/>
                <a:ea typeface="Calibri"/>
                <a:cs typeface="Times New Roman" pitchFamily="18" charset="0"/>
              </a:rPr>
              <a:t>sampai</a:t>
            </a:r>
            <a:r>
              <a:rPr lang="en-US" sz="1600" dirty="0" smtClean="0">
                <a:effectLst/>
                <a:latin typeface="Times New Roman" pitchFamily="18" charset="0"/>
                <a:ea typeface="Calibri"/>
                <a:cs typeface="Times New Roman" pitchFamily="18" charset="0"/>
              </a:rPr>
              <a:t> 16 </a:t>
            </a:r>
            <a:r>
              <a:rPr lang="en-US" sz="1600" dirty="0" err="1" smtClean="0">
                <a:effectLst/>
                <a:latin typeface="Times New Roman" pitchFamily="18" charset="0"/>
                <a:ea typeface="Calibri"/>
                <a:cs typeface="Times New Roman" pitchFamily="18" charset="0"/>
              </a:rPr>
              <a:t>Juni</a:t>
            </a:r>
            <a:r>
              <a:rPr lang="en-US" sz="1600" dirty="0" smtClean="0">
                <a:effectLst/>
                <a:latin typeface="Times New Roman" pitchFamily="18" charset="0"/>
                <a:ea typeface="Calibri"/>
                <a:cs typeface="Times New Roman" pitchFamily="18" charset="0"/>
              </a:rPr>
              <a:t> 1945 </a:t>
            </a:r>
            <a:r>
              <a:rPr lang="en-US" sz="1600" dirty="0" err="1" smtClean="0">
                <a:effectLst/>
                <a:latin typeface="Times New Roman" pitchFamily="18" charset="0"/>
                <a:ea typeface="Calibri"/>
                <a:cs typeface="Times New Roman" pitchFamily="18" charset="0"/>
              </a:rPr>
              <a:t>oleh</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Badan</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Penyelidikan</a:t>
            </a:r>
            <a:r>
              <a:rPr lang="en-US" sz="1600" dirty="0" smtClean="0">
                <a:effectLst/>
                <a:latin typeface="Times New Roman" pitchFamily="18" charset="0"/>
                <a:ea typeface="Calibri"/>
                <a:cs typeface="Times New Roman" pitchFamily="18" charset="0"/>
              </a:rPr>
              <a:t> Usaha-</a:t>
            </a:r>
            <a:r>
              <a:rPr lang="en-US" sz="1600" dirty="0" err="1" smtClean="0">
                <a:effectLst/>
                <a:latin typeface="Times New Roman" pitchFamily="18" charset="0"/>
                <a:ea typeface="Calibri"/>
                <a:cs typeface="Times New Roman" pitchFamily="18" charset="0"/>
              </a:rPr>
              <a:t>usaha</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Persiapan</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Kemerdekaan</a:t>
            </a:r>
            <a:r>
              <a:rPr lang="en-US" sz="1600" dirty="0" smtClean="0">
                <a:effectLst/>
                <a:latin typeface="Times New Roman" pitchFamily="18" charset="0"/>
                <a:ea typeface="Calibri"/>
                <a:cs typeface="Times New Roman" pitchFamily="18" charset="0"/>
              </a:rPr>
              <a:t> Indonesia (BPUPKI) yang </a:t>
            </a:r>
            <a:r>
              <a:rPr lang="en-US" sz="1600" dirty="0" err="1" smtClean="0">
                <a:effectLst/>
                <a:latin typeface="Times New Roman" pitchFamily="18" charset="0"/>
                <a:ea typeface="Calibri"/>
                <a:cs typeface="Times New Roman" pitchFamily="18" charset="0"/>
              </a:rPr>
              <a:t>beranggotakan</a:t>
            </a:r>
            <a:r>
              <a:rPr lang="en-US" sz="1600" dirty="0" smtClean="0">
                <a:effectLst/>
                <a:latin typeface="Times New Roman" pitchFamily="18" charset="0"/>
                <a:ea typeface="Calibri"/>
                <a:cs typeface="Times New Roman" pitchFamily="18" charset="0"/>
              </a:rPr>
              <a:t> 21 orang yang </a:t>
            </a:r>
            <a:r>
              <a:rPr lang="en-US" sz="1600" dirty="0" err="1" smtClean="0">
                <a:effectLst/>
                <a:latin typeface="Times New Roman" pitchFamily="18" charset="0"/>
                <a:ea typeface="Calibri"/>
                <a:cs typeface="Times New Roman" pitchFamily="18" charset="0"/>
              </a:rPr>
              <a:t>ditetpakan</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berdasarkan</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Maklumat</a:t>
            </a:r>
            <a:r>
              <a:rPr lang="en-US" sz="1600" dirty="0" smtClean="0">
                <a:effectLst/>
                <a:latin typeface="Times New Roman" pitchFamily="18" charset="0"/>
                <a:ea typeface="Calibri"/>
                <a:cs typeface="Times New Roman" pitchFamily="18" charset="0"/>
              </a:rPr>
              <a:t> </a:t>
            </a:r>
            <a:r>
              <a:rPr lang="en-US" sz="1600" i="1" dirty="0" err="1" smtClean="0">
                <a:effectLst/>
                <a:latin typeface="Times New Roman" pitchFamily="18" charset="0"/>
                <a:ea typeface="Calibri"/>
                <a:cs typeface="Times New Roman" pitchFamily="18" charset="0"/>
              </a:rPr>
              <a:t>Gunseikan</a:t>
            </a:r>
            <a:r>
              <a:rPr lang="en-US" sz="1600" i="1"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Nomor</a:t>
            </a:r>
            <a:r>
              <a:rPr lang="en-US" sz="1600" dirty="0" smtClean="0">
                <a:effectLst/>
                <a:latin typeface="Times New Roman" pitchFamily="18" charset="0"/>
                <a:ea typeface="Calibri"/>
                <a:cs typeface="Times New Roman" pitchFamily="18" charset="0"/>
              </a:rPr>
              <a:t> 23 (</a:t>
            </a:r>
            <a:r>
              <a:rPr lang="en-US" sz="1600" dirty="0" err="1" smtClean="0">
                <a:effectLst/>
                <a:latin typeface="Times New Roman" pitchFamily="18" charset="0"/>
                <a:ea typeface="Calibri"/>
                <a:cs typeface="Times New Roman" pitchFamily="18" charset="0"/>
              </a:rPr>
              <a:t>Maian</a:t>
            </a:r>
            <a:r>
              <a:rPr lang="en-US" sz="1600" dirty="0" smtClean="0">
                <a:effectLst/>
                <a:latin typeface="Times New Roman" pitchFamily="18" charset="0"/>
                <a:ea typeface="Calibri"/>
                <a:cs typeface="Times New Roman" pitchFamily="18" charset="0"/>
              </a:rPr>
              <a:t> 2001:59). </a:t>
            </a:r>
            <a:r>
              <a:rPr lang="en-US" sz="1600" dirty="0" err="1" smtClean="0">
                <a:effectLst/>
                <a:latin typeface="Times New Roman" pitchFamily="18" charset="0"/>
                <a:ea typeface="Calibri"/>
                <a:cs typeface="Times New Roman" pitchFamily="18" charset="0"/>
              </a:rPr>
              <a:t>Badan</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ini</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menetapkan</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tim</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khusus</a:t>
            </a:r>
            <a:r>
              <a:rPr lang="en-US" sz="1600" dirty="0" smtClean="0">
                <a:effectLst/>
                <a:latin typeface="Times New Roman" pitchFamily="18" charset="0"/>
                <a:ea typeface="Calibri"/>
                <a:cs typeface="Times New Roman" pitchFamily="18" charset="0"/>
              </a:rPr>
              <a:t> yang </a:t>
            </a:r>
            <a:r>
              <a:rPr lang="en-US" sz="1600" dirty="0" err="1" smtClean="0">
                <a:effectLst/>
                <a:latin typeface="Times New Roman" pitchFamily="18" charset="0"/>
                <a:ea typeface="Calibri"/>
                <a:cs typeface="Times New Roman" pitchFamily="18" charset="0"/>
              </a:rPr>
              <a:t>bertugas</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menyusun</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konstitusi</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bagi</a:t>
            </a:r>
            <a:r>
              <a:rPr lang="en-US" sz="1600" dirty="0" smtClean="0">
                <a:effectLst/>
                <a:latin typeface="Times New Roman" pitchFamily="18" charset="0"/>
                <a:ea typeface="Calibri"/>
                <a:cs typeface="Times New Roman" pitchFamily="18" charset="0"/>
              </a:rPr>
              <a:t> Indonesia </a:t>
            </a:r>
            <a:r>
              <a:rPr lang="en-US" sz="1600" dirty="0" err="1" smtClean="0">
                <a:effectLst/>
                <a:latin typeface="Times New Roman" pitchFamily="18" charset="0"/>
                <a:ea typeface="Calibri"/>
                <a:cs typeface="Times New Roman" pitchFamily="18" charset="0"/>
              </a:rPr>
              <a:t>merdeka</a:t>
            </a:r>
            <a:r>
              <a:rPr lang="en-US" sz="1600" dirty="0" smtClean="0">
                <a:effectLst/>
                <a:latin typeface="Times New Roman" pitchFamily="18" charset="0"/>
                <a:ea typeface="Calibri"/>
                <a:cs typeface="Times New Roman" pitchFamily="18" charset="0"/>
              </a:rPr>
              <a:t> yang </a:t>
            </a:r>
            <a:r>
              <a:rPr lang="en-US" sz="1600" dirty="0" err="1" smtClean="0">
                <a:effectLst/>
                <a:latin typeface="Times New Roman" pitchFamily="18" charset="0"/>
                <a:ea typeface="Calibri"/>
                <a:cs typeface="Times New Roman" pitchFamily="18" charset="0"/>
              </a:rPr>
              <a:t>kemudian</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dikenal</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dengan</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nama</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Undang-Undang</a:t>
            </a:r>
            <a:r>
              <a:rPr lang="en-US" sz="1600" dirty="0" smtClean="0">
                <a:effectLst/>
                <a:latin typeface="Times New Roman" pitchFamily="18" charset="0"/>
                <a:ea typeface="Calibri"/>
                <a:cs typeface="Times New Roman" pitchFamily="18" charset="0"/>
              </a:rPr>
              <a:t> </a:t>
            </a:r>
            <a:r>
              <a:rPr lang="en-US" sz="1600" dirty="0" err="1" smtClean="0">
                <a:effectLst/>
                <a:latin typeface="Times New Roman" pitchFamily="18" charset="0"/>
                <a:ea typeface="Calibri"/>
                <a:cs typeface="Times New Roman" pitchFamily="18" charset="0"/>
              </a:rPr>
              <a:t>Dasar</a:t>
            </a:r>
            <a:r>
              <a:rPr lang="en-US" sz="1600" dirty="0" smtClean="0">
                <a:effectLst/>
                <a:latin typeface="Times New Roman" pitchFamily="18" charset="0"/>
                <a:ea typeface="Calibri"/>
                <a:cs typeface="Times New Roman" pitchFamily="18" charset="0"/>
              </a:rPr>
              <a:t> 1945 (UUD 1945).</a:t>
            </a:r>
            <a:endParaRPr lang="id-ID" sz="1600" dirty="0">
              <a:latin typeface="Times New Roman" pitchFamily="18" charset="0"/>
              <a:ea typeface="Calibri"/>
              <a:cs typeface="Times New Roman" pitchFamily="18" charset="0"/>
            </a:endParaRPr>
          </a:p>
        </p:txBody>
      </p:sp>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pPr algn="ctr"/>
            <a:r>
              <a:rPr lang="id-ID" b="1" dirty="0" smtClean="0">
                <a:latin typeface="Times New Roman" pitchFamily="18" charset="0"/>
                <a:cs typeface="Times New Roman" pitchFamily="18" charset="0"/>
              </a:rPr>
              <a:t>LAHIRNYA KONSTITUSI DI INDONESIA</a:t>
            </a:r>
            <a:endParaRPr lang="id-ID" b="1"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404665"/>
            <a:ext cx="864096" cy="937072"/>
          </a:xfrm>
          <a:prstGeom prst="rect">
            <a:avLst/>
          </a:prstGeom>
        </p:spPr>
      </p:pic>
    </p:spTree>
    <p:extLst>
      <p:ext uri="{BB962C8B-B14F-4D97-AF65-F5344CB8AC3E}">
        <p14:creationId xmlns:p14="http://schemas.microsoft.com/office/powerpoint/2010/main" val="22316796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gn="just">
              <a:lnSpc>
                <a:spcPct val="150000"/>
              </a:lnSpc>
              <a:spcAft>
                <a:spcPts val="0"/>
              </a:spcAft>
              <a:buNone/>
            </a:pPr>
            <a:r>
              <a:rPr lang="id-ID" sz="2400" dirty="0" smtClean="0">
                <a:effectLst/>
                <a:latin typeface="Times New Roman"/>
                <a:ea typeface="Calibri"/>
                <a:cs typeface="Times New Roman"/>
              </a:rPr>
              <a:t>1. </a:t>
            </a:r>
            <a:r>
              <a:rPr lang="en-US" sz="2400" dirty="0" err="1" smtClean="0">
                <a:effectLst/>
                <a:latin typeface="Times New Roman"/>
                <a:ea typeface="Calibri"/>
                <a:cs typeface="Times New Roman"/>
              </a:rPr>
              <a:t>Konstitusi</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sebagai</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Hukum</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Dasar</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Tertulis</a:t>
            </a:r>
            <a:r>
              <a:rPr lang="en-US" sz="2400" dirty="0" smtClean="0">
                <a:effectLst/>
                <a:latin typeface="Times New Roman"/>
                <a:ea typeface="Calibri"/>
                <a:cs typeface="Times New Roman"/>
              </a:rPr>
              <a:t> (UUD)</a:t>
            </a:r>
            <a:endParaRPr lang="id-ID" sz="2000" dirty="0">
              <a:ea typeface="Calibri"/>
              <a:cs typeface="Times New Roman"/>
            </a:endParaRPr>
          </a:p>
          <a:p>
            <a:pPr marL="0" indent="0" algn="just">
              <a:buNone/>
            </a:pPr>
            <a:r>
              <a:rPr lang="en-US" sz="2400" dirty="0" smtClean="0">
                <a:effectLst/>
                <a:latin typeface="Times New Roman"/>
                <a:ea typeface="Calibri"/>
              </a:rPr>
              <a:t>UUD </a:t>
            </a:r>
            <a:r>
              <a:rPr lang="en-US" sz="2400" dirty="0" err="1" smtClean="0">
                <a:effectLst/>
                <a:latin typeface="Times New Roman"/>
                <a:ea typeface="Calibri"/>
              </a:rPr>
              <a:t>menurut</a:t>
            </a:r>
            <a:r>
              <a:rPr lang="en-US" sz="2400" dirty="0" smtClean="0">
                <a:effectLst/>
                <a:latin typeface="Times New Roman"/>
                <a:ea typeface="Calibri"/>
              </a:rPr>
              <a:t> </a:t>
            </a:r>
            <a:r>
              <a:rPr lang="en-US" sz="2400" dirty="0" err="1" smtClean="0">
                <a:effectLst/>
                <a:latin typeface="Times New Roman"/>
                <a:ea typeface="Calibri"/>
              </a:rPr>
              <a:t>sifat</a:t>
            </a:r>
            <a:r>
              <a:rPr lang="en-US" sz="2400" dirty="0" smtClean="0">
                <a:effectLst/>
                <a:latin typeface="Times New Roman"/>
                <a:ea typeface="Calibri"/>
              </a:rPr>
              <a:t> </a:t>
            </a:r>
            <a:r>
              <a:rPr lang="en-US" sz="2400" dirty="0" err="1" smtClean="0">
                <a:effectLst/>
                <a:latin typeface="Times New Roman"/>
                <a:ea typeface="Calibri"/>
              </a:rPr>
              <a:t>dan</a:t>
            </a:r>
            <a:r>
              <a:rPr lang="en-US" sz="2400" dirty="0" smtClean="0">
                <a:effectLst/>
                <a:latin typeface="Times New Roman"/>
                <a:ea typeface="Calibri"/>
              </a:rPr>
              <a:t> </a:t>
            </a:r>
            <a:r>
              <a:rPr lang="en-US" sz="2400" dirty="0" err="1" smtClean="0">
                <a:effectLst/>
                <a:latin typeface="Times New Roman"/>
                <a:ea typeface="Calibri"/>
              </a:rPr>
              <a:t>fungsinya</a:t>
            </a:r>
            <a:r>
              <a:rPr lang="en-US" sz="2400" dirty="0" smtClean="0">
                <a:effectLst/>
                <a:latin typeface="Times New Roman"/>
                <a:ea typeface="Calibri"/>
              </a:rPr>
              <a:t> </a:t>
            </a:r>
            <a:r>
              <a:rPr lang="en-US" sz="2400" dirty="0" err="1" smtClean="0">
                <a:effectLst/>
                <a:latin typeface="Times New Roman"/>
                <a:ea typeface="Calibri"/>
              </a:rPr>
              <a:t>adalah</a:t>
            </a:r>
            <a:r>
              <a:rPr lang="en-US" sz="2400" dirty="0" smtClean="0">
                <a:effectLst/>
                <a:latin typeface="Times New Roman"/>
                <a:ea typeface="Calibri"/>
              </a:rPr>
              <a:t> </a:t>
            </a:r>
            <a:r>
              <a:rPr lang="en-US" sz="2400" dirty="0" err="1" smtClean="0">
                <a:effectLst/>
                <a:latin typeface="Times New Roman"/>
                <a:ea typeface="Calibri"/>
              </a:rPr>
              <a:t>suatu</a:t>
            </a:r>
            <a:r>
              <a:rPr lang="en-US" sz="2400" dirty="0" smtClean="0">
                <a:effectLst/>
                <a:latin typeface="Times New Roman"/>
                <a:ea typeface="Calibri"/>
              </a:rPr>
              <a:t> </a:t>
            </a:r>
            <a:r>
              <a:rPr lang="en-US" sz="2400" dirty="0" err="1" smtClean="0">
                <a:effectLst/>
                <a:latin typeface="Times New Roman"/>
                <a:ea typeface="Calibri"/>
              </a:rPr>
              <a:t>naskah</a:t>
            </a:r>
            <a:r>
              <a:rPr lang="en-US" sz="2400" dirty="0" smtClean="0">
                <a:effectLst/>
                <a:latin typeface="Times New Roman"/>
                <a:ea typeface="Calibri"/>
              </a:rPr>
              <a:t> yang </a:t>
            </a:r>
            <a:r>
              <a:rPr lang="en-US" sz="2400" dirty="0" err="1" smtClean="0">
                <a:effectLst/>
                <a:latin typeface="Times New Roman"/>
                <a:ea typeface="Calibri"/>
              </a:rPr>
              <a:t>memaparkan</a:t>
            </a:r>
            <a:r>
              <a:rPr lang="en-US" sz="2400" dirty="0" smtClean="0">
                <a:effectLst/>
                <a:latin typeface="Times New Roman"/>
                <a:ea typeface="Calibri"/>
              </a:rPr>
              <a:t> </a:t>
            </a:r>
            <a:r>
              <a:rPr lang="en-US" sz="2400" dirty="0" err="1" smtClean="0">
                <a:effectLst/>
                <a:latin typeface="Times New Roman"/>
                <a:ea typeface="Calibri"/>
              </a:rPr>
              <a:t>kerangka</a:t>
            </a:r>
            <a:r>
              <a:rPr lang="en-US" sz="2400" dirty="0" smtClean="0">
                <a:effectLst/>
                <a:latin typeface="Times New Roman"/>
                <a:ea typeface="Calibri"/>
              </a:rPr>
              <a:t> </a:t>
            </a:r>
            <a:r>
              <a:rPr lang="en-US" sz="2400" dirty="0" err="1" smtClean="0">
                <a:effectLst/>
                <a:latin typeface="Times New Roman"/>
                <a:ea typeface="Calibri"/>
              </a:rPr>
              <a:t>dan</a:t>
            </a:r>
            <a:r>
              <a:rPr lang="en-US" sz="2400" dirty="0" smtClean="0">
                <a:effectLst/>
                <a:latin typeface="Times New Roman"/>
                <a:ea typeface="Calibri"/>
              </a:rPr>
              <a:t> </a:t>
            </a:r>
            <a:r>
              <a:rPr lang="en-US" sz="2400" dirty="0" err="1" smtClean="0">
                <a:effectLst/>
                <a:latin typeface="Times New Roman"/>
                <a:ea typeface="Calibri"/>
              </a:rPr>
              <a:t>tugas-tugas</a:t>
            </a:r>
            <a:r>
              <a:rPr lang="en-US" sz="2400" dirty="0" smtClean="0">
                <a:effectLst/>
                <a:latin typeface="Times New Roman"/>
                <a:ea typeface="Calibri"/>
              </a:rPr>
              <a:t> </a:t>
            </a:r>
            <a:r>
              <a:rPr lang="en-US" sz="2400" dirty="0" err="1" smtClean="0">
                <a:effectLst/>
                <a:latin typeface="Times New Roman"/>
                <a:ea typeface="Calibri"/>
              </a:rPr>
              <a:t>pokok</a:t>
            </a:r>
            <a:r>
              <a:rPr lang="en-US" sz="2400" dirty="0" smtClean="0">
                <a:effectLst/>
                <a:latin typeface="Times New Roman"/>
                <a:ea typeface="Calibri"/>
              </a:rPr>
              <a:t> </a:t>
            </a:r>
            <a:r>
              <a:rPr lang="en-US" sz="2400" dirty="0" err="1" smtClean="0">
                <a:effectLst/>
                <a:latin typeface="Times New Roman"/>
                <a:ea typeface="Calibri"/>
              </a:rPr>
              <a:t>dari</a:t>
            </a:r>
            <a:r>
              <a:rPr lang="en-US" sz="2400" dirty="0" smtClean="0">
                <a:effectLst/>
                <a:latin typeface="Times New Roman"/>
                <a:ea typeface="Calibri"/>
              </a:rPr>
              <a:t> </a:t>
            </a:r>
            <a:r>
              <a:rPr lang="en-US" sz="2400" dirty="0" err="1" smtClean="0">
                <a:effectLst/>
                <a:latin typeface="Times New Roman"/>
                <a:ea typeface="Calibri"/>
              </a:rPr>
              <a:t>badan-badan</a:t>
            </a:r>
            <a:r>
              <a:rPr lang="en-US" sz="2400" dirty="0" smtClean="0">
                <a:effectLst/>
                <a:latin typeface="Times New Roman"/>
                <a:ea typeface="Calibri"/>
              </a:rPr>
              <a:t> </a:t>
            </a:r>
            <a:r>
              <a:rPr lang="en-US" sz="2400" dirty="0" err="1" smtClean="0">
                <a:effectLst/>
                <a:latin typeface="Times New Roman"/>
                <a:ea typeface="Calibri"/>
              </a:rPr>
              <a:t>pemerintahan</a:t>
            </a:r>
            <a:r>
              <a:rPr lang="en-US" sz="2400" dirty="0" smtClean="0">
                <a:effectLst/>
                <a:latin typeface="Times New Roman"/>
                <a:ea typeface="Calibri"/>
              </a:rPr>
              <a:t> </a:t>
            </a:r>
            <a:r>
              <a:rPr lang="en-US" sz="2400" dirty="0" err="1" smtClean="0">
                <a:effectLst/>
                <a:latin typeface="Times New Roman"/>
                <a:ea typeface="Calibri"/>
              </a:rPr>
              <a:t>suatu</a:t>
            </a:r>
            <a:r>
              <a:rPr lang="en-US" sz="2400" dirty="0" smtClean="0">
                <a:effectLst/>
                <a:latin typeface="Times New Roman"/>
                <a:ea typeface="Calibri"/>
              </a:rPr>
              <a:t> Negara </a:t>
            </a:r>
            <a:r>
              <a:rPr lang="en-US" sz="2400" dirty="0" err="1" smtClean="0">
                <a:effectLst/>
                <a:latin typeface="Times New Roman"/>
                <a:ea typeface="Calibri"/>
              </a:rPr>
              <a:t>dan</a:t>
            </a:r>
            <a:r>
              <a:rPr lang="en-US" sz="2400" dirty="0" smtClean="0">
                <a:effectLst/>
                <a:latin typeface="Times New Roman"/>
                <a:ea typeface="Calibri"/>
              </a:rPr>
              <a:t> </a:t>
            </a:r>
            <a:r>
              <a:rPr lang="en-US" sz="2400" dirty="0" err="1" smtClean="0">
                <a:effectLst/>
                <a:latin typeface="Times New Roman"/>
                <a:ea typeface="Calibri"/>
              </a:rPr>
              <a:t>menentukan</a:t>
            </a:r>
            <a:r>
              <a:rPr lang="en-US" sz="2400" dirty="0" smtClean="0">
                <a:effectLst/>
                <a:latin typeface="Times New Roman"/>
                <a:ea typeface="Calibri"/>
              </a:rPr>
              <a:t> </a:t>
            </a:r>
            <a:r>
              <a:rPr lang="en-US" sz="2400" dirty="0" err="1" smtClean="0">
                <a:effectLst/>
                <a:latin typeface="Times New Roman"/>
                <a:ea typeface="Calibri"/>
              </a:rPr>
              <a:t>pokok-pokok</a:t>
            </a:r>
            <a:r>
              <a:rPr lang="en-US" sz="2400" dirty="0" smtClean="0">
                <a:effectLst/>
                <a:latin typeface="Times New Roman"/>
                <a:ea typeface="Calibri"/>
              </a:rPr>
              <a:t> </a:t>
            </a:r>
            <a:r>
              <a:rPr lang="en-US" sz="2400" dirty="0" err="1" smtClean="0">
                <a:effectLst/>
                <a:latin typeface="Times New Roman"/>
                <a:ea typeface="Calibri"/>
              </a:rPr>
              <a:t>cara</a:t>
            </a:r>
            <a:r>
              <a:rPr lang="en-US" sz="2400" dirty="0" smtClean="0">
                <a:effectLst/>
                <a:latin typeface="Times New Roman"/>
                <a:ea typeface="Calibri"/>
              </a:rPr>
              <a:t> </a:t>
            </a:r>
            <a:r>
              <a:rPr lang="en-US" sz="2400" dirty="0" err="1" smtClean="0">
                <a:effectLst/>
                <a:latin typeface="Times New Roman"/>
                <a:ea typeface="Calibri"/>
              </a:rPr>
              <a:t>kerja</a:t>
            </a:r>
            <a:r>
              <a:rPr lang="en-US" sz="2400" dirty="0" smtClean="0">
                <a:effectLst/>
                <a:latin typeface="Times New Roman"/>
                <a:ea typeface="Calibri"/>
              </a:rPr>
              <a:t> </a:t>
            </a:r>
            <a:r>
              <a:rPr lang="en-US" sz="2400" dirty="0" err="1" smtClean="0">
                <a:effectLst/>
                <a:latin typeface="Times New Roman"/>
                <a:ea typeface="Calibri"/>
              </a:rPr>
              <a:t>badan</a:t>
            </a:r>
            <a:r>
              <a:rPr lang="en-US" sz="2400" dirty="0" smtClean="0">
                <a:effectLst/>
                <a:latin typeface="Times New Roman"/>
                <a:ea typeface="Calibri"/>
              </a:rPr>
              <a:t> </a:t>
            </a:r>
            <a:r>
              <a:rPr lang="en-US" sz="2400" dirty="0" err="1" smtClean="0">
                <a:effectLst/>
                <a:latin typeface="Times New Roman"/>
                <a:ea typeface="Calibri"/>
              </a:rPr>
              <a:t>tersebut</a:t>
            </a:r>
            <a:r>
              <a:rPr lang="en-US" sz="2400" dirty="0" smtClean="0">
                <a:effectLst/>
                <a:latin typeface="Times New Roman"/>
                <a:ea typeface="Calibri"/>
              </a:rPr>
              <a:t> (</a:t>
            </a:r>
            <a:r>
              <a:rPr lang="en-US" sz="2400" dirty="0" err="1" smtClean="0">
                <a:effectLst/>
                <a:latin typeface="Times New Roman"/>
                <a:ea typeface="Calibri"/>
              </a:rPr>
              <a:t>sebagai</a:t>
            </a:r>
            <a:r>
              <a:rPr lang="en-US" sz="2400" dirty="0" smtClean="0">
                <a:effectLst/>
                <a:latin typeface="Times New Roman"/>
                <a:ea typeface="Calibri"/>
              </a:rPr>
              <a:t> </a:t>
            </a:r>
            <a:r>
              <a:rPr lang="en-US" sz="2400" dirty="0" err="1" smtClean="0">
                <a:effectLst/>
                <a:latin typeface="Times New Roman"/>
                <a:ea typeface="Calibri"/>
              </a:rPr>
              <a:t>pengatur</a:t>
            </a:r>
            <a:r>
              <a:rPr lang="en-US" sz="2400" dirty="0" smtClean="0">
                <a:effectLst/>
                <a:latin typeface="Times New Roman"/>
                <a:ea typeface="Calibri"/>
              </a:rPr>
              <a:t> </a:t>
            </a:r>
            <a:r>
              <a:rPr lang="en-US" sz="2400" dirty="0" err="1" smtClean="0">
                <a:effectLst/>
                <a:latin typeface="Times New Roman"/>
                <a:ea typeface="Calibri"/>
              </a:rPr>
              <a:t>mekanisme</a:t>
            </a:r>
            <a:r>
              <a:rPr lang="en-US" sz="2400" dirty="0" smtClean="0">
                <a:effectLst/>
                <a:latin typeface="Times New Roman"/>
                <a:ea typeface="Calibri"/>
              </a:rPr>
              <a:t> </a:t>
            </a:r>
            <a:r>
              <a:rPr lang="en-US" sz="2400" dirty="0" err="1" smtClean="0">
                <a:effectLst/>
                <a:latin typeface="Times New Roman"/>
                <a:ea typeface="Calibri"/>
              </a:rPr>
              <a:t>dan</a:t>
            </a:r>
            <a:r>
              <a:rPr lang="en-US" sz="2400" dirty="0" smtClean="0">
                <a:effectLst/>
                <a:latin typeface="Times New Roman"/>
                <a:ea typeface="Calibri"/>
              </a:rPr>
              <a:t> </a:t>
            </a:r>
            <a:r>
              <a:rPr lang="en-US" sz="2400" dirty="0" err="1" smtClean="0">
                <a:effectLst/>
                <a:latin typeface="Times New Roman"/>
                <a:ea typeface="Calibri"/>
              </a:rPr>
              <a:t>dasar</a:t>
            </a:r>
            <a:r>
              <a:rPr lang="en-US" sz="2400" dirty="0" smtClean="0">
                <a:effectLst/>
                <a:latin typeface="Times New Roman"/>
                <a:ea typeface="Calibri"/>
              </a:rPr>
              <a:t> </a:t>
            </a:r>
            <a:r>
              <a:rPr lang="en-US" sz="2400" dirty="0" err="1" smtClean="0">
                <a:effectLst/>
                <a:latin typeface="Times New Roman"/>
                <a:ea typeface="Calibri"/>
              </a:rPr>
              <a:t>dari</a:t>
            </a:r>
            <a:r>
              <a:rPr lang="en-US" sz="2400" dirty="0" smtClean="0">
                <a:effectLst/>
                <a:latin typeface="Times New Roman"/>
                <a:ea typeface="Calibri"/>
              </a:rPr>
              <a:t> </a:t>
            </a:r>
            <a:r>
              <a:rPr lang="en-US" sz="2400" dirty="0" err="1" smtClean="0">
                <a:effectLst/>
                <a:latin typeface="Times New Roman"/>
                <a:ea typeface="Calibri"/>
              </a:rPr>
              <a:t>sistem</a:t>
            </a:r>
            <a:r>
              <a:rPr lang="en-US" sz="2400" dirty="0" smtClean="0">
                <a:effectLst/>
                <a:latin typeface="Times New Roman"/>
                <a:ea typeface="Calibri"/>
              </a:rPr>
              <a:t> </a:t>
            </a:r>
            <a:r>
              <a:rPr lang="en-US" sz="2400" dirty="0" err="1" smtClean="0">
                <a:effectLst/>
                <a:latin typeface="Times New Roman"/>
                <a:ea typeface="Calibri"/>
              </a:rPr>
              <a:t>pemerintahan</a:t>
            </a:r>
            <a:r>
              <a:rPr lang="en-US" sz="2400" dirty="0" smtClean="0">
                <a:effectLst/>
                <a:latin typeface="Times New Roman"/>
                <a:ea typeface="Calibri"/>
              </a:rPr>
              <a:t>).</a:t>
            </a:r>
            <a:endParaRPr lang="id-ID" sz="2400" dirty="0">
              <a:latin typeface="Times New Roman"/>
              <a:ea typeface="Calibri"/>
            </a:endParaRPr>
          </a:p>
          <a:p>
            <a:pPr marL="0" indent="0" algn="just">
              <a:buNone/>
            </a:pPr>
            <a:r>
              <a:rPr lang="id-ID" sz="2400" dirty="0" smtClean="0">
                <a:latin typeface="Times New Roman"/>
              </a:rPr>
              <a:t>2. </a:t>
            </a:r>
            <a:r>
              <a:rPr lang="en-US" sz="2400" dirty="0" err="1" smtClean="0">
                <a:effectLst/>
                <a:latin typeface="Times New Roman"/>
                <a:ea typeface="Calibri"/>
                <a:cs typeface="Times New Roman"/>
              </a:rPr>
              <a:t>Konstitusi</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sebagai</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Hukum</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Dasar</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Tidak</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Tertulis</a:t>
            </a:r>
            <a:r>
              <a:rPr lang="en-US" sz="2400" dirty="0" smtClean="0">
                <a:effectLst/>
                <a:latin typeface="Times New Roman"/>
                <a:ea typeface="Calibri"/>
                <a:cs typeface="Times New Roman"/>
              </a:rPr>
              <a:t> (</a:t>
            </a:r>
            <a:r>
              <a:rPr lang="en-US" sz="2400" dirty="0" err="1" smtClean="0">
                <a:effectLst/>
                <a:latin typeface="Times New Roman"/>
                <a:ea typeface="Calibri"/>
                <a:cs typeface="Times New Roman"/>
              </a:rPr>
              <a:t>Convensi</a:t>
            </a:r>
            <a:r>
              <a:rPr lang="en-US" sz="2400" dirty="0" smtClean="0">
                <a:effectLst/>
                <a:latin typeface="Times New Roman"/>
                <a:ea typeface="Calibri"/>
                <a:cs typeface="Times New Roman"/>
              </a:rPr>
              <a:t>)</a:t>
            </a:r>
            <a:endParaRPr lang="id-ID" sz="2000" dirty="0">
              <a:ea typeface="Calibri"/>
              <a:cs typeface="Times New Roman"/>
            </a:endParaRPr>
          </a:p>
          <a:p>
            <a:pPr marL="0" indent="0" algn="just">
              <a:buNone/>
            </a:pPr>
            <a:r>
              <a:rPr lang="en-US" sz="2400" dirty="0" err="1" smtClean="0">
                <a:effectLst/>
                <a:latin typeface="Times New Roman"/>
                <a:ea typeface="Calibri"/>
              </a:rPr>
              <a:t>Convensi</a:t>
            </a:r>
            <a:r>
              <a:rPr lang="en-US" sz="2400" dirty="0" smtClean="0">
                <a:effectLst/>
                <a:latin typeface="Times New Roman"/>
                <a:ea typeface="Calibri"/>
              </a:rPr>
              <a:t> </a:t>
            </a:r>
            <a:r>
              <a:rPr lang="en-US" sz="2400" dirty="0" err="1" smtClean="0">
                <a:effectLst/>
                <a:latin typeface="Times New Roman"/>
                <a:ea typeface="Calibri"/>
              </a:rPr>
              <a:t>adalah</a:t>
            </a:r>
            <a:r>
              <a:rPr lang="en-US" sz="2400" dirty="0" smtClean="0">
                <a:effectLst/>
                <a:latin typeface="Times New Roman"/>
                <a:ea typeface="Calibri"/>
              </a:rPr>
              <a:t> </a:t>
            </a:r>
            <a:r>
              <a:rPr lang="en-US" sz="2400" dirty="0" err="1" smtClean="0">
                <a:effectLst/>
                <a:latin typeface="Times New Roman"/>
                <a:ea typeface="Calibri"/>
              </a:rPr>
              <a:t>hukum</a:t>
            </a:r>
            <a:r>
              <a:rPr lang="en-US" sz="2400" dirty="0" smtClean="0">
                <a:effectLst/>
                <a:latin typeface="Times New Roman"/>
                <a:ea typeface="Calibri"/>
              </a:rPr>
              <a:t> </a:t>
            </a:r>
            <a:r>
              <a:rPr lang="en-US" sz="2400" dirty="0" err="1" smtClean="0">
                <a:effectLst/>
                <a:latin typeface="Times New Roman"/>
                <a:ea typeface="Calibri"/>
              </a:rPr>
              <a:t>dasar</a:t>
            </a:r>
            <a:r>
              <a:rPr lang="en-US" sz="2400" dirty="0" smtClean="0">
                <a:effectLst/>
                <a:latin typeface="Times New Roman"/>
                <a:ea typeface="Calibri"/>
              </a:rPr>
              <a:t> yang </a:t>
            </a:r>
            <a:r>
              <a:rPr lang="en-US" sz="2400" dirty="0" err="1" smtClean="0">
                <a:effectLst/>
                <a:latin typeface="Times New Roman"/>
                <a:ea typeface="Calibri"/>
              </a:rPr>
              <a:t>tak</a:t>
            </a:r>
            <a:r>
              <a:rPr lang="en-US" sz="2400" dirty="0" smtClean="0">
                <a:effectLst/>
                <a:latin typeface="Times New Roman"/>
                <a:ea typeface="Calibri"/>
              </a:rPr>
              <a:t> </a:t>
            </a:r>
            <a:r>
              <a:rPr lang="en-US" sz="2400" dirty="0" err="1" smtClean="0">
                <a:effectLst/>
                <a:latin typeface="Times New Roman"/>
                <a:ea typeface="Calibri"/>
              </a:rPr>
              <a:t>tertulis</a:t>
            </a:r>
            <a:r>
              <a:rPr lang="en-US" sz="2400" dirty="0" smtClean="0">
                <a:effectLst/>
                <a:latin typeface="Times New Roman"/>
                <a:ea typeface="Calibri"/>
              </a:rPr>
              <a:t> </a:t>
            </a:r>
            <a:r>
              <a:rPr lang="en-US" sz="2400" dirty="0" err="1" smtClean="0">
                <a:effectLst/>
                <a:latin typeface="Times New Roman"/>
                <a:ea typeface="Calibri"/>
              </a:rPr>
              <a:t>yaitu</a:t>
            </a:r>
            <a:r>
              <a:rPr lang="en-US" sz="2400" dirty="0" smtClean="0">
                <a:effectLst/>
                <a:latin typeface="Times New Roman"/>
                <a:ea typeface="Calibri"/>
              </a:rPr>
              <a:t> </a:t>
            </a:r>
            <a:r>
              <a:rPr lang="en-US" sz="2400" dirty="0" err="1" smtClean="0">
                <a:effectLst/>
                <a:latin typeface="Times New Roman"/>
                <a:ea typeface="Calibri"/>
              </a:rPr>
              <a:t>aturan-aturan</a:t>
            </a:r>
            <a:r>
              <a:rPr lang="en-US" sz="2400" dirty="0" smtClean="0">
                <a:effectLst/>
                <a:latin typeface="Times New Roman"/>
                <a:ea typeface="Calibri"/>
              </a:rPr>
              <a:t> </a:t>
            </a:r>
            <a:r>
              <a:rPr lang="en-US" sz="2400" dirty="0" err="1" smtClean="0">
                <a:effectLst/>
                <a:latin typeface="Times New Roman"/>
                <a:ea typeface="Calibri"/>
              </a:rPr>
              <a:t>dasar</a:t>
            </a:r>
            <a:r>
              <a:rPr lang="en-US" sz="2400" dirty="0" smtClean="0">
                <a:effectLst/>
                <a:latin typeface="Times New Roman"/>
                <a:ea typeface="Calibri"/>
              </a:rPr>
              <a:t> yang </a:t>
            </a:r>
            <a:r>
              <a:rPr lang="en-US" sz="2400" dirty="0" err="1" smtClean="0">
                <a:effectLst/>
                <a:latin typeface="Times New Roman"/>
                <a:ea typeface="Calibri"/>
              </a:rPr>
              <a:t>timbul</a:t>
            </a:r>
            <a:r>
              <a:rPr lang="en-US" sz="2400" dirty="0" smtClean="0">
                <a:effectLst/>
                <a:latin typeface="Times New Roman"/>
                <a:ea typeface="Calibri"/>
              </a:rPr>
              <a:t> </a:t>
            </a:r>
            <a:r>
              <a:rPr lang="en-US" sz="2400" dirty="0" err="1" smtClean="0">
                <a:effectLst/>
                <a:latin typeface="Times New Roman"/>
                <a:ea typeface="Calibri"/>
              </a:rPr>
              <a:t>dan</a:t>
            </a:r>
            <a:r>
              <a:rPr lang="en-US" sz="2400" dirty="0" smtClean="0">
                <a:effectLst/>
                <a:latin typeface="Times New Roman"/>
                <a:ea typeface="Calibri"/>
              </a:rPr>
              <a:t> </a:t>
            </a:r>
            <a:r>
              <a:rPr lang="en-US" sz="2400" dirty="0" err="1" smtClean="0">
                <a:effectLst/>
                <a:latin typeface="Times New Roman"/>
                <a:ea typeface="Calibri"/>
              </a:rPr>
              <a:t>terpelihara</a:t>
            </a:r>
            <a:r>
              <a:rPr lang="en-US" sz="2400" dirty="0" smtClean="0">
                <a:effectLst/>
                <a:latin typeface="Times New Roman"/>
                <a:ea typeface="Calibri"/>
              </a:rPr>
              <a:t> </a:t>
            </a:r>
            <a:r>
              <a:rPr lang="en-US" sz="2400" dirty="0" err="1" smtClean="0">
                <a:effectLst/>
                <a:latin typeface="Times New Roman"/>
                <a:ea typeface="Calibri"/>
              </a:rPr>
              <a:t>dalam</a:t>
            </a:r>
            <a:r>
              <a:rPr lang="en-US" sz="2400" dirty="0" smtClean="0">
                <a:effectLst/>
                <a:latin typeface="Times New Roman"/>
                <a:ea typeface="Calibri"/>
              </a:rPr>
              <a:t> </a:t>
            </a:r>
            <a:r>
              <a:rPr lang="en-US" sz="2400" dirty="0" err="1" smtClean="0">
                <a:effectLst/>
                <a:latin typeface="Times New Roman"/>
                <a:ea typeface="Calibri"/>
              </a:rPr>
              <a:t>praktek</a:t>
            </a:r>
            <a:r>
              <a:rPr lang="en-US" sz="2400" dirty="0" smtClean="0">
                <a:effectLst/>
                <a:latin typeface="Times New Roman"/>
                <a:ea typeface="Calibri"/>
              </a:rPr>
              <a:t> </a:t>
            </a:r>
            <a:r>
              <a:rPr lang="en-US" sz="2400" dirty="0" err="1" smtClean="0">
                <a:effectLst/>
                <a:latin typeface="Times New Roman"/>
                <a:ea typeface="Calibri"/>
              </a:rPr>
              <a:t>penyelenggaraan</a:t>
            </a:r>
            <a:r>
              <a:rPr lang="en-US" sz="2400" dirty="0" smtClean="0">
                <a:effectLst/>
                <a:latin typeface="Times New Roman"/>
                <a:ea typeface="Calibri"/>
              </a:rPr>
              <a:t> Negara. </a:t>
            </a:r>
            <a:endParaRPr lang="id-ID" dirty="0"/>
          </a:p>
        </p:txBody>
      </p:sp>
      <p:sp>
        <p:nvSpPr>
          <p:cNvPr id="2" name="Title 1"/>
          <p:cNvSpPr>
            <a:spLocks noGrp="1"/>
          </p:cNvSpPr>
          <p:nvPr>
            <p:ph type="title"/>
          </p:nvPr>
        </p:nvSpPr>
        <p:spPr>
          <a:xfrm>
            <a:off x="381000" y="355847"/>
            <a:ext cx="7071320" cy="1054394"/>
          </a:xfrm>
        </p:spPr>
        <p:style>
          <a:lnRef idx="1">
            <a:schemeClr val="accent4"/>
          </a:lnRef>
          <a:fillRef idx="2">
            <a:schemeClr val="accent4"/>
          </a:fillRef>
          <a:effectRef idx="1">
            <a:schemeClr val="accent4"/>
          </a:effectRef>
          <a:fontRef idx="minor">
            <a:schemeClr val="dk1"/>
          </a:fontRef>
        </p:style>
        <p:txBody>
          <a:bodyPr/>
          <a:lstStyle/>
          <a:p>
            <a:pPr algn="ctr"/>
            <a:r>
              <a:rPr lang="en-US" sz="3600" b="1" dirty="0" err="1" smtClean="0">
                <a:effectLst/>
                <a:latin typeface="Times New Roman"/>
                <a:ea typeface="Calibri"/>
              </a:rPr>
              <a:t>Konstitusi</a:t>
            </a:r>
            <a:r>
              <a:rPr lang="en-US" sz="3600" b="1" dirty="0" smtClean="0">
                <a:effectLst/>
                <a:latin typeface="Times New Roman"/>
                <a:ea typeface="Calibri"/>
              </a:rPr>
              <a:t> di Indonesia</a:t>
            </a:r>
            <a:endParaRPr lang="id-ID"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84368" y="404665"/>
            <a:ext cx="864096" cy="937072"/>
          </a:xfrm>
          <a:prstGeom prst="rect">
            <a:avLst/>
          </a:prstGeom>
        </p:spPr>
      </p:pic>
    </p:spTree>
    <p:extLst>
      <p:ext uri="{BB962C8B-B14F-4D97-AF65-F5344CB8AC3E}">
        <p14:creationId xmlns:p14="http://schemas.microsoft.com/office/powerpoint/2010/main" val="1254180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192</TotalTime>
  <Words>980</Words>
  <Application>Microsoft Office PowerPoint</Application>
  <PresentationFormat>On-screen Show (4:3)</PresentationFormat>
  <Paragraphs>58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Grid</vt:lpstr>
      <vt:lpstr>NEGARA  DAN  KONSTITUSI</vt:lpstr>
      <vt:lpstr>PowerPoint Presentation</vt:lpstr>
      <vt:lpstr>Pengertian Negara</vt:lpstr>
      <vt:lpstr>UNSUR - UNSUR</vt:lpstr>
      <vt:lpstr>PENGERTIAN KONSTITUSI</vt:lpstr>
      <vt:lpstr>PowerPoint Presentation</vt:lpstr>
      <vt:lpstr>Hubungan Negara dan Konstitusi</vt:lpstr>
      <vt:lpstr>LAHIRNYA KONSTITUSI DI INDONESIA</vt:lpstr>
      <vt:lpstr>Konstitusi di Indonesia</vt:lpstr>
      <vt:lpstr>Konstitusi yang pernah berlaku di Indonesia</vt:lpstr>
      <vt:lpstr>Perubahan Konstitusi di Indonesia</vt:lpstr>
      <vt:lpstr>Kenapa UUD 1945 Harus diamandemen ?</vt:lpstr>
      <vt:lpstr>Pengertian Amandemen</vt:lpstr>
      <vt:lpstr>Amandemen UUD 1945</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NEGARA  DAN  KONSTITUSI</dc:title>
  <dc:creator>ASUS</dc:creator>
  <cp:lastModifiedBy>PERSONAL</cp:lastModifiedBy>
  <cp:revision>14</cp:revision>
  <dcterms:created xsi:type="dcterms:W3CDTF">2019-03-30T13:53:57Z</dcterms:created>
  <dcterms:modified xsi:type="dcterms:W3CDTF">2020-03-28T03:14:26Z</dcterms:modified>
</cp:coreProperties>
</file>