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40" r:id="rId52"/>
    <p:sldId id="33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235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3262</Words>
  <Application>Microsoft Office PowerPoint</Application>
  <PresentationFormat>Breitbild</PresentationFormat>
  <Paragraphs>1369</Paragraphs>
  <Slides>52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68</cp:revision>
  <dcterms:created xsi:type="dcterms:W3CDTF">2022-11-02T07:03:49Z</dcterms:created>
  <dcterms:modified xsi:type="dcterms:W3CDTF">2024-06-05T23:04:05Z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