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343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42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34" r:id="rId30"/>
    <p:sldId id="328" r:id="rId31"/>
    <p:sldId id="327" r:id="rId32"/>
    <p:sldId id="329" r:id="rId33"/>
    <p:sldId id="324" r:id="rId34"/>
    <p:sldId id="330" r:id="rId35"/>
    <p:sldId id="332" r:id="rId36"/>
    <p:sldId id="314" r:id="rId37"/>
    <p:sldId id="318" r:id="rId38"/>
    <p:sldId id="320" r:id="rId39"/>
    <p:sldId id="335" r:id="rId40"/>
    <p:sldId id="321" r:id="rId41"/>
    <p:sldId id="322" r:id="rId42"/>
    <p:sldId id="317" r:id="rId43"/>
    <p:sldId id="315" r:id="rId44"/>
    <p:sldId id="309" r:id="rId45"/>
    <p:sldId id="336" r:id="rId46"/>
    <p:sldId id="341" r:id="rId47"/>
    <p:sldId id="331" r:id="rId48"/>
    <p:sldId id="323" r:id="rId49"/>
    <p:sldId id="258" r:id="rId50"/>
    <p:sldId id="311" r:id="rId51"/>
    <p:sldId id="312" r:id="rId52"/>
    <p:sldId id="345" r:id="rId53"/>
    <p:sldId id="340" r:id="rId54"/>
    <p:sldId id="339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6327" autoAdjust="0"/>
  </p:normalViewPr>
  <p:slideViewPr>
    <p:cSldViewPr showGuides="1">
      <p:cViewPr varScale="1">
        <p:scale>
          <a:sx n="107" d="100"/>
          <a:sy n="107" d="100"/>
        </p:scale>
        <p:origin x="402" y="120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112224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18B1A6-36AC-805C-8918-E451BF7A6D12}"/>
              </a:ext>
            </a:extLst>
          </p:cNvPr>
          <p:cNvSpPr/>
          <p:nvPr/>
        </p:nvSpPr>
        <p:spPr>
          <a:xfrm>
            <a:off x="417264" y="4801128"/>
            <a:ext cx="11328400" cy="9599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5EDD50-5C9E-E758-D2D8-C722E522AF24}"/>
              </a:ext>
            </a:extLst>
          </p:cNvPr>
          <p:cNvSpPr/>
          <p:nvPr/>
        </p:nvSpPr>
        <p:spPr>
          <a:xfrm>
            <a:off x="446336" y="4828749"/>
            <a:ext cx="11266288" cy="9047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BA736F-F8CD-0C6C-8BFE-4C5700AFF0AF}"/>
              </a:ext>
            </a:extLst>
          </p:cNvPr>
          <p:cNvSpPr/>
          <p:nvPr/>
        </p:nvSpPr>
        <p:spPr>
          <a:xfrm>
            <a:off x="-29072" y="4437112"/>
            <a:ext cx="43180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3376</Words>
  <Application>Microsoft Office PowerPoint</Application>
  <PresentationFormat>Breitbild</PresentationFormat>
  <Paragraphs>1433</Paragraphs>
  <Slides>54</Slides>
  <Notes>22</Notes>
  <HiddenSlides>16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89</cp:revision>
  <dcterms:created xsi:type="dcterms:W3CDTF">2022-11-02T07:03:49Z</dcterms:created>
  <dcterms:modified xsi:type="dcterms:W3CDTF">2024-06-06T21:17:16Z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