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0"/>
  </p:notesMasterIdLst>
  <p:handoutMasterIdLst>
    <p:handoutMasterId r:id="rId21"/>
  </p:handoutMasterIdLst>
  <p:sldIdLst>
    <p:sldId id="274" r:id="rId2"/>
    <p:sldId id="281" r:id="rId3"/>
    <p:sldId id="278" r:id="rId4"/>
    <p:sldId id="279" r:id="rId5"/>
    <p:sldId id="280" r:id="rId6"/>
    <p:sldId id="282" r:id="rId7"/>
    <p:sldId id="266" r:id="rId8"/>
    <p:sldId id="257" r:id="rId9"/>
    <p:sldId id="269" r:id="rId10"/>
    <p:sldId id="258" r:id="rId11"/>
    <p:sldId id="270" r:id="rId12"/>
    <p:sldId id="264" r:id="rId13"/>
    <p:sldId id="271" r:id="rId14"/>
    <p:sldId id="265" r:id="rId15"/>
    <p:sldId id="262" r:id="rId16"/>
    <p:sldId id="267" r:id="rId17"/>
    <p:sldId id="268" r:id="rId18"/>
    <p:sldId id="277"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howGuides="1">
      <p:cViewPr varScale="1">
        <p:scale>
          <a:sx n="30" d="100"/>
          <a:sy n="30" d="100"/>
        </p:scale>
        <p:origin x="90" y="1026"/>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28.05.2024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28.05.2024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10</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5145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87177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12</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13</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14</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15</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16</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17</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5087939" y="2348881"/>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Große Headline für Textfolie</a:t>
            </a:r>
            <a:br>
              <a:rPr lang="de-DE" dirty="0"/>
            </a:br>
            <a:r>
              <a:rPr lang="de-DE" dirty="0"/>
              <a:t>Headline maximal zwei Zeilen</a:t>
            </a:r>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99236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Aufgabe-Mean-Field Abschätzung</a:t>
            </a:r>
          </a:p>
        </p:txBody>
      </p:sp>
      <p:sp>
        <p:nvSpPr>
          <p:cNvPr id="3" name="Inhaltsplatzhalter 2"/>
          <p:cNvSpPr>
            <a:spLocks noGrp="1"/>
          </p:cNvSpPr>
          <p:nvPr>
            <p:ph idx="1"/>
          </p:nvPr>
        </p:nvSpPr>
        <p:spPr>
          <a:xfrm>
            <a:off x="431800" y="908720"/>
            <a:ext cx="11328400" cy="5472608"/>
          </a:xfrm>
        </p:spPr>
        <p:txBody>
          <a:bodyPr/>
          <a:lstStyle/>
          <a:p>
            <a:pPr lvl="1"/>
            <a:r>
              <a:rPr lang="de-DE" sz="2000" dirty="0"/>
              <a:t>Wie groß müsste das mittlere Feld in einem</a:t>
            </a:r>
          </a:p>
          <a:p>
            <a:pPr lvl="1"/>
            <a:r>
              <a:rPr lang="de-DE" sz="2000" dirty="0"/>
              <a:t>Ferromagneten sein um </a:t>
            </a:r>
            <a:r>
              <a:rPr lang="de-DE" sz="2000"/>
              <a:t>einen inneren4444 </a:t>
            </a:r>
            <a:r>
              <a:rPr lang="de-DE" sz="2000" dirty="0"/>
              <a:t>Spin</a:t>
            </a:r>
          </a:p>
          <a:p>
            <a:pPr lvl="1"/>
            <a:r>
              <a:rPr lang="de-DE" sz="2000" dirty="0"/>
              <a:t>bei Raumtemperatur auszurichten?</a:t>
            </a:r>
          </a:p>
          <a:p>
            <a:pPr lvl="1"/>
            <a:endParaRPr lang="de-DE" dirty="0"/>
          </a:p>
          <a:p>
            <a:endParaRPr lang="de-DE" dirty="0"/>
          </a:p>
          <a:p>
            <a:endParaRPr lang="de-DE" dirty="0"/>
          </a:p>
          <a:p>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a:t>
            </a:r>
          </a:p>
          <a:p>
            <a:pPr marL="0" lvl="2" indent="0">
              <a:buNone/>
            </a:pPr>
            <a:r>
              <a:rPr lang="de-DE" sz="2000" dirty="0"/>
              <a:t>		</a:t>
            </a:r>
          </a:p>
          <a:p>
            <a:pPr lvl="4"/>
            <a:endParaRPr lang="de-DE" dirty="0"/>
          </a:p>
        </p:txBody>
      </p:sp>
      <p:sp>
        <p:nvSpPr>
          <p:cNvPr id="5" name="Fußzeilenplatzhalter 4"/>
          <p:cNvSpPr>
            <a:spLocks noGrp="1"/>
          </p:cNvSpPr>
          <p:nvPr>
            <p:ph type="ftr" sz="quarter" idx="3"/>
          </p:nvPr>
        </p:nvSpPr>
        <p:spPr>
          <a:xfrm>
            <a:off x="4008438" y="6453336"/>
            <a:ext cx="4247802" cy="216024"/>
          </a:xfrm>
        </p:spPr>
        <p:txBody>
          <a:bodyPr/>
          <a:lstStyle/>
          <a:p>
            <a:r>
              <a:rPr lang="de-DE" sz="900"/>
              <a:t>Magnetisum und Altermagnetismus</a:t>
            </a:r>
            <a:endParaRPr lang="de-DE" sz="900" dirty="0"/>
          </a:p>
        </p:txBody>
      </p:sp>
      <p:sp>
        <p:nvSpPr>
          <p:cNvPr id="6" name="Foliennummernplatzhalter 5"/>
          <p:cNvSpPr>
            <a:spLocks noGrp="1"/>
          </p:cNvSpPr>
          <p:nvPr>
            <p:ph type="sldNum" sz="quarter" idx="4"/>
          </p:nvPr>
        </p:nvSpPr>
        <p:spPr/>
        <p:txBody>
          <a:bodyPr/>
          <a:lstStyle/>
          <a:p>
            <a:fld id="{C05EE493-AD2E-4872-B2F6-8F12A747F0A5}" type="slidenum">
              <a:rPr lang="de-DE" sz="900"/>
              <a:pPr/>
              <a:t>7</a:t>
            </a:fld>
            <a:endParaRPr lang="de-DE" sz="900" dirty="0"/>
          </a:p>
        </p:txBody>
      </p:sp>
      <p:sp>
        <p:nvSpPr>
          <p:cNvPr id="4" name="Datumsplatzhalter 3"/>
          <p:cNvSpPr>
            <a:spLocks noGrp="1"/>
          </p:cNvSpPr>
          <p:nvPr>
            <p:ph type="dt" sz="half" idx="2"/>
          </p:nvPr>
        </p:nvSpPr>
        <p:spPr/>
        <p:txBody>
          <a:bodyPr/>
          <a:lstStyle/>
          <a:p>
            <a:r>
              <a:rPr lang="de-DE" sz="900"/>
              <a:t>07.06.2024</a:t>
            </a:r>
            <a:endParaRPr lang="de-DE" sz="900" dirty="0"/>
          </a:p>
        </p:txBody>
      </p:sp>
    </p:spTree>
    <p:extLst>
      <p:ext uri="{BB962C8B-B14F-4D97-AF65-F5344CB8AC3E}">
        <p14:creationId xmlns:p14="http://schemas.microsoft.com/office/powerpoint/2010/main" val="417808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9</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1248</Words>
  <Application>Microsoft Office PowerPoint</Application>
  <PresentationFormat>Breitbild</PresentationFormat>
  <Paragraphs>200</Paragraphs>
  <Slides>18</Slides>
  <Notes>0</Notes>
  <HiddenSlides>4</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Große Headline für Textfolie Headline maximal zwei Zeilen</vt:lpstr>
      <vt:lpstr>Aufgabe-Mean-Field Abschätzung</vt:lpstr>
      <vt:lpstr>Headline für Textfolie Arial Bold Headline maximal zwei Zeilen</vt:lpstr>
      <vt:lpstr>Headline für Textfolie Arial Bold Headline maximal zwei Zeilen</vt:lpstr>
      <vt:lpstr>Große Headline für Textfolie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3</cp:revision>
  <dcterms:created xsi:type="dcterms:W3CDTF">2022-11-02T07:03:49Z</dcterms:created>
  <dcterms:modified xsi:type="dcterms:W3CDTF">2024-05-28T23:56:08Z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