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79" r:id="rId2"/>
    <p:sldId id="284" r:id="rId3"/>
    <p:sldId id="285" r:id="rId4"/>
    <p:sldId id="286" r:id="rId5"/>
    <p:sldId id="287" r:id="rId6"/>
    <p:sldId id="346" r:id="rId7"/>
    <p:sldId id="288" r:id="rId8"/>
    <p:sldId id="338" r:id="rId9"/>
    <p:sldId id="283" r:id="rId10"/>
    <p:sldId id="290" r:id="rId11"/>
    <p:sldId id="289" r:id="rId12"/>
    <p:sldId id="337" r:id="rId13"/>
    <p:sldId id="291" r:id="rId14"/>
    <p:sldId id="343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42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34" r:id="rId31"/>
    <p:sldId id="328" r:id="rId32"/>
    <p:sldId id="327" r:id="rId33"/>
    <p:sldId id="329" r:id="rId34"/>
    <p:sldId id="324" r:id="rId35"/>
    <p:sldId id="330" r:id="rId36"/>
    <p:sldId id="332" r:id="rId37"/>
    <p:sldId id="314" r:id="rId38"/>
    <p:sldId id="318" r:id="rId39"/>
    <p:sldId id="320" r:id="rId40"/>
    <p:sldId id="335" r:id="rId41"/>
    <p:sldId id="321" r:id="rId42"/>
    <p:sldId id="322" r:id="rId43"/>
    <p:sldId id="317" r:id="rId44"/>
    <p:sldId id="315" r:id="rId45"/>
    <p:sldId id="309" r:id="rId46"/>
    <p:sldId id="336" r:id="rId47"/>
    <p:sldId id="341" r:id="rId48"/>
    <p:sldId id="331" r:id="rId49"/>
    <p:sldId id="323" r:id="rId50"/>
    <p:sldId id="258" r:id="rId51"/>
    <p:sldId id="311" r:id="rId52"/>
    <p:sldId id="312" r:id="rId53"/>
    <p:sldId id="345" r:id="rId54"/>
    <p:sldId id="340" r:id="rId55"/>
    <p:sldId id="33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1535" autoAdjust="0"/>
  </p:normalViewPr>
  <p:slideViewPr>
    <p:cSldViewPr showGuides="1">
      <p:cViewPr varScale="1">
        <p:scale>
          <a:sx n="68" d="100"/>
          <a:sy n="68" d="100"/>
        </p:scale>
        <p:origin x="1243" y="58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ihr hier ausgerechnet habt ist konzeptuell das Prinzip des Mean-Field-Models(oder </a:t>
            </a:r>
            <a:r>
              <a:rPr lang="de-DE" dirty="0" err="1"/>
              <a:t>Weiss</a:t>
            </a:r>
            <a:r>
              <a:rPr lang="de-DE" dirty="0"/>
              <a:t>…. Oder Molekularfeld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1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112224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Vorher Interaktion eines Spins mit dem Feld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3458</Words>
  <Application>Microsoft Office PowerPoint</Application>
  <PresentationFormat>Breitbild</PresentationFormat>
  <Paragraphs>1463</Paragraphs>
  <Slides>55</Slides>
  <Notes>25</Notes>
  <HiddenSlides>17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91</cp:revision>
  <dcterms:created xsi:type="dcterms:W3CDTF">2022-11-02T07:03:49Z</dcterms:created>
  <dcterms:modified xsi:type="dcterms:W3CDTF">2024-06-08T20:11:07Z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