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343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42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34" r:id="rId30"/>
    <p:sldId id="328" r:id="rId31"/>
    <p:sldId id="327" r:id="rId32"/>
    <p:sldId id="329" r:id="rId33"/>
    <p:sldId id="324" r:id="rId34"/>
    <p:sldId id="330" r:id="rId35"/>
    <p:sldId id="332" r:id="rId36"/>
    <p:sldId id="314" r:id="rId37"/>
    <p:sldId id="318" r:id="rId38"/>
    <p:sldId id="320" r:id="rId39"/>
    <p:sldId id="335" r:id="rId40"/>
    <p:sldId id="321" r:id="rId41"/>
    <p:sldId id="322" r:id="rId42"/>
    <p:sldId id="317" r:id="rId43"/>
    <p:sldId id="315" r:id="rId44"/>
    <p:sldId id="309" r:id="rId45"/>
    <p:sldId id="336" r:id="rId46"/>
    <p:sldId id="341" r:id="rId47"/>
    <p:sldId id="331" r:id="rId48"/>
    <p:sldId id="323" r:id="rId49"/>
    <p:sldId id="258" r:id="rId50"/>
    <p:sldId id="311" r:id="rId51"/>
    <p:sldId id="312" r:id="rId52"/>
    <p:sldId id="340" r:id="rId53"/>
    <p:sldId id="339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6327" autoAdjust="0"/>
  </p:normalViewPr>
  <p:slideViewPr>
    <p:cSldViewPr showGuides="1">
      <p:cViewPr varScale="1">
        <p:scale>
          <a:sx n="77" d="100"/>
          <a:sy n="77" d="100"/>
        </p:scale>
        <p:origin x="893" y="6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7" y="1703441"/>
            <a:ext cx="2914644" cy="16774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0" y="2546772"/>
            <a:ext cx="2768834" cy="2153537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66" y="3517285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9490062" y="5006165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27648" y="5197507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87001E-52FC-1310-378C-EE8EA640C252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2FB1CF4-48D0-40D5-5184-97ECFA978D17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5D33043-7FA1-8C85-A79F-688014CC96FC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2DE24F0-140F-2845-29FF-B52DDBFA745A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3343F-9B4E-BBE5-5764-E328E4EB278A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160BD5C-95CE-229D-A1F2-90EA93DD3C74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E890D41-96C4-22DB-3008-88B4BAE20D6E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AFE951-19EF-BF1D-F357-6CDB7E642B20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F3F04A-E779-B883-51DA-BC6B41F0513D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547B0C-51E1-10F1-A898-CC6A87B6A117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EC94850-85B1-9352-4961-DECEE140FD0C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7DB856-1ED9-C5B8-296A-F892A291F817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2E856CB-D76C-2B03-6045-B8DE6D22D65D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B96F1A8-32DF-BAB1-01A4-E12F62B40DCD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7D4FB63-B343-B382-F393-85A033EB4D5F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D39CB86-803E-4476-11E1-983113FE8E83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F9C8540-18A4-B025-DB00-E20D1C1443B4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558F6F3-72CC-E6CD-29F2-CC699FF4B69D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3288</Words>
  <Application>Microsoft Office PowerPoint</Application>
  <PresentationFormat>Breitbild</PresentationFormat>
  <Paragraphs>1376</Paragraphs>
  <Slides>53</Slides>
  <Notes>22</Notes>
  <HiddenSlides>15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86</cp:revision>
  <dcterms:created xsi:type="dcterms:W3CDTF">2022-11-02T07:03:49Z</dcterms:created>
  <dcterms:modified xsi:type="dcterms:W3CDTF">2024-06-06T20:06:13Z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