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0" r:id="rId20"/>
    <p:sldId id="342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34" r:id="rId29"/>
    <p:sldId id="328" r:id="rId30"/>
    <p:sldId id="327" r:id="rId31"/>
    <p:sldId id="329" r:id="rId32"/>
    <p:sldId id="324" r:id="rId33"/>
    <p:sldId id="330" r:id="rId34"/>
    <p:sldId id="332" r:id="rId35"/>
    <p:sldId id="314" r:id="rId36"/>
    <p:sldId id="318" r:id="rId37"/>
    <p:sldId id="320" r:id="rId38"/>
    <p:sldId id="335" r:id="rId39"/>
    <p:sldId id="321" r:id="rId40"/>
    <p:sldId id="322" r:id="rId41"/>
    <p:sldId id="317" r:id="rId42"/>
    <p:sldId id="315" r:id="rId43"/>
    <p:sldId id="309" r:id="rId44"/>
    <p:sldId id="336" r:id="rId45"/>
    <p:sldId id="341" r:id="rId46"/>
    <p:sldId id="331" r:id="rId47"/>
    <p:sldId id="323" r:id="rId48"/>
    <p:sldId id="258" r:id="rId49"/>
    <p:sldId id="311" r:id="rId50"/>
    <p:sldId id="312" r:id="rId51"/>
    <p:sldId id="340" r:id="rId52"/>
    <p:sldId id="339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6327" autoAdjust="0"/>
  </p:normalViewPr>
  <p:slideViewPr>
    <p:cSldViewPr showGuides="1">
      <p:cViewPr varScale="1">
        <p:scale>
          <a:sx n="107" d="100"/>
          <a:sy n="107" d="100"/>
        </p:scale>
        <p:origin x="2352" y="11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74" y="2134304"/>
            <a:ext cx="2150149" cy="123745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29908"/>
            <a:ext cx="2276230" cy="1770401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1" y="3626314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10014049" y="519651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Bandaufteilung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A532529-9E13-2888-EE8A-2ECA5E284CA0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3455CB2-7F4E-F30C-CACB-FBC6FB2541F3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4B6804-B7F1-1E60-6B11-53C0C2EB0BB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2D8936B-2F65-33E2-D92E-7EF3E2E6685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6AF1AEE-03C9-289D-3449-AF8A66E0A469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29EA576-5224-68A0-46DE-3B1550E66D36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5CF018A-2C64-36EF-7521-D75737EC754C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BC8DC22-A8D3-857E-B95B-1BE7989BFA1D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9C49F4-D938-D0A5-B15C-833BE556931F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96F68A-DA6E-BEEA-FEBB-BA19F3469855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D9A06F-3D12-E900-BFE0-3C0A264722D9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602F322-A7E8-6595-9E86-A148FB086F5F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35F8F16-3AE4-F5B6-AD3E-40674055B9B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ABA56F4-16F7-BDA2-B9CC-293A42CDD496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CC4249-DBAC-69A6-41C9-790AF8F7A42D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9385C17-1609-930F-9BF4-A56CF2ACB040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6A53FDE-58E6-DD30-B63F-26945BFAB5F7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9B634-8DDE-C1EB-58D4-69EF80008EE2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3249</Words>
  <Application>Microsoft Office PowerPoint</Application>
  <PresentationFormat>Breitbild</PresentationFormat>
  <Paragraphs>1365</Paragraphs>
  <Slides>52</Slides>
  <Notes>22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81</cp:revision>
  <dcterms:created xsi:type="dcterms:W3CDTF">2022-11-02T07:03:49Z</dcterms:created>
  <dcterms:modified xsi:type="dcterms:W3CDTF">2024-06-06T08:47:44Z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