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292" r:id="rId14"/>
    <p:sldId id="293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8" r:id="rId27"/>
    <p:sldId id="334" r:id="rId28"/>
    <p:sldId id="328" r:id="rId29"/>
    <p:sldId id="327" r:id="rId30"/>
    <p:sldId id="329" r:id="rId31"/>
    <p:sldId id="324" r:id="rId32"/>
    <p:sldId id="330" r:id="rId33"/>
    <p:sldId id="332" r:id="rId34"/>
    <p:sldId id="314" r:id="rId35"/>
    <p:sldId id="318" r:id="rId36"/>
    <p:sldId id="320" r:id="rId37"/>
    <p:sldId id="335" r:id="rId38"/>
    <p:sldId id="321" r:id="rId39"/>
    <p:sldId id="322" r:id="rId40"/>
    <p:sldId id="317" r:id="rId41"/>
    <p:sldId id="315" r:id="rId42"/>
    <p:sldId id="309" r:id="rId43"/>
    <p:sldId id="336" r:id="rId44"/>
    <p:sldId id="341" r:id="rId45"/>
    <p:sldId id="331" r:id="rId46"/>
    <p:sldId id="323" r:id="rId47"/>
    <p:sldId id="258" r:id="rId48"/>
    <p:sldId id="311" r:id="rId49"/>
    <p:sldId id="312" r:id="rId50"/>
    <p:sldId id="313" r:id="rId51"/>
    <p:sldId id="340" r:id="rId52"/>
    <p:sldId id="339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6327" autoAdjust="0"/>
  </p:normalViewPr>
  <p:slideViewPr>
    <p:cSldViewPr showGuides="1">
      <p:cViewPr varScale="1">
        <p:scale>
          <a:sx n="107" d="100"/>
          <a:sy n="107" d="100"/>
        </p:scale>
        <p:origin x="1632" y="114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10" Type="http://schemas.openxmlformats.org/officeDocument/2006/relationships/image" Target="../media/image32.png"/><Relationship Id="rId19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41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.png"/><Relationship Id="rId5" Type="http://schemas.openxmlformats.org/officeDocument/2006/relationships/image" Target="../media/image13.png"/><Relationship Id="rId1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Relationship Id="rId1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3119968" y="2657792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999656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4679309" y="5337212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19D03238-342F-9570-E938-871AB66EE5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7C2364B-2834-EBF2-2B46-0A5484B6C7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85581" y="649109"/>
            <a:ext cx="5116564" cy="468015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also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FFA47E1A-12FA-F8F9-F062-031BBF89A3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effeketiven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74" y="2134304"/>
            <a:ext cx="2150149" cy="123745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2929908"/>
            <a:ext cx="2276230" cy="1770401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1" y="3626314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10014049" y="519651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effeketiven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52EDFA-7882-3E9E-816F-D39EAF8C3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MRI 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Bandaufteilung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1A8EB2E-93FF-5380-123A-AD7B4F6CD28E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9733" y="118334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37910" y="1472504"/>
            <a:ext cx="501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0C52152-D736-4B5C-8039-01EDE924FD9D}"/>
              </a:ext>
            </a:extLst>
          </p:cNvPr>
          <p:cNvSpPr txBox="1">
            <a:spLocks/>
          </p:cNvSpPr>
          <p:nvPr/>
        </p:nvSpPr>
        <p:spPr>
          <a:xfrm>
            <a:off x="-5342684" y="1921390"/>
            <a:ext cx="5568951" cy="4103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Magnete sind Überall (nicht nur am Kühlschrank):</a:t>
            </a:r>
          </a:p>
          <a:p>
            <a:endParaRPr lang="de-DE"/>
          </a:p>
          <a:p>
            <a:pPr lvl="2"/>
            <a:r>
              <a:rPr lang="de-DE"/>
              <a:t>Praktisch in jedem elektrischen Motor.</a:t>
            </a:r>
          </a:p>
          <a:p>
            <a:pPr lvl="3"/>
            <a:r>
              <a:rPr lang="de-DE"/>
              <a:t>Lautsprecher</a:t>
            </a:r>
          </a:p>
          <a:p>
            <a:pPr lvl="3"/>
            <a:endParaRPr lang="de-DE"/>
          </a:p>
          <a:p>
            <a:pPr lvl="2"/>
            <a:r>
              <a:rPr lang="de-DE"/>
              <a:t>Medizin</a:t>
            </a:r>
          </a:p>
          <a:p>
            <a:pPr lvl="3"/>
            <a:r>
              <a:rPr lang="de-DE"/>
              <a:t>MRI </a:t>
            </a:r>
          </a:p>
          <a:p>
            <a:pPr lvl="3"/>
            <a:endParaRPr lang="de-DE"/>
          </a:p>
          <a:p>
            <a:pPr lvl="2"/>
            <a:r>
              <a:rPr lang="de-DE"/>
              <a:t>Digitaler Speicher</a:t>
            </a:r>
          </a:p>
          <a:p>
            <a:pPr lvl="3"/>
            <a:r>
              <a:rPr lang="de-DE"/>
              <a:t>HDD</a:t>
            </a:r>
          </a:p>
          <a:p>
            <a:pPr lvl="3"/>
            <a:r>
              <a:rPr lang="de-DE"/>
              <a:t>Skyrmions?</a:t>
            </a:r>
          </a:p>
          <a:p>
            <a:pPr lvl="2"/>
            <a:endParaRPr lang="de-DE"/>
          </a:p>
          <a:p>
            <a:pPr lvl="2"/>
            <a:r>
              <a:rPr lang="de-DE"/>
              <a:t>Computing – Spintronics - Magnonen?</a:t>
            </a:r>
          </a:p>
          <a:p>
            <a:pPr lvl="2"/>
            <a:r>
              <a:rPr lang="de-DE"/>
              <a:t>Forschung (Nowak, Gönnenwein, Bossini….)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47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194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</a:t>
            </a:r>
            <a:r>
              <a:rPr lang="de-DE" dirty="0" err="1">
                <a:solidFill>
                  <a:schemeClr val="tx1"/>
                </a:solidFill>
              </a:rPr>
              <a:t>magn</a:t>
            </a:r>
            <a:r>
              <a:rPr lang="de-DE" dirty="0">
                <a:solidFill>
                  <a:schemeClr val="tx1"/>
                </a:solidFill>
              </a:rPr>
              <a:t> Atomen der Untergitter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1" y="1685992"/>
            <a:ext cx="4374860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Bild, jeder Spin ein Stabmagnet mit dem magnetischen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 </a:t>
            </a:r>
            <a:r>
              <a:rPr lang="de-DE" dirty="0" err="1"/>
              <a:t>bereich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984B49-3BB3-4B2C-4080-EA9145D9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824" y="3606246"/>
            <a:ext cx="3384376" cy="2549694"/>
          </a:xfrm>
          <a:prstGeom prst="rect">
            <a:avLst/>
          </a:prstGeom>
        </p:spPr>
      </p:pic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3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A532529-9E13-2888-EE8A-2ECA5E284CA0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3455CB2-7F4E-F30C-CACB-FBC6FB2541F3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24B6804-B7F1-1E60-6B11-53C0C2EB0BB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2D8936B-2F65-33E2-D92E-7EF3E2E6685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6AF1AEE-03C9-289D-3449-AF8A66E0A469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29EA576-5224-68A0-46DE-3B1550E66D36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5CF018A-2C64-36EF-7521-D75737EC754C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BC8DC22-A8D3-857E-B95B-1BE7989BFA1D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9C49F4-D938-D0A5-B15C-833BE556931F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96F68A-DA6E-BEEA-FEBB-BA19F3469855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7D9A06F-3D12-E900-BFE0-3C0A264722D9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602F322-A7E8-6595-9E86-A148FB086F5F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835F8F16-3AE4-F5B6-AD3E-40674055B9B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ABA56F4-16F7-BDA2-B9CC-293A42CDD496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CC4249-DBAC-69A6-41C9-790AF8F7A42D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9385C17-1609-930F-9BF4-A56CF2ACB040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6A53FDE-58E6-DD30-B63F-26945BFAB5F7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D9B634-8DDE-C1EB-58D4-69EF80008EE2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3279</Words>
  <Application>Microsoft Office PowerPoint</Application>
  <PresentationFormat>Breitbild</PresentationFormat>
  <Paragraphs>1347</Paragraphs>
  <Slides>52</Slides>
  <Notes>21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Auffuhr?</vt:lpstr>
      <vt:lpstr>Woher kommt die Auffuhr?</vt:lpstr>
      <vt:lpstr>Woher kommt die Auffuhr?</vt:lpstr>
      <vt:lpstr>Woher kommt die Auffuhr?</vt:lpstr>
      <vt:lpstr>Woher kommt die Auffuhr?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62</cp:revision>
  <dcterms:created xsi:type="dcterms:W3CDTF">2022-11-02T07:03:49Z</dcterms:created>
  <dcterms:modified xsi:type="dcterms:W3CDTF">2024-06-05T22:22:34Z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