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13" r:id="rId52"/>
    <p:sldId id="340" r:id="rId53"/>
    <p:sldId id="33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>
        <p:scale>
          <a:sx n="100" d="100"/>
          <a:sy n="100" d="100"/>
        </p:scale>
        <p:origin x="2592" y="25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MRI 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Magnete sind Überall (nicht nur am Kühlschrank):</a:t>
            </a:r>
          </a:p>
          <a:p>
            <a:endParaRPr lang="de-DE"/>
          </a:p>
          <a:p>
            <a:pPr lvl="2"/>
            <a:r>
              <a:rPr lang="de-DE"/>
              <a:t>Praktisch in jedem elektrischen Motor.</a:t>
            </a:r>
          </a:p>
          <a:p>
            <a:pPr lvl="3"/>
            <a:r>
              <a:rPr lang="de-DE"/>
              <a:t>Lautsprecher</a:t>
            </a:r>
          </a:p>
          <a:p>
            <a:pPr lvl="3"/>
            <a:endParaRPr lang="de-DE"/>
          </a:p>
          <a:p>
            <a:pPr lvl="2"/>
            <a:r>
              <a:rPr lang="de-DE"/>
              <a:t>Medizin</a:t>
            </a:r>
          </a:p>
          <a:p>
            <a:pPr lvl="3"/>
            <a:r>
              <a:rPr lang="de-DE"/>
              <a:t>MRI </a:t>
            </a:r>
          </a:p>
          <a:p>
            <a:pPr lvl="3"/>
            <a:endParaRPr lang="de-DE"/>
          </a:p>
          <a:p>
            <a:pPr lvl="2"/>
            <a:r>
              <a:rPr lang="de-DE"/>
              <a:t>Digitaler Speicher</a:t>
            </a:r>
          </a:p>
          <a:p>
            <a:pPr lvl="3"/>
            <a:r>
              <a:rPr lang="de-DE"/>
              <a:t>HDD</a:t>
            </a:r>
          </a:p>
          <a:p>
            <a:pPr lvl="3"/>
            <a:r>
              <a:rPr lang="de-DE"/>
              <a:t>Skyrmions?</a:t>
            </a:r>
          </a:p>
          <a:p>
            <a:pPr lvl="2"/>
            <a:endParaRPr lang="de-DE"/>
          </a:p>
          <a:p>
            <a:pPr lvl="2"/>
            <a:r>
              <a:rPr lang="de-DE"/>
              <a:t>Computing – Spintronics - Magnonen?</a:t>
            </a:r>
          </a:p>
          <a:p>
            <a:pPr lvl="2"/>
            <a:r>
              <a:rPr lang="de-DE"/>
              <a:t>Forschung (Nowak, Gönnenwein, Bossini….)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 </a:t>
            </a:r>
            <a:r>
              <a:rPr lang="de-DE" dirty="0" err="1"/>
              <a:t>bereich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984B49-3BB3-4B2C-4080-EA9145D9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24" y="3606246"/>
            <a:ext cx="3384376" cy="2549694"/>
          </a:xfrm>
          <a:prstGeom prst="rect">
            <a:avLst/>
          </a:prstGeom>
        </p:spPr>
      </p:pic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3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3338</Words>
  <Application>Microsoft Office PowerPoint</Application>
  <PresentationFormat>Breitbild</PresentationFormat>
  <Paragraphs>1387</Paragraphs>
  <Slides>53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65</cp:revision>
  <dcterms:created xsi:type="dcterms:W3CDTF">2022-11-02T07:03:49Z</dcterms:created>
  <dcterms:modified xsi:type="dcterms:W3CDTF">2024-06-05T22:59:30Z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