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7"/>
  </p:notesMasterIdLst>
  <p:handoutMasterIdLst>
    <p:handoutMasterId r:id="rId58"/>
  </p:handoutMasterIdLst>
  <p:sldIdLst>
    <p:sldId id="279" r:id="rId2"/>
    <p:sldId id="284" r:id="rId3"/>
    <p:sldId id="285" r:id="rId4"/>
    <p:sldId id="286" r:id="rId5"/>
    <p:sldId id="287" r:id="rId6"/>
    <p:sldId id="346" r:id="rId7"/>
    <p:sldId id="288" r:id="rId8"/>
    <p:sldId id="338" r:id="rId9"/>
    <p:sldId id="283" r:id="rId10"/>
    <p:sldId id="290" r:id="rId11"/>
    <p:sldId id="289" r:id="rId12"/>
    <p:sldId id="337" r:id="rId13"/>
    <p:sldId id="291" r:id="rId14"/>
    <p:sldId id="343" r:id="rId15"/>
    <p:sldId id="292" r:id="rId16"/>
    <p:sldId id="293" r:id="rId17"/>
    <p:sldId id="296" r:id="rId18"/>
    <p:sldId id="297" r:id="rId19"/>
    <p:sldId id="298" r:id="rId20"/>
    <p:sldId id="299" r:id="rId21"/>
    <p:sldId id="300" r:id="rId22"/>
    <p:sldId id="342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34" r:id="rId31"/>
    <p:sldId id="328" r:id="rId32"/>
    <p:sldId id="327" r:id="rId33"/>
    <p:sldId id="329" r:id="rId34"/>
    <p:sldId id="324" r:id="rId35"/>
    <p:sldId id="330" r:id="rId36"/>
    <p:sldId id="332" r:id="rId37"/>
    <p:sldId id="314" r:id="rId38"/>
    <p:sldId id="318" r:id="rId39"/>
    <p:sldId id="320" r:id="rId40"/>
    <p:sldId id="335" r:id="rId41"/>
    <p:sldId id="321" r:id="rId42"/>
    <p:sldId id="322" r:id="rId43"/>
    <p:sldId id="317" r:id="rId44"/>
    <p:sldId id="315" r:id="rId45"/>
    <p:sldId id="309" r:id="rId46"/>
    <p:sldId id="336" r:id="rId47"/>
    <p:sldId id="341" r:id="rId48"/>
    <p:sldId id="331" r:id="rId49"/>
    <p:sldId id="323" r:id="rId50"/>
    <p:sldId id="258" r:id="rId51"/>
    <p:sldId id="311" r:id="rId52"/>
    <p:sldId id="312" r:id="rId53"/>
    <p:sldId id="345" r:id="rId54"/>
    <p:sldId id="340" r:id="rId55"/>
    <p:sldId id="339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1535" autoAdjust="0"/>
  </p:normalViewPr>
  <p:slideViewPr>
    <p:cSldViewPr showGuides="1">
      <p:cViewPr varScale="1">
        <p:scale>
          <a:sx n="91" d="100"/>
          <a:sy n="91" d="100"/>
        </p:scale>
        <p:origin x="2952" y="84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6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Gucken uns gleich wechselwirkenden Magnetismus an, vorher guckt ihr euch aber die Interaktion eines Spins mit einem Feld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09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ihr hier ausgerechnet habt ist konzeptuell das Prinzip des Mean-Field-Models(oder </a:t>
            </a:r>
            <a:r>
              <a:rPr lang="de-DE" dirty="0" err="1"/>
              <a:t>Weiss</a:t>
            </a:r>
            <a:r>
              <a:rPr lang="de-DE" dirty="0"/>
              <a:t>…. Oder Molekularfeld 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81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2887053" y="240024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567608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3365477" y="54970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57" y="1703441"/>
            <a:ext cx="2914644" cy="16774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50" y="2546772"/>
            <a:ext cx="2768834" cy="2153537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66" y="3517285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9490062" y="5006165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D5E9DA62-682B-0BAA-0CED-17B12682AD88}"/>
              </a:ext>
            </a:extLst>
          </p:cNvPr>
          <p:cNvSpPr/>
          <p:nvPr/>
        </p:nvSpPr>
        <p:spPr>
          <a:xfrm>
            <a:off x="5231904" y="2492896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B85257-C75C-B8A9-6101-73B3C159C832}"/>
              </a:ext>
            </a:extLst>
          </p:cNvPr>
          <p:cNvSpPr/>
          <p:nvPr/>
        </p:nvSpPr>
        <p:spPr>
          <a:xfrm>
            <a:off x="6156521" y="4232029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FF2463-E3E7-C142-8F1E-DBF063AB7737}"/>
              </a:ext>
            </a:extLst>
          </p:cNvPr>
          <p:cNvSpPr/>
          <p:nvPr/>
        </p:nvSpPr>
        <p:spPr>
          <a:xfrm rot="1825710">
            <a:off x="4109772" y="3925310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1CB7A40-7947-0215-2929-C58B2535687B}"/>
              </a:ext>
            </a:extLst>
          </p:cNvPr>
          <p:cNvSpPr/>
          <p:nvPr/>
        </p:nvSpPr>
        <p:spPr>
          <a:xfrm rot="5400000">
            <a:off x="3640924" y="2838676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783DD8-CA24-78DC-FE6D-3E7E34985EEC}"/>
              </a:ext>
            </a:extLst>
          </p:cNvPr>
          <p:cNvSpPr/>
          <p:nvPr/>
        </p:nvSpPr>
        <p:spPr>
          <a:xfrm rot="1980812">
            <a:off x="9207873" y="1681296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EB9250-6E9A-09DD-B9C9-C952A9EB7DCB}"/>
              </a:ext>
            </a:extLst>
          </p:cNvPr>
          <p:cNvSpPr/>
          <p:nvPr/>
        </p:nvSpPr>
        <p:spPr>
          <a:xfrm rot="1980812">
            <a:off x="9060547" y="1789073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5A8C50B-8C07-86EE-A461-46C6B2C2E2DE}"/>
              </a:ext>
            </a:extLst>
          </p:cNvPr>
          <p:cNvSpPr/>
          <p:nvPr/>
        </p:nvSpPr>
        <p:spPr>
          <a:xfrm rot="310727">
            <a:off x="9760832" y="1737833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BC6282E-A662-2449-1FD4-8A3B91F01C6D}"/>
              </a:ext>
            </a:extLst>
          </p:cNvPr>
          <p:cNvSpPr/>
          <p:nvPr/>
        </p:nvSpPr>
        <p:spPr>
          <a:xfrm rot="1980812">
            <a:off x="10074044" y="2231778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5BECE35-B004-888C-0324-04ADF9923105}"/>
              </a:ext>
            </a:extLst>
          </p:cNvPr>
          <p:cNvSpPr/>
          <p:nvPr/>
        </p:nvSpPr>
        <p:spPr>
          <a:xfrm>
            <a:off x="10766391" y="2408637"/>
            <a:ext cx="375308" cy="1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ED5D184-855A-089A-F8E0-1BF46E146242}"/>
              </a:ext>
            </a:extLst>
          </p:cNvPr>
          <p:cNvSpPr/>
          <p:nvPr/>
        </p:nvSpPr>
        <p:spPr>
          <a:xfrm>
            <a:off x="11104409" y="2801364"/>
            <a:ext cx="655791" cy="22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C15EF-B389-FF2C-7334-A716CAF3BD45}"/>
              </a:ext>
            </a:extLst>
          </p:cNvPr>
          <p:cNvSpPr/>
          <p:nvPr/>
        </p:nvSpPr>
        <p:spPr>
          <a:xfrm>
            <a:off x="9321516" y="3168626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D00CBE-5FC7-BC99-605A-DF39D8EE9714}"/>
              </a:ext>
            </a:extLst>
          </p:cNvPr>
          <p:cNvSpPr/>
          <p:nvPr/>
        </p:nvSpPr>
        <p:spPr>
          <a:xfrm rot="2678405">
            <a:off x="8709161" y="2448412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E6835E-A1B6-8609-650C-1B6F7480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8026-AC58-7A88-5926-9961C32B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021602" y="1714701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Bild: </a:t>
            </a:r>
          </a:p>
          <a:p>
            <a:pPr lvl="3"/>
            <a:r>
              <a:rPr lang="de-DE" dirty="0"/>
              <a:t>Jeder Spin ein Stabmagnet mit magnetischem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54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55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517266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Vorher Interaktion eines Spins mit dem Feld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60552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18B1A6-36AC-805C-8918-E451BF7A6D12}"/>
              </a:ext>
            </a:extLst>
          </p:cNvPr>
          <p:cNvSpPr/>
          <p:nvPr/>
        </p:nvSpPr>
        <p:spPr>
          <a:xfrm>
            <a:off x="417264" y="4801128"/>
            <a:ext cx="11328400" cy="9599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5EDD50-5C9E-E758-D2D8-C722E522AF24}"/>
              </a:ext>
            </a:extLst>
          </p:cNvPr>
          <p:cNvSpPr/>
          <p:nvPr/>
        </p:nvSpPr>
        <p:spPr>
          <a:xfrm>
            <a:off x="446336" y="4828749"/>
            <a:ext cx="11266288" cy="9047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BA736F-F8CD-0C6C-8BFE-4C5700AFF0AF}"/>
              </a:ext>
            </a:extLst>
          </p:cNvPr>
          <p:cNvSpPr/>
          <p:nvPr/>
        </p:nvSpPr>
        <p:spPr>
          <a:xfrm>
            <a:off x="-29072" y="4437112"/>
            <a:ext cx="431800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487001E-52FC-1310-378C-EE8EA640C252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2FB1CF4-48D0-40D5-5184-97ECFA978D17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5D33043-7FA1-8C85-A79F-688014CC96FC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2DE24F0-140F-2845-29FF-B52DDBFA745A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3343F-9B4E-BBE5-5764-E328E4EB278A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160BD5C-95CE-229D-A1F2-90EA93DD3C74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E890D41-96C4-22DB-3008-88B4BAE20D6E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AFE951-19EF-BF1D-F357-6CDB7E642B20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F3F04A-E779-B883-51DA-BC6B41F0513D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F547B0C-51E1-10F1-A898-CC6A87B6A117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EC94850-85B1-9352-4961-DECEE140FD0C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7DB856-1ED9-C5B8-296A-F892A291F817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2E856CB-D76C-2B03-6045-B8DE6D22D65D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B96F1A8-32DF-BAB1-01A4-E12F62B40DCD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7D4FB63-B343-B382-F393-85A033EB4D5F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D39CB86-803E-4476-11E1-983113FE8E83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F9C8540-18A4-B025-DB00-E20D1C1443B4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558F6F3-72CC-E6CD-29F2-CC699FF4B69D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3458</Words>
  <Application>Microsoft Office PowerPoint</Application>
  <PresentationFormat>Breitbild</PresentationFormat>
  <Paragraphs>1463</Paragraphs>
  <Slides>55</Slides>
  <Notes>25</Notes>
  <HiddenSlides>17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0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92</cp:revision>
  <dcterms:created xsi:type="dcterms:W3CDTF">2022-11-02T07:03:49Z</dcterms:created>
  <dcterms:modified xsi:type="dcterms:W3CDTF">2024-11-04T22:05:01Z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