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279" r:id="rId2"/>
    <p:sldId id="284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37" r:id="rId12"/>
    <p:sldId id="291" r:id="rId13"/>
    <p:sldId id="343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42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34" r:id="rId30"/>
    <p:sldId id="328" r:id="rId31"/>
    <p:sldId id="327" r:id="rId32"/>
    <p:sldId id="329" r:id="rId33"/>
    <p:sldId id="324" r:id="rId34"/>
    <p:sldId id="330" r:id="rId35"/>
    <p:sldId id="332" r:id="rId36"/>
    <p:sldId id="314" r:id="rId37"/>
    <p:sldId id="318" r:id="rId38"/>
    <p:sldId id="320" r:id="rId39"/>
    <p:sldId id="335" r:id="rId40"/>
    <p:sldId id="321" r:id="rId41"/>
    <p:sldId id="322" r:id="rId42"/>
    <p:sldId id="317" r:id="rId43"/>
    <p:sldId id="315" r:id="rId44"/>
    <p:sldId id="309" r:id="rId45"/>
    <p:sldId id="336" r:id="rId46"/>
    <p:sldId id="341" r:id="rId47"/>
    <p:sldId id="331" r:id="rId48"/>
    <p:sldId id="323" r:id="rId49"/>
    <p:sldId id="258" r:id="rId50"/>
    <p:sldId id="311" r:id="rId51"/>
    <p:sldId id="312" r:id="rId52"/>
    <p:sldId id="345" r:id="rId53"/>
    <p:sldId id="340" r:id="rId54"/>
    <p:sldId id="339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1535" autoAdjust="0"/>
  </p:normalViewPr>
  <p:slideViewPr>
    <p:cSldViewPr showGuides="1">
      <p:cViewPr varScale="1">
        <p:scale>
          <a:sx n="68" d="100"/>
          <a:sy n="68" d="100"/>
        </p:scale>
        <p:origin x="1243" y="6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201.png"/><Relationship Id="rId4" Type="http://schemas.openxmlformats.org/officeDocument/2006/relationships/image" Target="../media/image5.png"/><Relationship Id="rId9" Type="http://schemas.openxmlformats.org/officeDocument/2006/relationships/image" Target="../media/image191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12" Type="http://schemas.openxmlformats.org/officeDocument/2006/relationships/image" Target="../media/image21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20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90.png"/><Relationship Id="rId4" Type="http://schemas.openxmlformats.org/officeDocument/2006/relationships/image" Target="../media/image4.png"/><Relationship Id="rId9" Type="http://schemas.openxmlformats.org/officeDocument/2006/relationships/image" Target="../media/image180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210.png"/><Relationship Id="rId4" Type="http://schemas.openxmlformats.org/officeDocument/2006/relationships/image" Target="../media/image4.png"/><Relationship Id="rId9" Type="http://schemas.openxmlformats.org/officeDocument/2006/relationships/image" Target="../media/image200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32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42.pn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image" Target="../media/image53.png"/><Relationship Id="rId4" Type="http://schemas.openxmlformats.org/officeDocument/2006/relationships/image" Target="../media/image11.png"/><Relationship Id="rId9" Type="http://schemas.openxmlformats.org/officeDocument/2006/relationships/image" Target="../media/image52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17.12.2024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2768954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Seminartalk: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3591295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in Ferromagnets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204279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Magnons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CB5-3A4E-C8F4-734B-294C3BDB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5380-0A95-E68E-53AE-B2F1F20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05FAD-B0ED-7053-C66E-7A6FC531D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</a:t>
            </a:r>
            <a:r>
              <a:rPr lang="en-US"/>
              <a:t>more profound method HP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ECEC6-C191-C17A-84EA-CC4C312A0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8E03C-69EA-D61A-CA46-03ED18E0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47C1F-AD0C-F307-B33C-E076F1D0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85F0E-F2B7-5962-98B3-15F066D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0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 err="1"/>
              <a:t>subheadline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75" y="339113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7159670" y="4019814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endParaRPr lang="en-US" dirty="0"/>
          </a:p>
          <a:p>
            <a:pPr lvl="2"/>
            <a:r>
              <a:rPr lang="en-US" dirty="0"/>
              <a:t>Not the quantum mechanical deviation for a spin</a:t>
            </a:r>
          </a:p>
          <a:p>
            <a:pPr lvl="2"/>
            <a:r>
              <a:rPr lang="en-US" dirty="0"/>
              <a:t>Imagination of spin</a:t>
            </a:r>
          </a:p>
          <a:p>
            <a:pPr lvl="3"/>
            <a:r>
              <a:rPr lang="en-US" dirty="0"/>
              <a:t>Oersted or bar magnet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</a:t>
            </a:r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Bound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</a:t>
            </a:r>
            <a:r>
              <a:rPr lang="de-DE" dirty="0" err="1"/>
              <a:t>free</a:t>
            </a:r>
            <a:r>
              <a:rPr lang="de-DE" dirty="0"/>
              <a:t>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</a:t>
            </a:r>
            <a:r>
              <a:rPr lang="de-DE" sz="1750" dirty="0" err="1"/>
              <a:t>Ferromagnetism</a:t>
            </a:r>
            <a:endParaRPr lang="de-DE" sz="175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Cooperative</a:t>
            </a:r>
            <a:r>
              <a:rPr lang="de-DE" dirty="0"/>
              <a:t> </a:t>
            </a:r>
            <a:r>
              <a:rPr lang="de-DE" dirty="0" err="1"/>
              <a:t>Magnetism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8DD0-9225-5191-4E9C-420E67D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D6E2B-5B4C-32D1-945C-F253E79E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  <a:p>
            <a:endParaRPr lang="en-US" dirty="0"/>
          </a:p>
          <a:p>
            <a:pPr lvl="1"/>
            <a:r>
              <a:rPr lang="en-US" dirty="0"/>
              <a:t>We repeat them here since they are quite important for this talk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4B4EB-E629-B54F-359B-F99E4D5E2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AAC7-9990-0F05-98E8-454E83B2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F1F3-A285-869B-9015-A630D1EE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A1C7A-870D-0750-6F93-EC23A92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3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112D-DEF5-99B8-99F3-145752A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66C-2064-FDA2-BDC4-E870F5D4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7CA09-E66A-BD7B-2843-3FF7405D5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this talk we will focus on the deviation of magnons for ferromagnets -&gt; positive J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Concepts can be applied to antiferromagnets(not part of this talk)</a:t>
            </a:r>
          </a:p>
          <a:p>
            <a:pPr lvl="1"/>
            <a:r>
              <a:rPr lang="en-US" dirty="0"/>
              <a:t> and </a:t>
            </a:r>
            <a:r>
              <a:rPr lang="en-US" dirty="0" err="1"/>
              <a:t>altermagnets</a:t>
            </a:r>
            <a:r>
              <a:rPr lang="en-US" dirty="0"/>
              <a:t> (at the end of this talk)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remember the </a:t>
            </a:r>
            <a:r>
              <a:rPr lang="en-US" dirty="0" err="1"/>
              <a:t>groundstate</a:t>
            </a:r>
            <a:r>
              <a:rPr lang="en-US" dirty="0"/>
              <a:t> as being </a:t>
            </a:r>
          </a:p>
          <a:p>
            <a:pPr lvl="1"/>
            <a:r>
              <a:rPr lang="en-US" dirty="0"/>
              <a:t>|0&gt; = |S,S,S,…,S&gt;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EC34D-8295-5270-F62B-8A05146B8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BD7CA-358F-86E5-D343-D58E551E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1CA-3865-DDC7-3E8E-F75C603C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EA1669-1374-F55E-F5CF-8BC0E3F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927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2B86-51D2-B9C2-E952-3538E3D9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E16A-0539-1630-EE28-B5F2AF3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EB0BB-39B9-A6D1-D3F7-DC651B336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now ask ourself the question how to excitations of this </a:t>
            </a:r>
            <a:r>
              <a:rPr lang="en-US" dirty="0" err="1"/>
              <a:t>groundstate</a:t>
            </a:r>
            <a:r>
              <a:rPr lang="en-US" dirty="0"/>
              <a:t> look like</a:t>
            </a:r>
          </a:p>
          <a:p>
            <a:pPr lvl="1"/>
            <a:r>
              <a:rPr lang="en-US" dirty="0"/>
              <a:t>-This is the same question Felix Block asked himself ~1930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-Maybe mention why the question is interesting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found several low-lying excited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obtain the same result, but we will use a more educational path.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01389-A83C-1292-9397-9DFD56BA2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22FD6-3EAF-F518-C363-9205CA81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B0C2D-D3C9-D148-50FE-345689328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292EF-6F60-74F5-97DC-B4EA1A1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76BE-A61C-3C47-C87F-E5614865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E350-C774-4969-FE9A-EC2FA9D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7B22-C0F8-7BEB-6BDE-9BE7B5F1B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 approach was to consider one flipped spin, and the difference of the probabilities of the configurations where the flipped spin changed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start with considering the state where one spin is flipped first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|j&gt; = |S,S,S,…,S-1,…,S&gt;</a:t>
            </a:r>
          </a:p>
          <a:p>
            <a:pPr lvl="1"/>
            <a:r>
              <a:rPr lang="en-US" dirty="0"/>
              <a:t>(or write as S^-_j applied to |0&gt;)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39E5DB-79EA-5874-EDB6-ED927607A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CF12D-2A34-9DA2-FFD5-7484587F3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C489-0044-830E-6897-7C9E90D5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DA2CE-3319-EDC8-5F2C-08673D4B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5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F24F-890D-5D4F-C403-7C5FEF93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49D-F820-FB9F-64A6-4E865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EA622-41FF-9024-C9D5-6D146A423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can see that a linear combination of states where a different site is flipped for each will be an eigenstate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need to do calculation here and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54B5B-A659-3D45-0E55-FEAE4702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D94B2-198B-4263-2D95-188E885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0723-FC8B-7D71-8B1A-F806EA39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087BBA-DB41-FDC4-C182-C800A2D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9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2888-FBE6-7F39-6EEB-838C498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50D06-C7ED-8595-FA93-2CA6BF0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14935-CD50-D3C3-DC73-C155E7279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standard curve plot here.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71F41-7CC5-52BE-6EB2-5FC0A5BA5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23D3-D418-D28A-44CB-BAD0B062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418F0-D2E3-4DDC-5A00-698103D3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06DFD-BCFA-3A52-AFFB-0AB9BCF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4133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3353</Words>
  <Application>Microsoft Office PowerPoint</Application>
  <PresentationFormat>Breitbild</PresentationFormat>
  <Paragraphs>1354</Paragraphs>
  <Slides>54</Slides>
  <Notes>23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Amiri</vt:lpstr>
      <vt:lpstr>Arial</vt:lpstr>
      <vt:lpstr>Calibri</vt:lpstr>
      <vt:lpstr>Cambria Math</vt:lpstr>
      <vt:lpstr>PPT_UniKN</vt:lpstr>
      <vt:lpstr>PowerPoint-Präsentation</vt:lpstr>
      <vt:lpstr>Motivation/History</vt:lpstr>
      <vt:lpstr>Motivation/History</vt:lpstr>
      <vt:lpstr>Spin-operators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93</cp:revision>
  <dcterms:created xsi:type="dcterms:W3CDTF">2022-11-02T07:03:49Z</dcterms:created>
  <dcterms:modified xsi:type="dcterms:W3CDTF">2024-11-25T15:22:17Z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