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B7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4DF89-2F77-42CB-B0C6-F63BD038D8C1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BB59-F5CA-4497-BD13-F43457FA6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05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FBB59-F5CA-4497-BD13-F43457FA6FF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36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702E143-1A39-4455-AC56-4C5622ECBEE9}"/>
              </a:ext>
            </a:extLst>
          </p:cNvPr>
          <p:cNvSpPr/>
          <p:nvPr/>
        </p:nvSpPr>
        <p:spPr>
          <a:xfrm>
            <a:off x="6587154" y="4144484"/>
            <a:ext cx="3414094" cy="1636362"/>
          </a:xfrm>
          <a:prstGeom prst="roundRect">
            <a:avLst>
              <a:gd name="adj" fmla="val 5708"/>
            </a:avLst>
          </a:prstGeom>
          <a:solidFill>
            <a:srgbClr val="C3D69B">
              <a:alpha val="40000"/>
            </a:srgb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C5067EA-A528-4DD7-AE60-47E2D36B61FD}"/>
              </a:ext>
            </a:extLst>
          </p:cNvPr>
          <p:cNvSpPr/>
          <p:nvPr/>
        </p:nvSpPr>
        <p:spPr>
          <a:xfrm>
            <a:off x="1857375" y="4143081"/>
            <a:ext cx="3708507" cy="2371129"/>
          </a:xfrm>
          <a:prstGeom prst="roundRect">
            <a:avLst>
              <a:gd name="adj" fmla="val 5708"/>
            </a:avLst>
          </a:prstGeom>
          <a:solidFill>
            <a:srgbClr val="B7DEE8">
              <a:alpha val="40000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A6E319-A56E-4397-94A2-5A16634C2884}"/>
              </a:ext>
            </a:extLst>
          </p:cNvPr>
          <p:cNvSpPr/>
          <p:nvPr/>
        </p:nvSpPr>
        <p:spPr>
          <a:xfrm>
            <a:off x="5251049" y="2865184"/>
            <a:ext cx="124637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81561-7458-4415-8335-4D150EE050B9}"/>
              </a:ext>
            </a:extLst>
          </p:cNvPr>
          <p:cNvSpPr/>
          <p:nvPr/>
        </p:nvSpPr>
        <p:spPr>
          <a:xfrm>
            <a:off x="1441071" y="2898902"/>
            <a:ext cx="2090536" cy="423778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AC5C92-BB1A-4048-B326-2B1286D1B4BE}"/>
              </a:ext>
            </a:extLst>
          </p:cNvPr>
          <p:cNvSpPr txBox="1"/>
          <p:nvPr/>
        </p:nvSpPr>
        <p:spPr>
          <a:xfrm>
            <a:off x="3126369" y="4611960"/>
            <a:ext cx="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SG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B7EC915-3A93-4474-A602-243FEBF77D34}"/>
              </a:ext>
            </a:extLst>
          </p:cNvPr>
          <p:cNvSpPr/>
          <p:nvPr/>
        </p:nvSpPr>
        <p:spPr>
          <a:xfrm>
            <a:off x="8549039" y="2878856"/>
            <a:ext cx="1174587" cy="434992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CF2378-B6B8-4B78-A696-689154CCE0FC}"/>
              </a:ext>
            </a:extLst>
          </p:cNvPr>
          <p:cNvSpPr/>
          <p:nvPr/>
        </p:nvSpPr>
        <p:spPr>
          <a:xfrm>
            <a:off x="12493549" y="4540555"/>
            <a:ext cx="941613" cy="434992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zczx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5EE7E63-786A-484B-A97E-F6ED03EE1CE7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>
            <a:off x="12964356" y="3616883"/>
            <a:ext cx="0" cy="923672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Diamond 103">
            <a:extLst>
              <a:ext uri="{FF2B5EF4-FFF2-40B4-BE49-F238E27FC236}">
                <a16:creationId xmlns:a16="http://schemas.microsoft.com/office/drawing/2014/main" id="{FE8E4F30-6FE6-4A98-A763-DF807F722423}"/>
              </a:ext>
            </a:extLst>
          </p:cNvPr>
          <p:cNvSpPr/>
          <p:nvPr/>
        </p:nvSpPr>
        <p:spPr>
          <a:xfrm>
            <a:off x="12779172" y="3188258"/>
            <a:ext cx="370368" cy="428625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7F871B-E400-4F94-8F22-5F9ADA63D063}"/>
              </a:ext>
            </a:extLst>
          </p:cNvPr>
          <p:cNvSpPr txBox="1"/>
          <p:nvPr/>
        </p:nvSpPr>
        <p:spPr>
          <a:xfrm>
            <a:off x="13068082" y="3856806"/>
            <a:ext cx="11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3D610DD-C670-4837-A3B9-1053CAA1FC8A}"/>
              </a:ext>
            </a:extLst>
          </p:cNvPr>
          <p:cNvCxnSpPr>
            <a:cxnSpLocks/>
            <a:stCxn id="64" idx="1"/>
            <a:endCxn id="5" idx="3"/>
          </p:cNvCxnSpPr>
          <p:nvPr/>
        </p:nvCxnSpPr>
        <p:spPr>
          <a:xfrm rot="10800000">
            <a:off x="6497421" y="3094954"/>
            <a:ext cx="2051618" cy="139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346DF5B-E7AA-4AD8-A577-65CB3EC77539}"/>
              </a:ext>
            </a:extLst>
          </p:cNvPr>
          <p:cNvSpPr txBox="1"/>
          <p:nvPr/>
        </p:nvSpPr>
        <p:spPr>
          <a:xfrm>
            <a:off x="6569702" y="3087396"/>
            <a:ext cx="135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commands</a:t>
            </a:r>
            <a:endParaRPr lang="en-SG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880FF7-1C91-4AF0-9420-A489570B5024}"/>
              </a:ext>
            </a:extLst>
          </p:cNvPr>
          <p:cNvSpPr txBox="1"/>
          <p:nvPr/>
        </p:nvSpPr>
        <p:spPr>
          <a:xfrm>
            <a:off x="3634357" y="3087396"/>
            <a:ext cx="152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Call output functions</a:t>
            </a:r>
            <a:endParaRPr lang="en-S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56914B-A9F7-40E7-8403-427A17F76BFC}"/>
              </a:ext>
            </a:extLst>
          </p:cNvPr>
          <p:cNvSpPr txBox="1"/>
          <p:nvPr/>
        </p:nvSpPr>
        <p:spPr>
          <a:xfrm>
            <a:off x="6587153" y="272746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CE044E5-C70C-45BF-B2B3-DDDDCC37643F}"/>
              </a:ext>
            </a:extLst>
          </p:cNvPr>
          <p:cNvCxnSpPr>
            <a:cxnSpLocks/>
            <a:stCxn id="62" idx="2"/>
            <a:endCxn id="80" idx="0"/>
          </p:cNvCxnSpPr>
          <p:nvPr/>
        </p:nvCxnSpPr>
        <p:spPr>
          <a:xfrm rot="16200000" flipH="1">
            <a:off x="6713155" y="2900444"/>
            <a:ext cx="540468" cy="2218309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A3DBC560-5370-48B8-BE0C-C15D89B49813}"/>
              </a:ext>
            </a:extLst>
          </p:cNvPr>
          <p:cNvSpPr/>
          <p:nvPr/>
        </p:nvSpPr>
        <p:spPr>
          <a:xfrm>
            <a:off x="5711783" y="3336577"/>
            <a:ext cx="324903" cy="40278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FF2E6EC-C0AD-4CF3-9692-407DEDE9EAE9}"/>
              </a:ext>
            </a:extLst>
          </p:cNvPr>
          <p:cNvSpPr/>
          <p:nvPr/>
        </p:nvSpPr>
        <p:spPr>
          <a:xfrm>
            <a:off x="7129706" y="4279833"/>
            <a:ext cx="1925675" cy="384992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ModelManager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FD15D84-35E1-4D7D-8CCC-727C43E15FC2}"/>
              </a:ext>
            </a:extLst>
          </p:cNvPr>
          <p:cNvCxnSpPr>
            <a:cxnSpLocks/>
            <a:stCxn id="62" idx="2"/>
            <a:endCxn id="37" idx="0"/>
          </p:cNvCxnSpPr>
          <p:nvPr/>
        </p:nvCxnSpPr>
        <p:spPr>
          <a:xfrm rot="5400000">
            <a:off x="4399166" y="2789376"/>
            <a:ext cx="525080" cy="242505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750FF1B-44B2-4928-AD69-3B52FE74E118}"/>
              </a:ext>
            </a:extLst>
          </p:cNvPr>
          <p:cNvSpPr txBox="1"/>
          <p:nvPr/>
        </p:nvSpPr>
        <p:spPr>
          <a:xfrm>
            <a:off x="8121416" y="3785014"/>
            <a:ext cx="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CCE8-078A-45CE-BEC3-29ABF5877CB8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3531607" y="3094954"/>
            <a:ext cx="1719442" cy="15837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924781C-1928-4230-A62E-58E6555717F9}"/>
              </a:ext>
            </a:extLst>
          </p:cNvPr>
          <p:cNvCxnSpPr>
            <a:cxnSpLocks/>
          </p:cNvCxnSpPr>
          <p:nvPr/>
        </p:nvCxnSpPr>
        <p:spPr>
          <a:xfrm>
            <a:off x="3531607" y="2955392"/>
            <a:ext cx="1719442" cy="1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1519681-1460-4C7F-90A3-EDF32032FF98}"/>
              </a:ext>
            </a:extLst>
          </p:cNvPr>
          <p:cNvCxnSpPr>
            <a:cxnSpLocks/>
            <a:stCxn id="5" idx="0"/>
            <a:endCxn id="64" idx="0"/>
          </p:cNvCxnSpPr>
          <p:nvPr/>
        </p:nvCxnSpPr>
        <p:spPr>
          <a:xfrm rot="16200000" flipH="1">
            <a:off x="7498448" y="1240971"/>
            <a:ext cx="13672" cy="3262098"/>
          </a:xfrm>
          <a:prstGeom prst="bentConnector3">
            <a:avLst>
              <a:gd name="adj1" fmla="val -1672030"/>
            </a:avLst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74D2CF6-F264-40F3-A2D0-DABC529363CD}"/>
              </a:ext>
            </a:extLst>
          </p:cNvPr>
          <p:cNvSpPr txBox="1"/>
          <p:nvPr/>
        </p:nvSpPr>
        <p:spPr>
          <a:xfrm>
            <a:off x="3628750" y="2540956"/>
            <a:ext cx="163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Accept input</a:t>
            </a:r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A695A7-5E2C-4104-924A-68BB08A94EC0}"/>
              </a:ext>
            </a:extLst>
          </p:cNvPr>
          <p:cNvSpPr txBox="1"/>
          <p:nvPr/>
        </p:nvSpPr>
        <p:spPr>
          <a:xfrm>
            <a:off x="7264728" y="2295643"/>
            <a:ext cx="20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Messages</a:t>
            </a:r>
            <a:endParaRPr lang="en-SG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64A7852F-B47F-44BD-BADA-62E27CC4CEC4}"/>
              </a:ext>
            </a:extLst>
          </p:cNvPr>
          <p:cNvSpPr/>
          <p:nvPr/>
        </p:nvSpPr>
        <p:spPr>
          <a:xfrm rot="10800000">
            <a:off x="5485827" y="2561518"/>
            <a:ext cx="344031" cy="28752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74361A7-008A-4A6C-A39C-87C0D0B0B116}"/>
              </a:ext>
            </a:extLst>
          </p:cNvPr>
          <p:cNvSpPr/>
          <p:nvPr/>
        </p:nvSpPr>
        <p:spPr>
          <a:xfrm>
            <a:off x="3851965" y="1525594"/>
            <a:ext cx="154085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MenuScene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25A6AA7-5FE0-4936-865C-E955485039DE}"/>
              </a:ext>
            </a:extLst>
          </p:cNvPr>
          <p:cNvSpPr/>
          <p:nvPr/>
        </p:nvSpPr>
        <p:spPr>
          <a:xfrm>
            <a:off x="6051643" y="1518056"/>
            <a:ext cx="154085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GameScene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C0FC601-28F8-4DED-BE0A-C2CEF6EE3F3B}"/>
              </a:ext>
            </a:extLst>
          </p:cNvPr>
          <p:cNvCxnSpPr>
            <a:cxnSpLocks/>
            <a:stCxn id="51" idx="3"/>
            <a:endCxn id="116" idx="2"/>
          </p:cNvCxnSpPr>
          <p:nvPr/>
        </p:nvCxnSpPr>
        <p:spPr>
          <a:xfrm rot="5400000" flipH="1" flipV="1">
            <a:off x="5947994" y="1687444"/>
            <a:ext cx="583922" cy="1164227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4F8A750-F017-47F5-91CB-888EB65FCD88}"/>
              </a:ext>
            </a:extLst>
          </p:cNvPr>
          <p:cNvCxnSpPr>
            <a:cxnSpLocks/>
            <a:stCxn id="51" idx="3"/>
            <a:endCxn id="115" idx="2"/>
          </p:cNvCxnSpPr>
          <p:nvPr/>
        </p:nvCxnSpPr>
        <p:spPr>
          <a:xfrm rot="16200000" flipV="1">
            <a:off x="4851925" y="1755600"/>
            <a:ext cx="576384" cy="1035451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F550270-C11F-4043-B27D-3276214293F2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4412015" y="5052381"/>
            <a:ext cx="12700" cy="125945"/>
          </a:xfrm>
          <a:prstGeom prst="bentConnector4">
            <a:avLst>
              <a:gd name="adj1" fmla="val 1479205"/>
              <a:gd name="adj2" fmla="val 103174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77CA242-6BA3-4883-AD64-AA3790D78B2B}"/>
              </a:ext>
            </a:extLst>
          </p:cNvPr>
          <p:cNvSpPr txBox="1"/>
          <p:nvPr/>
        </p:nvSpPr>
        <p:spPr>
          <a:xfrm>
            <a:off x="4454407" y="4788885"/>
            <a:ext cx="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SG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C725B58-0156-4770-B7BE-2830BF8B29F0}"/>
              </a:ext>
            </a:extLst>
          </p:cNvPr>
          <p:cNvSpPr txBox="1"/>
          <p:nvPr/>
        </p:nvSpPr>
        <p:spPr>
          <a:xfrm>
            <a:off x="4567440" y="4973551"/>
            <a:ext cx="10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children</a:t>
            </a:r>
            <a:endParaRPr lang="en-SG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086FCD7F-95C1-4167-9101-0D32081C4804}"/>
              </a:ext>
            </a:extLst>
          </p:cNvPr>
          <p:cNvSpPr/>
          <p:nvPr/>
        </p:nvSpPr>
        <p:spPr>
          <a:xfrm>
            <a:off x="2486339" y="5352701"/>
            <a:ext cx="1925675" cy="1004897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click()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draw()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A910126-32D1-4628-B6BE-662FE5683F1D}"/>
              </a:ext>
            </a:extLst>
          </p:cNvPr>
          <p:cNvSpPr/>
          <p:nvPr/>
        </p:nvSpPr>
        <p:spPr>
          <a:xfrm>
            <a:off x="2486340" y="4993660"/>
            <a:ext cx="1925675" cy="369332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5BCE990-F4F4-47C9-9963-2CD016A019FC}"/>
              </a:ext>
            </a:extLst>
          </p:cNvPr>
          <p:cNvSpPr/>
          <p:nvPr/>
        </p:nvSpPr>
        <p:spPr>
          <a:xfrm>
            <a:off x="2486339" y="4264445"/>
            <a:ext cx="1925675" cy="369332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WidgetManager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0E7680-DB8B-4E7F-8636-D9E5A3F47663}"/>
              </a:ext>
            </a:extLst>
          </p:cNvPr>
          <p:cNvCxnSpPr>
            <a:cxnSpLocks/>
            <a:stCxn id="37" idx="2"/>
            <a:endCxn id="79" idx="0"/>
          </p:cNvCxnSpPr>
          <p:nvPr/>
        </p:nvCxnSpPr>
        <p:spPr>
          <a:xfrm rot="16200000" flipH="1">
            <a:off x="3269236" y="4813717"/>
            <a:ext cx="359883" cy="1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C055F87-2B7D-4A50-A4C3-F47E641F40BB}"/>
              </a:ext>
            </a:extLst>
          </p:cNvPr>
          <p:cNvSpPr txBox="1"/>
          <p:nvPr/>
        </p:nvSpPr>
        <p:spPr>
          <a:xfrm>
            <a:off x="3167410" y="372267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2760073-7CFD-42F1-B9FF-E72EA2A40E37}"/>
              </a:ext>
            </a:extLst>
          </p:cNvPr>
          <p:cNvSpPr/>
          <p:nvPr/>
        </p:nvSpPr>
        <p:spPr>
          <a:xfrm>
            <a:off x="7129705" y="4660201"/>
            <a:ext cx="1925675" cy="1011937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doTick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draw()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38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</dc:creator>
  <cp:lastModifiedBy>FY</cp:lastModifiedBy>
  <cp:revision>23</cp:revision>
  <dcterms:created xsi:type="dcterms:W3CDTF">2018-12-24T09:42:00Z</dcterms:created>
  <dcterms:modified xsi:type="dcterms:W3CDTF">2020-04-08T09:12:19Z</dcterms:modified>
</cp:coreProperties>
</file>