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DF89-2F77-42CB-B0C6-F63BD038D8C1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BB59-F5CA-4497-BD13-F43457FA6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BB59-F5CA-4497-BD13-F43457FA6FF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76DF1F-A3CA-4D96-9715-FF806AC67F51}"/>
              </a:ext>
            </a:extLst>
          </p:cNvPr>
          <p:cNvSpPr/>
          <p:nvPr/>
        </p:nvSpPr>
        <p:spPr>
          <a:xfrm>
            <a:off x="3308558" y="1926597"/>
            <a:ext cx="1870957" cy="2147597"/>
          </a:xfrm>
          <a:prstGeom prst="roundRect">
            <a:avLst>
              <a:gd name="adj" fmla="val 3283"/>
            </a:avLst>
          </a:prstGeom>
          <a:solidFill>
            <a:srgbClr val="B3A2C7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WINDOW_TITLE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SCREEN_WIDTH/HEIGHT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setDrawParams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drawSprite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drawText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draw(Scene)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3A725B-4C16-409B-96CC-C6F59B584D9C}"/>
              </a:ext>
            </a:extLst>
          </p:cNvPr>
          <p:cNvSpPr/>
          <p:nvPr/>
        </p:nvSpPr>
        <p:spPr>
          <a:xfrm>
            <a:off x="3360151" y="1546903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B7EC915-3A93-4474-A602-243FEBF77D34}"/>
              </a:ext>
            </a:extLst>
          </p:cNvPr>
          <p:cNvSpPr/>
          <p:nvPr/>
        </p:nvSpPr>
        <p:spPr>
          <a:xfrm>
            <a:off x="1566203" y="359789"/>
            <a:ext cx="1174587" cy="434992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EAF8D6-8E8C-47DE-9B28-B00E4216476B}"/>
              </a:ext>
            </a:extLst>
          </p:cNvPr>
          <p:cNvCxnSpPr>
            <a:cxnSpLocks/>
            <a:stCxn id="6" idx="3"/>
            <a:endCxn id="182" idx="1"/>
          </p:cNvCxnSpPr>
          <p:nvPr/>
        </p:nvCxnSpPr>
        <p:spPr>
          <a:xfrm>
            <a:off x="5127923" y="1755733"/>
            <a:ext cx="2078364" cy="38628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D610DD-C670-4837-A3B9-1053CAA1FC8A}"/>
              </a:ext>
            </a:extLst>
          </p:cNvPr>
          <p:cNvCxnSpPr>
            <a:cxnSpLocks/>
            <a:stCxn id="64" idx="3"/>
            <a:endCxn id="6" idx="0"/>
          </p:cNvCxnSpPr>
          <p:nvPr/>
        </p:nvCxnSpPr>
        <p:spPr>
          <a:xfrm>
            <a:off x="2740790" y="577285"/>
            <a:ext cx="1503247" cy="969618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346DF5B-E7AA-4AD8-A577-65CB3EC77539}"/>
              </a:ext>
            </a:extLst>
          </p:cNvPr>
          <p:cNvSpPr txBox="1"/>
          <p:nvPr/>
        </p:nvSpPr>
        <p:spPr>
          <a:xfrm>
            <a:off x="3499041" y="235781"/>
            <a:ext cx="1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  <a:endParaRPr lang="en-S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56914B-A9F7-40E7-8403-427A17F76BFC}"/>
              </a:ext>
            </a:extLst>
          </p:cNvPr>
          <p:cNvSpPr txBox="1"/>
          <p:nvPr/>
        </p:nvSpPr>
        <p:spPr>
          <a:xfrm>
            <a:off x="4244037" y="117564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5912A37-EDA8-4F35-90C8-E16EC496E36D}"/>
              </a:ext>
            </a:extLst>
          </p:cNvPr>
          <p:cNvSpPr/>
          <p:nvPr/>
        </p:nvSpPr>
        <p:spPr>
          <a:xfrm>
            <a:off x="7206287" y="1438831"/>
            <a:ext cx="1174587" cy="711059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SDL/ OpenGL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D9BB4-7F1E-4DB0-9860-D81015B05FEB}"/>
              </a:ext>
            </a:extLst>
          </p:cNvPr>
          <p:cNvCxnSpPr>
            <a:cxnSpLocks/>
          </p:cNvCxnSpPr>
          <p:nvPr/>
        </p:nvCxnSpPr>
        <p:spPr>
          <a:xfrm flipH="1">
            <a:off x="5101622" y="1663699"/>
            <a:ext cx="2104665" cy="0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E2F384-66AF-4C57-9C72-BF905A64669C}"/>
              </a:ext>
            </a:extLst>
          </p:cNvPr>
          <p:cNvSpPr/>
          <p:nvPr/>
        </p:nvSpPr>
        <p:spPr>
          <a:xfrm>
            <a:off x="214200" y="1536028"/>
            <a:ext cx="124637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62DA1B-D58C-4533-8F18-D6393CA9C973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1460572" y="1755733"/>
            <a:ext cx="1899579" cy="10065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33F996-F4C0-49CD-910E-F4A8C746D836}"/>
              </a:ext>
            </a:extLst>
          </p:cNvPr>
          <p:cNvCxnSpPr>
            <a:cxnSpLocks/>
          </p:cNvCxnSpPr>
          <p:nvPr/>
        </p:nvCxnSpPr>
        <p:spPr>
          <a:xfrm flipH="1" flipV="1">
            <a:off x="1460572" y="1623497"/>
            <a:ext cx="1899579" cy="3100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3C364A-D14D-4CED-89F4-EF3F95AFB12A}"/>
              </a:ext>
            </a:extLst>
          </p:cNvPr>
          <p:cNvSpPr txBox="1"/>
          <p:nvPr/>
        </p:nvSpPr>
        <p:spPr>
          <a:xfrm>
            <a:off x="5179516" y="1280655"/>
            <a:ext cx="1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inputs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6D8998-3E2B-4DCE-A298-341242606235}"/>
              </a:ext>
            </a:extLst>
          </p:cNvPr>
          <p:cNvSpPr txBox="1"/>
          <p:nvPr/>
        </p:nvSpPr>
        <p:spPr>
          <a:xfrm>
            <a:off x="5203682" y="1803206"/>
            <a:ext cx="15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outputs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9FDEF1-8270-48D7-B4CC-171A9E3948C7}"/>
              </a:ext>
            </a:extLst>
          </p:cNvPr>
          <p:cNvSpPr txBox="1"/>
          <p:nvPr/>
        </p:nvSpPr>
        <p:spPr>
          <a:xfrm>
            <a:off x="2021696" y="1254165"/>
            <a:ext cx="15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inputs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8D117-2D42-4570-A79E-56BD21CC6A58}"/>
              </a:ext>
            </a:extLst>
          </p:cNvPr>
          <p:cNvSpPr txBox="1"/>
          <p:nvPr/>
        </p:nvSpPr>
        <p:spPr>
          <a:xfrm>
            <a:off x="1770465" y="1812051"/>
            <a:ext cx="15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output function calls</a:t>
            </a:r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6D81C0-8F5C-467D-8F71-F02FF7A513F6}"/>
              </a:ext>
            </a:extLst>
          </p:cNvPr>
          <p:cNvSpPr/>
          <p:nvPr/>
        </p:nvSpPr>
        <p:spPr>
          <a:xfrm>
            <a:off x="4866693" y="4450926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SDL_Window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1352A2-701F-4DD3-8191-C3D3B087B7D2}"/>
              </a:ext>
            </a:extLst>
          </p:cNvPr>
          <p:cNvSpPr/>
          <p:nvPr/>
        </p:nvSpPr>
        <p:spPr>
          <a:xfrm>
            <a:off x="4866693" y="4962558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ShaderProgram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0119C0-C678-44A9-885E-629C134D350E}"/>
              </a:ext>
            </a:extLst>
          </p:cNvPr>
          <p:cNvSpPr/>
          <p:nvPr/>
        </p:nvSpPr>
        <p:spPr>
          <a:xfrm>
            <a:off x="4866693" y="5464918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SpriteManager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C1D11F-9E35-473D-9F6B-9DD7E1011093}"/>
              </a:ext>
            </a:extLst>
          </p:cNvPr>
          <p:cNvSpPr/>
          <p:nvPr/>
        </p:nvSpPr>
        <p:spPr>
          <a:xfrm>
            <a:off x="4866693" y="5967836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TextManager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E89724-2354-4EA2-9E7F-7B14AAF7D8CC}"/>
              </a:ext>
            </a:extLst>
          </p:cNvPr>
          <p:cNvSpPr/>
          <p:nvPr/>
        </p:nvSpPr>
        <p:spPr>
          <a:xfrm>
            <a:off x="1237823" y="4450926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MouseState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135C93-63F1-431C-8599-8D754836EED2}"/>
              </a:ext>
            </a:extLst>
          </p:cNvPr>
          <p:cNvSpPr/>
          <p:nvPr/>
        </p:nvSpPr>
        <p:spPr>
          <a:xfrm>
            <a:off x="1237823" y="4962558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KeyboardState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93B04F52-5E5C-46A1-8E38-ED0C479868E0}"/>
              </a:ext>
            </a:extLst>
          </p:cNvPr>
          <p:cNvSpPr/>
          <p:nvPr/>
        </p:nvSpPr>
        <p:spPr>
          <a:xfrm>
            <a:off x="4101944" y="4079687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B129F4E-01C1-4E2C-BD8A-4C715AA65BD5}"/>
              </a:ext>
            </a:extLst>
          </p:cNvPr>
          <p:cNvCxnSpPr>
            <a:cxnSpLocks/>
            <a:stCxn id="27" idx="2"/>
            <a:endCxn id="25" idx="3"/>
          </p:cNvCxnSpPr>
          <p:nvPr/>
        </p:nvCxnSpPr>
        <p:spPr>
          <a:xfrm rot="5400000">
            <a:off x="3546356" y="3941715"/>
            <a:ext cx="177281" cy="1258801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420422-44EC-4058-B967-C35CAE7E2772}"/>
              </a:ext>
            </a:extLst>
          </p:cNvPr>
          <p:cNvSpPr txBox="1"/>
          <p:nvPr/>
        </p:nvSpPr>
        <p:spPr>
          <a:xfrm>
            <a:off x="3034932" y="4273645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87E8CE5-B681-468F-ACE5-F580577C4635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rot="5400000">
            <a:off x="3290540" y="4197531"/>
            <a:ext cx="688913" cy="1258801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61A13E0-26D8-44A3-8EAB-0E1EAA15A24C}"/>
              </a:ext>
            </a:extLst>
          </p:cNvPr>
          <p:cNvCxnSpPr>
            <a:cxnSpLocks/>
            <a:stCxn id="27" idx="2"/>
            <a:endCxn id="21" idx="1"/>
          </p:cNvCxnSpPr>
          <p:nvPr/>
        </p:nvCxnSpPr>
        <p:spPr>
          <a:xfrm rot="16200000" flipH="1">
            <a:off x="4476904" y="4269966"/>
            <a:ext cx="177281" cy="602297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8B836C-4BB3-473D-997C-04108041196B}"/>
              </a:ext>
            </a:extLst>
          </p:cNvPr>
          <p:cNvCxnSpPr>
            <a:cxnSpLocks/>
            <a:stCxn id="27" idx="2"/>
            <a:endCxn id="22" idx="1"/>
          </p:cNvCxnSpPr>
          <p:nvPr/>
        </p:nvCxnSpPr>
        <p:spPr>
          <a:xfrm rot="16200000" flipH="1">
            <a:off x="4221088" y="4525782"/>
            <a:ext cx="688913" cy="602297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CC0AF7-078C-4275-9245-A10E349BF6E4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 rot="16200000" flipH="1">
            <a:off x="3969908" y="4776962"/>
            <a:ext cx="1191273" cy="602297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F83320-A9D8-45C3-91F8-46EE3461F944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rot="16200000" flipH="1">
            <a:off x="3718449" y="5028421"/>
            <a:ext cx="1694191" cy="602297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5F604EF-D566-4C97-9E3A-FF48447D03B9}"/>
              </a:ext>
            </a:extLst>
          </p:cNvPr>
          <p:cNvSpPr txBox="1"/>
          <p:nvPr/>
        </p:nvSpPr>
        <p:spPr>
          <a:xfrm>
            <a:off x="3073463" y="4794983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6FA557-28A1-41FD-A003-F3BB8656A4E7}"/>
              </a:ext>
            </a:extLst>
          </p:cNvPr>
          <p:cNvSpPr txBox="1"/>
          <p:nvPr/>
        </p:nvSpPr>
        <p:spPr>
          <a:xfrm>
            <a:off x="4522098" y="4290423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C49A8-3BFD-402F-B120-0DF8E14F550C}"/>
              </a:ext>
            </a:extLst>
          </p:cNvPr>
          <p:cNvSpPr txBox="1"/>
          <p:nvPr/>
        </p:nvSpPr>
        <p:spPr>
          <a:xfrm>
            <a:off x="4523831" y="4814895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79C0A3-8081-45A6-96D4-01D5B52547EC}"/>
              </a:ext>
            </a:extLst>
          </p:cNvPr>
          <p:cNvSpPr txBox="1"/>
          <p:nvPr/>
        </p:nvSpPr>
        <p:spPr>
          <a:xfrm>
            <a:off x="4522098" y="5299968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F4ED70-5E99-4FA8-91E5-CA645D5575BD}"/>
              </a:ext>
            </a:extLst>
          </p:cNvPr>
          <p:cNvSpPr txBox="1"/>
          <p:nvPr/>
        </p:nvSpPr>
        <p:spPr>
          <a:xfrm>
            <a:off x="4522098" y="581223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2A945C-52D2-49F1-AEB4-8CC7ED93525B}"/>
              </a:ext>
            </a:extLst>
          </p:cNvPr>
          <p:cNvSpPr/>
          <p:nvPr/>
        </p:nvSpPr>
        <p:spPr>
          <a:xfrm>
            <a:off x="7444648" y="5460470"/>
            <a:ext cx="1174587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9CADB4-16FC-4AE3-B202-D6CE6AFDB015}"/>
              </a:ext>
            </a:extLst>
          </p:cNvPr>
          <p:cNvSpPr/>
          <p:nvPr/>
        </p:nvSpPr>
        <p:spPr>
          <a:xfrm>
            <a:off x="9473312" y="5655031"/>
            <a:ext cx="1439264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GlyphSprite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AE8136-CD0C-42EC-9901-086F424F3AA1}"/>
              </a:ext>
            </a:extLst>
          </p:cNvPr>
          <p:cNvSpPr/>
          <p:nvPr/>
        </p:nvSpPr>
        <p:spPr>
          <a:xfrm>
            <a:off x="9462841" y="4579585"/>
            <a:ext cx="176777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GeometricSprite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F17CB36-5D9E-4043-B8A7-598A14CE6154}"/>
              </a:ext>
            </a:extLst>
          </p:cNvPr>
          <p:cNvSpPr/>
          <p:nvPr/>
        </p:nvSpPr>
        <p:spPr>
          <a:xfrm>
            <a:off x="9462841" y="5122928"/>
            <a:ext cx="160886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TexturedSprite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12D586F-8484-4E2A-8933-7AA5DFF82B8E}"/>
              </a:ext>
            </a:extLst>
          </p:cNvPr>
          <p:cNvSpPr/>
          <p:nvPr/>
        </p:nvSpPr>
        <p:spPr>
          <a:xfrm rot="16200000">
            <a:off x="8608735" y="5538454"/>
            <a:ext cx="344031" cy="287524"/>
          </a:xfrm>
          <a:prstGeom prst="triangle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F9A961C-4798-439C-A2F5-4D4B427E9D20}"/>
              </a:ext>
            </a:extLst>
          </p:cNvPr>
          <p:cNvSpPr/>
          <p:nvPr/>
        </p:nvSpPr>
        <p:spPr>
          <a:xfrm rot="16200000">
            <a:off x="6689828" y="5476286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05EB7C2-349F-4665-91CF-58850B8E9314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8924513" y="5682216"/>
            <a:ext cx="548799" cy="181645"/>
          </a:xfrm>
          <a:prstGeom prst="bentConnector3">
            <a:avLst>
              <a:gd name="adj1" fmla="val 50000"/>
            </a:avLst>
          </a:prstGeom>
          <a:ln w="127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2D61795-F03C-4793-BBB0-D8B414DF610B}"/>
              </a:ext>
            </a:extLst>
          </p:cNvPr>
          <p:cNvCxnSpPr>
            <a:cxnSpLocks/>
            <a:stCxn id="56" idx="3"/>
            <a:endCxn id="45" idx="1"/>
          </p:cNvCxnSpPr>
          <p:nvPr/>
        </p:nvCxnSpPr>
        <p:spPr>
          <a:xfrm flipV="1">
            <a:off x="8924513" y="4788415"/>
            <a:ext cx="538328" cy="893801"/>
          </a:xfrm>
          <a:prstGeom prst="bentConnector3">
            <a:avLst>
              <a:gd name="adj1" fmla="val 50000"/>
            </a:avLst>
          </a:prstGeom>
          <a:ln w="127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2263691-BFFB-4ACF-8F92-67252C9F7352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8924513" y="5331758"/>
            <a:ext cx="538328" cy="350458"/>
          </a:xfrm>
          <a:prstGeom prst="bentConnector3">
            <a:avLst>
              <a:gd name="adj1" fmla="val 50000"/>
            </a:avLst>
          </a:prstGeom>
          <a:ln w="127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FBF0238-C8AF-4CBA-853D-02E2351D3C93}"/>
              </a:ext>
            </a:extLst>
          </p:cNvPr>
          <p:cNvCxnSpPr>
            <a:cxnSpLocks/>
            <a:stCxn id="57" idx="2"/>
            <a:endCxn id="39" idx="1"/>
          </p:cNvCxnSpPr>
          <p:nvPr/>
        </p:nvCxnSpPr>
        <p:spPr>
          <a:xfrm flipV="1">
            <a:off x="7053674" y="5669300"/>
            <a:ext cx="390974" cy="8380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7B52760-F130-458F-BDE6-0BB6B3056B28}"/>
              </a:ext>
            </a:extLst>
          </p:cNvPr>
          <p:cNvSpPr txBox="1"/>
          <p:nvPr/>
        </p:nvSpPr>
        <p:spPr>
          <a:xfrm>
            <a:off x="7206287" y="533222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499C572-2345-4578-9128-981C0A807792}"/>
              </a:ext>
            </a:extLst>
          </p:cNvPr>
          <p:cNvSpPr/>
          <p:nvPr/>
        </p:nvSpPr>
        <p:spPr>
          <a:xfrm>
            <a:off x="7376100" y="6800476"/>
            <a:ext cx="1174587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CAD45FCE-047B-4048-84BB-973BD3663A7F}"/>
              </a:ext>
            </a:extLst>
          </p:cNvPr>
          <p:cNvSpPr/>
          <p:nvPr/>
        </p:nvSpPr>
        <p:spPr>
          <a:xfrm rot="16200000">
            <a:off x="6718272" y="5976719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E274FF2-E012-417B-9C7C-AD0475A3F8B8}"/>
              </a:ext>
            </a:extLst>
          </p:cNvPr>
          <p:cNvCxnSpPr>
            <a:cxnSpLocks/>
            <a:stCxn id="67" idx="2"/>
            <a:endCxn id="66" idx="1"/>
          </p:cNvCxnSpPr>
          <p:nvPr/>
        </p:nvCxnSpPr>
        <p:spPr>
          <a:xfrm>
            <a:off x="7082118" y="6178113"/>
            <a:ext cx="293982" cy="83119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5F4A3A-9E46-4AA7-AB0A-DB2BC8D94579}"/>
              </a:ext>
            </a:extLst>
          </p:cNvPr>
          <p:cNvSpPr txBox="1"/>
          <p:nvPr/>
        </p:nvSpPr>
        <p:spPr>
          <a:xfrm>
            <a:off x="6973312" y="674438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08BAAD2-1806-4B5D-B21B-504BCFFCF97D}"/>
              </a:ext>
            </a:extLst>
          </p:cNvPr>
          <p:cNvSpPr/>
          <p:nvPr/>
        </p:nvSpPr>
        <p:spPr>
          <a:xfrm>
            <a:off x="9633160" y="6823550"/>
            <a:ext cx="1174587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Glyph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8A203B5F-7F92-4090-99D2-DF11E0B23B69}"/>
              </a:ext>
            </a:extLst>
          </p:cNvPr>
          <p:cNvSpPr/>
          <p:nvPr/>
        </p:nvSpPr>
        <p:spPr>
          <a:xfrm rot="16200000">
            <a:off x="8589629" y="6830986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382DBEC5-A3A9-4BB3-B98B-C5BB82EE138F}"/>
              </a:ext>
            </a:extLst>
          </p:cNvPr>
          <p:cNvSpPr/>
          <p:nvPr/>
        </p:nvSpPr>
        <p:spPr>
          <a:xfrm rot="10800000">
            <a:off x="10030492" y="6420762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5507FA-7FB4-4294-A89B-0003D9F9139F}"/>
              </a:ext>
            </a:extLst>
          </p:cNvPr>
          <p:cNvSpPr txBox="1"/>
          <p:nvPr/>
        </p:nvSpPr>
        <p:spPr>
          <a:xfrm>
            <a:off x="9065314" y="6669398"/>
            <a:ext cx="56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SG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13AE9B5-973B-498B-AC4E-B4EE0937E2B1}"/>
              </a:ext>
            </a:extLst>
          </p:cNvPr>
          <p:cNvCxnSpPr>
            <a:cxnSpLocks/>
            <a:stCxn id="73" idx="2"/>
            <a:endCxn id="72" idx="1"/>
          </p:cNvCxnSpPr>
          <p:nvPr/>
        </p:nvCxnSpPr>
        <p:spPr>
          <a:xfrm>
            <a:off x="8953475" y="7032380"/>
            <a:ext cx="679685" cy="12700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04B9DD8-83E1-49CF-8931-E0B364A0EAFD}"/>
              </a:ext>
            </a:extLst>
          </p:cNvPr>
          <p:cNvCxnSpPr>
            <a:cxnSpLocks/>
            <a:stCxn id="74" idx="2"/>
            <a:endCxn id="41" idx="2"/>
          </p:cNvCxnSpPr>
          <p:nvPr/>
        </p:nvCxnSpPr>
        <p:spPr>
          <a:xfrm rot="5400000" flipH="1" flipV="1">
            <a:off x="10018908" y="6246727"/>
            <a:ext cx="348071" cy="1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0991A63-B192-4E6F-A2C0-10259D14D78F}"/>
              </a:ext>
            </a:extLst>
          </p:cNvPr>
          <p:cNvSpPr txBox="1"/>
          <p:nvPr/>
        </p:nvSpPr>
        <p:spPr>
          <a:xfrm>
            <a:off x="9937180" y="6107108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AC328EF-F6D7-42DA-80F1-428F5D4DDAE7}"/>
              </a:ext>
            </a:extLst>
          </p:cNvPr>
          <p:cNvSpPr/>
          <p:nvPr/>
        </p:nvSpPr>
        <p:spPr>
          <a:xfrm>
            <a:off x="11826986" y="5122928"/>
            <a:ext cx="160886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Texture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9A0ED42-1726-45D6-A3BB-A777F4A93561}"/>
              </a:ext>
            </a:extLst>
          </p:cNvPr>
          <p:cNvSpPr/>
          <p:nvPr/>
        </p:nvSpPr>
        <p:spPr>
          <a:xfrm>
            <a:off x="11826986" y="6037897"/>
            <a:ext cx="1608862" cy="417660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GlyphTexture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B31C57E9-31E1-4E7E-ADA8-DB6E0F6CD83D}"/>
              </a:ext>
            </a:extLst>
          </p:cNvPr>
          <p:cNvSpPr/>
          <p:nvPr/>
        </p:nvSpPr>
        <p:spPr>
          <a:xfrm rot="16200000">
            <a:off x="11118944" y="5128174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EC820839-4DAE-476F-93EF-A24A23940435}"/>
              </a:ext>
            </a:extLst>
          </p:cNvPr>
          <p:cNvSpPr/>
          <p:nvPr/>
        </p:nvSpPr>
        <p:spPr>
          <a:xfrm rot="16200000">
            <a:off x="10961990" y="5671516"/>
            <a:ext cx="324903" cy="402788"/>
          </a:xfrm>
          <a:prstGeom prst="diamond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FE85D82-4516-467A-9CE0-70991F4F459B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1325836" y="5872910"/>
            <a:ext cx="501150" cy="373817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1D979D5-8B5B-473D-B337-C32EFEA688A9}"/>
              </a:ext>
            </a:extLst>
          </p:cNvPr>
          <p:cNvCxnSpPr>
            <a:cxnSpLocks/>
            <a:stCxn id="100" idx="2"/>
            <a:endCxn id="98" idx="1"/>
          </p:cNvCxnSpPr>
          <p:nvPr/>
        </p:nvCxnSpPr>
        <p:spPr>
          <a:xfrm>
            <a:off x="11482790" y="5329568"/>
            <a:ext cx="344196" cy="2190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A70F90B8-0F91-4536-A83A-A8BA471B31D0}"/>
              </a:ext>
            </a:extLst>
          </p:cNvPr>
          <p:cNvSpPr/>
          <p:nvPr/>
        </p:nvSpPr>
        <p:spPr>
          <a:xfrm>
            <a:off x="12459401" y="5558919"/>
            <a:ext cx="344031" cy="287524"/>
          </a:xfrm>
          <a:prstGeom prst="triangle">
            <a:avLst/>
          </a:prstGeom>
          <a:solidFill>
            <a:srgbClr val="B3A2C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3B61F7-DAD4-4CA1-98C4-E7DF61DC2021}"/>
              </a:ext>
            </a:extLst>
          </p:cNvPr>
          <p:cNvCxnSpPr>
            <a:cxnSpLocks/>
            <a:stCxn id="99" idx="0"/>
            <a:endCxn id="108" idx="3"/>
          </p:cNvCxnSpPr>
          <p:nvPr/>
        </p:nvCxnSpPr>
        <p:spPr>
          <a:xfrm rot="5400000" flipH="1" flipV="1">
            <a:off x="12535690" y="5942170"/>
            <a:ext cx="191454" cy="12700"/>
          </a:xfrm>
          <a:prstGeom prst="bentConnector3">
            <a:avLst>
              <a:gd name="adj1" fmla="val 50000"/>
            </a:avLst>
          </a:prstGeom>
          <a:ln w="127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AB8F985-1486-4C45-87B8-9A8B9D6D660E}"/>
              </a:ext>
            </a:extLst>
          </p:cNvPr>
          <p:cNvSpPr txBox="1"/>
          <p:nvPr/>
        </p:nvSpPr>
        <p:spPr>
          <a:xfrm>
            <a:off x="11568734" y="5859581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F9648F-A5E0-4DD1-9096-76F8CC550666}"/>
              </a:ext>
            </a:extLst>
          </p:cNvPr>
          <p:cNvSpPr txBox="1"/>
          <p:nvPr/>
        </p:nvSpPr>
        <p:spPr>
          <a:xfrm>
            <a:off x="11559694" y="4956480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65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21</cp:revision>
  <dcterms:created xsi:type="dcterms:W3CDTF">2018-12-24T09:42:00Z</dcterms:created>
  <dcterms:modified xsi:type="dcterms:W3CDTF">2020-05-25T19:52:16Z</dcterms:modified>
</cp:coreProperties>
</file>