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1" clrIdx="0">
    <p:extLst>
      <p:ext uri="{19B8F6BF-5375-455C-9EA6-DF929625EA0E}">
        <p15:presenceInfo xmlns:p15="http://schemas.microsoft.com/office/powerpoint/2012/main" userId="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DD5C0-4E41-4AEE-BE9D-78158B141923}"/>
              </a:ext>
            </a:extLst>
          </p:cNvPr>
          <p:cNvSpPr/>
          <p:nvPr/>
        </p:nvSpPr>
        <p:spPr>
          <a:xfrm>
            <a:off x="8012787" y="2972745"/>
            <a:ext cx="1657350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4615334" y="1858544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4615333" y="4176515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DFB05DEF-FD87-4E27-836C-B55241D6660A}"/>
              </a:ext>
            </a:extLst>
          </p:cNvPr>
          <p:cNvSpPr/>
          <p:nvPr/>
        </p:nvSpPr>
        <p:spPr>
          <a:xfrm>
            <a:off x="1730641" y="3957365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590829-48E4-48EB-8F74-B90A3DC30E48}"/>
              </a:ext>
            </a:extLst>
          </p:cNvPr>
          <p:cNvCxnSpPr>
            <a:cxnSpLocks/>
          </p:cNvCxnSpPr>
          <p:nvPr/>
        </p:nvCxnSpPr>
        <p:spPr>
          <a:xfrm>
            <a:off x="3512835" y="4750571"/>
            <a:ext cx="1096379" cy="0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652A79-ECA6-456A-9460-3B4E7BA04BA5}"/>
              </a:ext>
            </a:extLst>
          </p:cNvPr>
          <p:cNvSpPr txBox="1"/>
          <p:nvPr/>
        </p:nvSpPr>
        <p:spPr>
          <a:xfrm>
            <a:off x="1597166" y="3596791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A1C335-7AA6-4677-A1F5-DEFCC3FEB976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10800000">
            <a:off x="6541009" y="2234102"/>
            <a:ext cx="1068990" cy="105090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FACDC058-85E0-403F-AB65-042B19F710A5}"/>
              </a:ext>
            </a:extLst>
          </p:cNvPr>
          <p:cNvSpPr/>
          <p:nvPr/>
        </p:nvSpPr>
        <p:spPr>
          <a:xfrm rot="5400000">
            <a:off x="7648941" y="3083609"/>
            <a:ext cx="324903" cy="40278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6BA50A-607C-414E-96EB-DA0C85ED0BA2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rot="10800000" flipV="1">
            <a:off x="6541009" y="3285004"/>
            <a:ext cx="1068991" cy="126706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793EC7-E138-469D-8FA0-8741EC1B2913}"/>
              </a:ext>
            </a:extLst>
          </p:cNvPr>
          <p:cNvSpPr txBox="1"/>
          <p:nvPr/>
        </p:nvSpPr>
        <p:spPr>
          <a:xfrm>
            <a:off x="3429279" y="4757707"/>
            <a:ext cx="8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Input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9A611-B055-4900-8F9F-7F52D1E519CB}"/>
              </a:ext>
            </a:extLst>
          </p:cNvPr>
          <p:cNvSpPr txBox="1"/>
          <p:nvPr/>
        </p:nvSpPr>
        <p:spPr>
          <a:xfrm>
            <a:off x="5631932" y="3534935"/>
            <a:ext cx="9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Inputs</a:t>
            </a:r>
            <a:endParaRPr lang="en-S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FE1AE7-EF4F-4D49-8950-3354858C3EFD}"/>
              </a:ext>
            </a:extLst>
          </p:cNvPr>
          <p:cNvSpPr/>
          <p:nvPr/>
        </p:nvSpPr>
        <p:spPr>
          <a:xfrm>
            <a:off x="7927741" y="1320126"/>
            <a:ext cx="1827442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MessageHandler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4C1C6-F05A-4240-96B1-E20F5B246629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8841462" y="1929442"/>
            <a:ext cx="0" cy="1043303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F3FC7D-5ABC-428D-B63C-513E9C2A2E79}"/>
              </a:ext>
            </a:extLst>
          </p:cNvPr>
          <p:cNvSpPr txBox="1"/>
          <p:nvPr/>
        </p:nvSpPr>
        <p:spPr>
          <a:xfrm>
            <a:off x="8719432" y="2326414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Polls for Messages</a:t>
            </a:r>
            <a:endParaRPr lang="en-SG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69E5A-F234-46DF-8066-EC0BDC7BA638}"/>
              </a:ext>
            </a:extLst>
          </p:cNvPr>
          <p:cNvCxnSpPr>
            <a:cxnSpLocks/>
            <a:stCxn id="7" idx="1"/>
            <a:endCxn id="103" idx="3"/>
          </p:cNvCxnSpPr>
          <p:nvPr/>
        </p:nvCxnSpPr>
        <p:spPr>
          <a:xfrm flipH="1" flipV="1">
            <a:off x="3523272" y="4545768"/>
            <a:ext cx="1092061" cy="630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37A1FA-B1D9-4CAF-ADFE-2BFEB03EA6D0}"/>
              </a:ext>
            </a:extLst>
          </p:cNvPr>
          <p:cNvSpPr txBox="1"/>
          <p:nvPr/>
        </p:nvSpPr>
        <p:spPr>
          <a:xfrm>
            <a:off x="3748051" y="3852636"/>
            <a:ext cx="93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Output</a:t>
            </a:r>
            <a:endParaRPr lang="en-SG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275710-D845-4823-B725-926C367F45A3}"/>
              </a:ext>
            </a:extLst>
          </p:cNvPr>
          <p:cNvSpPr/>
          <p:nvPr/>
        </p:nvSpPr>
        <p:spPr>
          <a:xfrm>
            <a:off x="1731306" y="1205319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515214-386F-4CCE-BABF-7E80EC4602A9}"/>
              </a:ext>
            </a:extLst>
          </p:cNvPr>
          <p:cNvSpPr/>
          <p:nvPr/>
        </p:nvSpPr>
        <p:spPr>
          <a:xfrm>
            <a:off x="1725828" y="2439653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E5CB3F5-D3D9-4E2E-A40C-34F0D7CF5E4D}"/>
              </a:ext>
            </a:extLst>
          </p:cNvPr>
          <p:cNvSpPr/>
          <p:nvPr/>
        </p:nvSpPr>
        <p:spPr>
          <a:xfrm rot="5400000">
            <a:off x="4245368" y="2010493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F3448B7-AD94-454B-AD99-FF8143EC7271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10800000" flipV="1">
            <a:off x="3651504" y="2211888"/>
            <a:ext cx="554923" cy="603322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2AB3-724B-470D-960B-643926E7A861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10800000">
            <a:off x="3656982" y="1580876"/>
            <a:ext cx="549445" cy="631012"/>
          </a:xfrm>
          <a:prstGeom prst="bentConnector3">
            <a:avLst>
              <a:gd name="adj1" fmla="val 5203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0C7FC8-FC9A-42DF-BA7D-D83A0C44AA6C}"/>
              </a:ext>
            </a:extLst>
          </p:cNvPr>
          <p:cNvSpPr/>
          <p:nvPr/>
        </p:nvSpPr>
        <p:spPr>
          <a:xfrm>
            <a:off x="6304237" y="1045355"/>
            <a:ext cx="1261824" cy="36697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9D1D1E-49F6-4D4B-8EDD-24972566805B}"/>
              </a:ext>
            </a:extLst>
          </p:cNvPr>
          <p:cNvCxnSpPr>
            <a:cxnSpLocks/>
          </p:cNvCxnSpPr>
          <p:nvPr/>
        </p:nvCxnSpPr>
        <p:spPr>
          <a:xfrm flipV="1">
            <a:off x="5746102" y="2591670"/>
            <a:ext cx="0" cy="158413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A615A-B2AE-4E5A-9F0E-3397C268E5F1}"/>
              </a:ext>
            </a:extLst>
          </p:cNvPr>
          <p:cNvCxnSpPr>
            <a:cxnSpLocks/>
          </p:cNvCxnSpPr>
          <p:nvPr/>
        </p:nvCxnSpPr>
        <p:spPr>
          <a:xfrm>
            <a:off x="5548417" y="2609658"/>
            <a:ext cx="0" cy="1595213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3BC9F-2163-4F02-8540-1E4B3EB8EA7D}"/>
              </a:ext>
            </a:extLst>
          </p:cNvPr>
          <p:cNvSpPr txBox="1"/>
          <p:nvPr/>
        </p:nvSpPr>
        <p:spPr>
          <a:xfrm>
            <a:off x="4206425" y="2685540"/>
            <a:ext cx="140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Calls output functions</a:t>
            </a:r>
            <a:endParaRPr lang="en-SG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7E5C25-6294-4E8A-A13F-84098573125D}"/>
              </a:ext>
            </a:extLst>
          </p:cNvPr>
          <p:cNvCxnSpPr>
            <a:cxnSpLocks/>
            <a:stCxn id="5" idx="0"/>
            <a:endCxn id="30" idx="1"/>
          </p:cNvCxnSpPr>
          <p:nvPr/>
        </p:nvCxnSpPr>
        <p:spPr>
          <a:xfrm rot="5400000" flipH="1" flipV="1">
            <a:off x="6636076" y="566880"/>
            <a:ext cx="233760" cy="2349569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1ACF59-48E7-47B8-A1D4-F66EE6F8244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935149" y="1412334"/>
            <a:ext cx="0" cy="205577"/>
          </a:xfrm>
          <a:prstGeom prst="straightConnector1">
            <a:avLst/>
          </a:prstGeom>
          <a:ln w="12700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D11ADA-7219-4457-841F-22E572F98393}"/>
              </a:ext>
            </a:extLst>
          </p:cNvPr>
          <p:cNvSpPr txBox="1"/>
          <p:nvPr/>
        </p:nvSpPr>
        <p:spPr>
          <a:xfrm>
            <a:off x="4917505" y="969815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Sends Messages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A6AEEE-4BB4-4D78-8959-67CC296AABE6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8841462" y="3582061"/>
            <a:ext cx="0" cy="44514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ction Button: Go Home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26842F-CBB4-4CA3-B545-339CF6A5E9C6}"/>
              </a:ext>
            </a:extLst>
          </p:cNvPr>
          <p:cNvSpPr/>
          <p:nvPr/>
        </p:nvSpPr>
        <p:spPr>
          <a:xfrm>
            <a:off x="8462323" y="4027208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13DE94-2CDC-4AE6-907A-A5238D24C3FA}"/>
              </a:ext>
            </a:extLst>
          </p:cNvPr>
          <p:cNvSpPr txBox="1"/>
          <p:nvPr/>
        </p:nvSpPr>
        <p:spPr>
          <a:xfrm>
            <a:off x="8104049" y="472401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DD048B-F159-408E-A342-2A344F486684}"/>
              </a:ext>
            </a:extLst>
          </p:cNvPr>
          <p:cNvSpPr/>
          <p:nvPr/>
        </p:nvSpPr>
        <p:spPr>
          <a:xfrm>
            <a:off x="2516589" y="4204871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19F493-CD8D-4074-AF4B-C47732E216D2}"/>
              </a:ext>
            </a:extLst>
          </p:cNvPr>
          <p:cNvSpPr txBox="1"/>
          <p:nvPr/>
        </p:nvSpPr>
        <p:spPr>
          <a:xfrm>
            <a:off x="3565428" y="2424992"/>
            <a:ext cx="33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15</cp:revision>
  <dcterms:created xsi:type="dcterms:W3CDTF">2018-12-24T09:42:00Z</dcterms:created>
  <dcterms:modified xsi:type="dcterms:W3CDTF">2020-04-01T13:39:16Z</dcterms:modified>
</cp:coreProperties>
</file>