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DF89-2F77-42CB-B0C6-F63BD038D8C1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BB59-F5CA-4497-BD13-F43457FA6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BB59-F5CA-4497-BD13-F43457FA6FF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3A725B-4C16-409B-96CC-C6F59B584D9C}"/>
              </a:ext>
            </a:extLst>
          </p:cNvPr>
          <p:cNvSpPr/>
          <p:nvPr/>
        </p:nvSpPr>
        <p:spPr>
          <a:xfrm>
            <a:off x="5000729" y="2173962"/>
            <a:ext cx="1767772" cy="494919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B7EC915-3A93-4474-A602-243FEBF77D34}"/>
              </a:ext>
            </a:extLst>
          </p:cNvPr>
          <p:cNvSpPr/>
          <p:nvPr/>
        </p:nvSpPr>
        <p:spPr>
          <a:xfrm>
            <a:off x="3206781" y="986849"/>
            <a:ext cx="1174587" cy="434992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EAF8D6-8E8C-47DE-9B28-B00E4216476B}"/>
              </a:ext>
            </a:extLst>
          </p:cNvPr>
          <p:cNvCxnSpPr>
            <a:cxnSpLocks/>
            <a:stCxn id="6" idx="3"/>
            <a:endCxn id="182" idx="1"/>
          </p:cNvCxnSpPr>
          <p:nvPr/>
        </p:nvCxnSpPr>
        <p:spPr>
          <a:xfrm flipV="1">
            <a:off x="6768501" y="2421421"/>
            <a:ext cx="2078364" cy="1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D610DD-C670-4837-A3B9-1053CAA1FC8A}"/>
              </a:ext>
            </a:extLst>
          </p:cNvPr>
          <p:cNvCxnSpPr>
            <a:cxnSpLocks/>
            <a:stCxn id="64" idx="3"/>
            <a:endCxn id="6" idx="0"/>
          </p:cNvCxnSpPr>
          <p:nvPr/>
        </p:nvCxnSpPr>
        <p:spPr>
          <a:xfrm>
            <a:off x="4381368" y="1204345"/>
            <a:ext cx="1503247" cy="969617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346DF5B-E7AA-4AD8-A577-65CB3EC77539}"/>
              </a:ext>
            </a:extLst>
          </p:cNvPr>
          <p:cNvSpPr txBox="1"/>
          <p:nvPr/>
        </p:nvSpPr>
        <p:spPr>
          <a:xfrm>
            <a:off x="5139619" y="862841"/>
            <a:ext cx="1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</a:t>
            </a:r>
            <a:endParaRPr lang="en-S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56914B-A9F7-40E7-8403-427A17F76BFC}"/>
              </a:ext>
            </a:extLst>
          </p:cNvPr>
          <p:cNvSpPr txBox="1"/>
          <p:nvPr/>
        </p:nvSpPr>
        <p:spPr>
          <a:xfrm>
            <a:off x="5884615" y="180270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5912A37-EDA8-4F35-90C8-E16EC496E36D}"/>
              </a:ext>
            </a:extLst>
          </p:cNvPr>
          <p:cNvSpPr/>
          <p:nvPr/>
        </p:nvSpPr>
        <p:spPr>
          <a:xfrm>
            <a:off x="8846865" y="2065891"/>
            <a:ext cx="1174587" cy="711059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SDL/ OpenGL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D9BB4-7F1E-4DB0-9860-D81015B05FEB}"/>
              </a:ext>
            </a:extLst>
          </p:cNvPr>
          <p:cNvCxnSpPr>
            <a:cxnSpLocks/>
          </p:cNvCxnSpPr>
          <p:nvPr/>
        </p:nvCxnSpPr>
        <p:spPr>
          <a:xfrm flipH="1">
            <a:off x="6742200" y="2290759"/>
            <a:ext cx="2104665" cy="0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E2F384-66AF-4C57-9C72-BF905A64669C}"/>
              </a:ext>
            </a:extLst>
          </p:cNvPr>
          <p:cNvSpPr/>
          <p:nvPr/>
        </p:nvSpPr>
        <p:spPr>
          <a:xfrm>
            <a:off x="1854778" y="2163088"/>
            <a:ext cx="124637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62DA1B-D58C-4533-8F18-D6393CA9C973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>
            <a:off x="3101150" y="2392858"/>
            <a:ext cx="1899579" cy="2856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33F996-F4C0-49CD-910E-F4A8C746D836}"/>
              </a:ext>
            </a:extLst>
          </p:cNvPr>
          <p:cNvCxnSpPr>
            <a:cxnSpLocks/>
          </p:cNvCxnSpPr>
          <p:nvPr/>
        </p:nvCxnSpPr>
        <p:spPr>
          <a:xfrm flipH="1" flipV="1">
            <a:off x="3101150" y="2250557"/>
            <a:ext cx="1899579" cy="3100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23C364A-D14D-4CED-89F4-EF3F95AFB12A}"/>
              </a:ext>
            </a:extLst>
          </p:cNvPr>
          <p:cNvSpPr txBox="1"/>
          <p:nvPr/>
        </p:nvSpPr>
        <p:spPr>
          <a:xfrm>
            <a:off x="6820094" y="1907715"/>
            <a:ext cx="1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inputs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6D8998-3E2B-4DCE-A298-341242606235}"/>
              </a:ext>
            </a:extLst>
          </p:cNvPr>
          <p:cNvSpPr txBox="1"/>
          <p:nvPr/>
        </p:nvSpPr>
        <p:spPr>
          <a:xfrm>
            <a:off x="6844260" y="2430266"/>
            <a:ext cx="15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outputs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9FDEF1-8270-48D7-B4CC-171A9E3948C7}"/>
              </a:ext>
            </a:extLst>
          </p:cNvPr>
          <p:cNvSpPr txBox="1"/>
          <p:nvPr/>
        </p:nvSpPr>
        <p:spPr>
          <a:xfrm>
            <a:off x="3662274" y="1881225"/>
            <a:ext cx="15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inputs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E8D117-2D42-4570-A79E-56BD21CC6A58}"/>
              </a:ext>
            </a:extLst>
          </p:cNvPr>
          <p:cNvSpPr txBox="1"/>
          <p:nvPr/>
        </p:nvSpPr>
        <p:spPr>
          <a:xfrm>
            <a:off x="3411043" y="2439111"/>
            <a:ext cx="15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output function calls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19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16</cp:revision>
  <dcterms:created xsi:type="dcterms:W3CDTF">2018-12-24T09:42:00Z</dcterms:created>
  <dcterms:modified xsi:type="dcterms:W3CDTF">2020-04-01T12:50:31Z</dcterms:modified>
</cp:coreProperties>
</file>