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0F544-F31F-477B-B3B3-D51790F8BF21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5471604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Convolutional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Stride=2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2*2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FC 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classifier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증가시킬수록 성능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7*7 Conv layer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parameter, non-linearity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F644A-A65A-4312-B22B-B9C6A73F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2" y="313973"/>
            <a:ext cx="3318102" cy="3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C9D9AFD-7E34-423A-AD41-A0CCAFD7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23" y="3804107"/>
            <a:ext cx="4724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7926174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깊어질수록 성능은 좋아지는가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– Degradation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Residual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– Vanishing gradient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Linear projection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dimension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Bottleneck Design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(VGG16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ResNet-152)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A3BEE-F55E-4400-8BD7-A6546896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4" y="638545"/>
            <a:ext cx="3780522" cy="2164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BB952-75D2-4D8A-874C-07419C65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41" y="3757308"/>
            <a:ext cx="4842890" cy="191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F97A2-BF1D-4E57-8EDF-06C16F59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935" y="2861992"/>
            <a:ext cx="3780522" cy="73820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7165E9A-5DA9-4C02-9067-7B860083A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58" y="4012912"/>
            <a:ext cx="5485081" cy="19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39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75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Arial</vt:lpstr>
      <vt:lpstr>Calibri</vt:lpstr>
      <vt:lpstr>Calibri Light</vt:lpstr>
      <vt:lpstr>추억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박채리[ 대학원석·박사통합과정재학 / 화학과 ]</dc:creator>
  <cp:lastModifiedBy>박채리[ 대학원석·박사통합과정재학 / 화학과 ]</cp:lastModifiedBy>
  <cp:revision>1</cp:revision>
  <dcterms:created xsi:type="dcterms:W3CDTF">2021-08-04T13:33:46Z</dcterms:created>
  <dcterms:modified xsi:type="dcterms:W3CDTF">2021-08-04T14:20:13Z</dcterms:modified>
</cp:coreProperties>
</file>