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0F544-F31F-477B-B3B3-D51790F8BF21}" type="datetimeFigureOut">
              <a:rPr lang="ko-KR" altLang="en-US" smtClean="0"/>
              <a:t>2021. 8. 6.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5471604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Convolutional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Stride=2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2*2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FC 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classifier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증가시킬수록 성능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7*7 Conv layer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parameter, non-linearity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F644A-A65A-4312-B22B-B9C6A73F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2" y="313973"/>
            <a:ext cx="3318102" cy="3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C9D9AFD-7E34-423A-AD41-A0CCAFD7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23" y="3804107"/>
            <a:ext cx="4724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7926174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깊어질수록 성능은 좋아지는가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– Degradation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Residual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– Vanishing gradient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Linear projection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dimension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Bottleneck Design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(VGG16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ResNet-152)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A3BEE-F55E-4400-8BD7-A6546896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4" y="638545"/>
            <a:ext cx="3780522" cy="2164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BB952-75D2-4D8A-874C-07419C65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41" y="3757308"/>
            <a:ext cx="4842890" cy="191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F97A2-BF1D-4E57-8EDF-06C16F59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935" y="2861992"/>
            <a:ext cx="3780522" cy="73820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7165E9A-5DA9-4C02-9067-7B860083A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58" y="4012912"/>
            <a:ext cx="5485081" cy="19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경쟁하는 과정을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추정하는 새로운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 학습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(Generative model, Discriminative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분포를 묘사하여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구별하지 못하도록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D: Sample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나온 데이터가 아니라 실제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나왔을 확률을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실수할 확률을 최대화 하려고 한다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Minimax two-player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최대화 시키려 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 시키려고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균형을 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이뤄야함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009B7-54D6-474D-95CC-5EAB15A2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7" y="5211598"/>
            <a:ext cx="9911903" cy="7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8E3FBA-66D1-134D-9532-D8A9115C5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33214"/>
            <a:ext cx="11658600" cy="375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F1745-4A48-334B-8715-0F9753356837}"/>
              </a:ext>
            </a:extLst>
          </p:cNvPr>
          <p:cNvSpPr txBox="1"/>
          <p:nvPr/>
        </p:nvSpPr>
        <p:spPr>
          <a:xfrm>
            <a:off x="4049478" y="4992414"/>
            <a:ext cx="409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Blue : D | Green : G | Black : Training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304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/>
              <a:t>DCGAN(Deep Convolutional GAN)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불안정성을 크게 개선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 : FC layer -&gt; DCGAN : Convolution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LeakyReLU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fractional-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Tanh(output layer)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B70C9B-2688-3542-B16C-1DACCB7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77" y="3823161"/>
            <a:ext cx="5702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695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224</Words>
  <Application>Microsoft Macintosh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박채리[ 대학원석·박사통합과정재학 / 화학과 ]</dc:creator>
  <cp:lastModifiedBy>박 성수</cp:lastModifiedBy>
  <cp:revision>5</cp:revision>
  <dcterms:created xsi:type="dcterms:W3CDTF">2021-08-04T13:33:46Z</dcterms:created>
  <dcterms:modified xsi:type="dcterms:W3CDTF">2021-08-06T09:12:53Z</dcterms:modified>
</cp:coreProperties>
</file>