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0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0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1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0F544-F31F-477B-B3B3-D51790F8BF21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BAE8B4-5833-4F77-B99E-90C5EE503C7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6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5471604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Convolutional 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Stride=2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2*2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MaxPooling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FC 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classifier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개수를 증가시킬수록 성능 증가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7*7 Conv layer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3*3 Conv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parameter, non-linearity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4F644A-A65A-4312-B22B-B9C6A73F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72" y="313973"/>
            <a:ext cx="3318102" cy="3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C9D9AFD-7E34-423A-AD41-A0CCAFD7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23" y="3804107"/>
            <a:ext cx="4724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5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5" y="723439"/>
            <a:ext cx="7926174" cy="34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깊어질수록 성능은 좋아지는가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– Degradation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Problem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Residual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– Vanishing gradient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해결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Linear projection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dimension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Bottleneck Design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감소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(VGG16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ResNet-152)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CA3BEE-F55E-4400-8BD7-A6546896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74" y="638545"/>
            <a:ext cx="3780522" cy="2164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BB952-75D2-4D8A-874C-07419C65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641" y="3757308"/>
            <a:ext cx="4842890" cy="191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4F97A2-BF1D-4E57-8EDF-06C16F59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935" y="2861992"/>
            <a:ext cx="3780522" cy="73820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7165E9A-5DA9-4C02-9067-7B860083A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058" y="4012912"/>
            <a:ext cx="5485081" cy="19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경쟁하는 과정을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model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추정하는 새로운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모델 학습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(Generative model, Discriminative model)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model,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training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분포를 묘사하여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구별하지 못하도록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Discriminative model,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D: Sample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나온 데이터가 아니라 실제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 data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나왔을 확률을 계산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실수할 확률을 최대화 하려고 한다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Minimax two-player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V(D,G)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최대화 시키려 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V(D,G)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최소화 시키려고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균형을 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이뤄야함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009B7-54D6-474D-95CC-5EAB15A21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7" y="5211598"/>
            <a:ext cx="9911903" cy="7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8E3FBA-66D1-134D-9532-D8A9115C5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33214"/>
            <a:ext cx="11658600" cy="375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F1745-4A48-334B-8715-0F9753356837}"/>
              </a:ext>
            </a:extLst>
          </p:cNvPr>
          <p:cNvSpPr txBox="1"/>
          <p:nvPr/>
        </p:nvSpPr>
        <p:spPr>
          <a:xfrm>
            <a:off x="4049478" y="4992414"/>
            <a:ext cx="409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Blue : D | Green : G | Black : Training data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304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/>
              <a:t>DCGAN(Deep Convolutional GAN)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불안정성을 크게 개선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GAN : FC layer -&gt; DCGAN : Convolution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strided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convolutions,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LeakyReLU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 : fractional-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strided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convolutions,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Tanh(output layer)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B70C9B-2688-3542-B16C-1DACCB7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77" y="3823161"/>
            <a:ext cx="5702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4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U-Net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Encoder(Contracting path)-Decoder(Expanding path)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Contracting path : Convolutional layer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Expanding path : Up-sampling(Transposed Convolution), Skip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학습 방법 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Patch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선택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Overlap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비율이 적어 속도 상승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Patch 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Localization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trade-off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12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5EFB0D-A412-0E47-8D8D-1D745546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31" y="299914"/>
            <a:ext cx="9230497" cy="58871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290FA5-5D11-AA4B-AF21-9C40036DA97D}"/>
              </a:ext>
            </a:extLst>
          </p:cNvPr>
          <p:cNvSpPr/>
          <p:nvPr/>
        </p:nvSpPr>
        <p:spPr>
          <a:xfrm>
            <a:off x="683172" y="1397876"/>
            <a:ext cx="881659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F724DE-FFB3-D648-9E51-C8F271705A58}"/>
              </a:ext>
            </a:extLst>
          </p:cNvPr>
          <p:cNvSpPr/>
          <p:nvPr/>
        </p:nvSpPr>
        <p:spPr>
          <a:xfrm>
            <a:off x="10627169" y="1397875"/>
            <a:ext cx="881659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F1867-0B00-5F4A-8FC2-CC423A174B89}"/>
              </a:ext>
            </a:extLst>
          </p:cNvPr>
          <p:cNvSpPr txBox="1"/>
          <p:nvPr/>
        </p:nvSpPr>
        <p:spPr>
          <a:xfrm>
            <a:off x="4887310" y="1135118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Skip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4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3F9AF-F496-4F52-B425-94A4B9EE37E3}"/>
              </a:ext>
            </a:extLst>
          </p:cNvPr>
          <p:cNvSpPr txBox="1"/>
          <p:nvPr/>
        </p:nvSpPr>
        <p:spPr>
          <a:xfrm>
            <a:off x="1182314" y="723439"/>
            <a:ext cx="10084775" cy="456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U-Net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Overlap-tile strategy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크기가 큰 경우 이미지를 잘라야 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이미지 크기가 더 작으므로 겹치는 부분이 존재하도록 이미지를 잘라야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Mirroring Extrapolate : 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이미지 경계에 대해 좌우 반전한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Mirror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이미지로 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Weighted Loss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Ground-Truth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Weight 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구해 학습에 반영함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Augmentation : Elastic deformation(Affine transform + probabilistic spin)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26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BA61D0A-3CE9-DA49-AFBB-30F540B9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00" y="667800"/>
            <a:ext cx="6442800" cy="276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D2E870-7EEA-EB49-9DF9-C7C7F72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77" y="3616687"/>
            <a:ext cx="9663046" cy="2336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0F3960-3C5F-154E-9C4A-82438A0F293C}"/>
              </a:ext>
            </a:extLst>
          </p:cNvPr>
          <p:cNvSpPr/>
          <p:nvPr/>
        </p:nvSpPr>
        <p:spPr>
          <a:xfrm>
            <a:off x="788277" y="1281145"/>
            <a:ext cx="2086324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ABB01-CF88-3E4C-8263-D5DAEA271F0A}"/>
              </a:ext>
            </a:extLst>
          </p:cNvPr>
          <p:cNvSpPr/>
          <p:nvPr/>
        </p:nvSpPr>
        <p:spPr>
          <a:xfrm>
            <a:off x="9317399" y="1412524"/>
            <a:ext cx="2086324" cy="76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39DB8-F451-7142-A015-C6FBF174C4D8}"/>
              </a:ext>
            </a:extLst>
          </p:cNvPr>
          <p:cNvSpPr txBox="1"/>
          <p:nvPr/>
        </p:nvSpPr>
        <p:spPr>
          <a:xfrm>
            <a:off x="9165021" y="294699"/>
            <a:ext cx="27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url.kr</a:t>
            </a:r>
            <a:r>
              <a:rPr kumimoji="1" lang="en" altLang="ko-KR" dirty="0"/>
              <a:t>/76jl8x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91642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349</Words>
  <Application>Microsoft Macintosh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박채리[ 대학원석·박사통합과정재학 / 화학과 ]</dc:creator>
  <cp:lastModifiedBy>박 성수</cp:lastModifiedBy>
  <cp:revision>16</cp:revision>
  <dcterms:created xsi:type="dcterms:W3CDTF">2021-08-04T13:33:46Z</dcterms:created>
  <dcterms:modified xsi:type="dcterms:W3CDTF">2021-08-09T09:48:03Z</dcterms:modified>
</cp:coreProperties>
</file>