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"/>
    <p:sldMasterId id="2147483660" r:id="rId48"/>
  </p:sldMasterIdLst>
  <p:notesMasterIdLst>
    <p:notesMasterId r:id="rId53"/>
  </p:notesMasterIdLst>
  <p:sldIdLst>
    <p:sldId id="260" r:id="rId49"/>
    <p:sldId id="258" r:id="rId50"/>
    <p:sldId id="262" r:id="rId51"/>
    <p:sldId id="261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Master" Target="slideMasters/slideMaster1.xml"/><Relationship Id="rId50" Type="http://schemas.openxmlformats.org/officeDocument/2006/relationships/slide" Target="slides/slide2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2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9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7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slide" Target="slide4.xml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13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12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11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slide" Target="slide4.xml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35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34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38.xml"/><Relationship Id="rId10" Type="http://schemas.openxmlformats.org/officeDocument/2006/relationships/customXml" Target="../../customXml/item33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37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23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22.xml"/><Relationship Id="rId5" Type="http://schemas.openxmlformats.org/officeDocument/2006/relationships/customXml" Target="../../customXml/item29.xml"/><Relationship Id="rId10" Type="http://schemas.openxmlformats.org/officeDocument/2006/relationships/customXml" Target="../../customXml/item26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816548"/>
            <a:chOff x="3729759" y="1615044"/>
            <a:chExt cx="4722692" cy="318725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76847"/>
              <a:chOff x="3675252" y="1056904"/>
              <a:chExt cx="4722691" cy="2576847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426236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3029161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97705"/>
              <a:ext cx="4722690" cy="604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24625" y="4051735"/>
            <a:ext cx="1946294" cy="1243084"/>
            <a:chOff x="3886200" y="2629127"/>
            <a:chExt cx="1371600" cy="1485673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6" name="CheckBoxUnchecked">
            <a:extLst>
              <a:ext uri="{FF2B5EF4-FFF2-40B4-BE49-F238E27FC236}">
                <a16:creationId xmlns:a16="http://schemas.microsoft.com/office/drawing/2014/main" id="{3F904656-AE23-44F7-B9F0-2FE7FE9A599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734653" y="5185582"/>
            <a:ext cx="1292795" cy="230832"/>
            <a:chOff x="5179843" y="2087449"/>
            <a:chExt cx="1211608" cy="216403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B5FFEC7E-0A6C-4A4B-8AE2-2B196F12E091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116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 </a:t>
              </a:r>
            </a:p>
          </p:txBody>
        </p:sp>
        <p:sp>
          <p:nvSpPr>
            <p:cNvPr id="38" name="CheckBox">
              <a:extLst>
                <a:ext uri="{FF2B5EF4-FFF2-40B4-BE49-F238E27FC236}">
                  <a16:creationId xmlns:a16="http://schemas.microsoft.com/office/drawing/2014/main" id="{3BE24CCA-0243-4B58-80C9-063FB9AB4EEB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816548"/>
            <a:chOff x="3729759" y="1615044"/>
            <a:chExt cx="4722692" cy="318725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76847"/>
              <a:chOff x="3675252" y="1056904"/>
              <a:chExt cx="4722691" cy="2576847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2426236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2" y="3029161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3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29759" y="4197705"/>
              <a:ext cx="4722690" cy="604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24625" y="4051735"/>
            <a:ext cx="1946294" cy="1243084"/>
            <a:chOff x="3886200" y="2629127"/>
            <a:chExt cx="1371600" cy="1485673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734653" y="5179403"/>
            <a:ext cx="1292400" cy="230832"/>
            <a:chOff x="4317072" y="3312427"/>
            <a:chExt cx="1288511" cy="23083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322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4" y="1441586"/>
            <a:ext cx="4668682" cy="2807207"/>
            <a:chOff x="3729760" y="1615044"/>
            <a:chExt cx="4722691" cy="317668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1" y="1615044"/>
              <a:ext cx="4722690" cy="2573757"/>
              <a:chOff x="3675253" y="1056904"/>
              <a:chExt cx="4722690" cy="2573757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3" y="1793174"/>
                <a:ext cx="4722690" cy="633062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675253" y="2426236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675253" y="3026071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729760" y="4187135"/>
              <a:ext cx="4722690" cy="604590"/>
            </a:xfrm>
            <a:prstGeom prst="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4.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Choix réponse 4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24625" y="4051735"/>
            <a:ext cx="1946294" cy="1243084"/>
            <a:chOff x="3886200" y="2629127"/>
            <a:chExt cx="1371600" cy="1485673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" name="CheckBoxUnchecked">
            <a:extLst>
              <a:ext uri="{FF2B5EF4-FFF2-40B4-BE49-F238E27FC236}">
                <a16:creationId xmlns:a16="http://schemas.microsoft.com/office/drawing/2014/main" id="{070B7725-4913-4547-A5E8-7817B8E82178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4655" y="5063987"/>
            <a:ext cx="1759365" cy="230832"/>
            <a:chOff x="5105055" y="2079103"/>
            <a:chExt cx="868610" cy="213767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244CB28F-FF46-4BE8-9B1C-281792005056}"/>
                </a:ext>
              </a:extLst>
            </p:cNvPr>
            <p:cNvSpPr txBox="1"/>
            <p:nvPr/>
          </p:nvSpPr>
          <p:spPr>
            <a:xfrm>
              <a:off x="5105055" y="2079103"/>
              <a:ext cx="653782" cy="213767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 </a:t>
              </a:r>
            </a:p>
          </p:txBody>
        </p:sp>
        <p:sp>
          <p:nvSpPr>
            <p:cNvPr id="26" name="CheckBox">
              <a:extLst>
                <a:ext uri="{FF2B5EF4-FFF2-40B4-BE49-F238E27FC236}">
                  <a16:creationId xmlns:a16="http://schemas.microsoft.com/office/drawing/2014/main" id="{99B7B27A-ECCC-4E86-8BEE-B31DA5ADE622}"/>
                </a:ext>
              </a:extLst>
            </p:cNvPr>
            <p:cNvSpPr/>
            <p:nvPr/>
          </p:nvSpPr>
          <p:spPr>
            <a:xfrm>
              <a:off x="5902936" y="2119175"/>
              <a:ext cx="70729" cy="12288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"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EAE484A1-4731-4025-B923-CDAB92E643B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3" y="4246063"/>
            <a:ext cx="4668681" cy="534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n. Choix réponse n</a:t>
            </a:r>
          </a:p>
        </p:txBody>
      </p:sp>
    </p:spTree>
    <p:extLst>
      <p:ext uri="{BB962C8B-B14F-4D97-AF65-F5344CB8AC3E}">
        <p14:creationId xmlns:p14="http://schemas.microsoft.com/office/powerpoint/2010/main" val="26624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Props1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C224794-B045-4886-829C-92458CB30DC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2AA8629-79BF-4A4A-B887-7D1AB040C12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46C0A70-C517-4DA3-9709-AC28499E8FF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C2EB5F0-1B67-4013-A008-121325030C8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AA9117C-EE21-4218-9C9F-C4D2257B122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9117BA5-C181-4180-919E-D397ACAFD6D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70A2C2C-82CF-4B04-8174-E87FAC9295F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7EA982A-C507-43F8-A21D-28E00962982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3209A14-0F86-4BB4-9200-C895ED29F9D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34D7D45-E434-4158-A5A7-83E3D8223C5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42277DC-9C6E-4A37-8EF1-8812626C157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172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21</cp:revision>
  <dcterms:created xsi:type="dcterms:W3CDTF">2017-11-16T08:44:37Z</dcterms:created>
  <dcterms:modified xsi:type="dcterms:W3CDTF">2017-11-16T14:00:05Z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\\srvsite\home\adai11\PROJET1\Page d’acceuil.pptx</vt:lpwstr>
  </property>
</Properties>
</file>