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61" r:id="rId3"/>
    <p:sldId id="256" r:id="rId4"/>
    <p:sldId id="257" r:id="rId5"/>
    <p:sldId id="258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dertgirl@outlook.fr" userId="6456c9d808ff96cf" providerId="LiveId" clId="{14BF0B29-5841-4D25-BF9E-445C013438F2}"/>
    <pc:docChg chg="custSel addSld delSld modSld sldOrd">
      <pc:chgData name="wondertgirl@outlook.fr" userId="6456c9d808ff96cf" providerId="LiveId" clId="{14BF0B29-5841-4D25-BF9E-445C013438F2}" dt="2018-02-05T19:45:30.224" v="606" actId="1076"/>
      <pc:docMkLst>
        <pc:docMk/>
      </pc:docMkLst>
      <pc:sldChg chg="addSp delSp modSp">
        <pc:chgData name="wondertgirl@outlook.fr" userId="6456c9d808ff96cf" providerId="LiveId" clId="{14BF0B29-5841-4D25-BF9E-445C013438F2}" dt="2018-02-01T21:18:26.105" v="45" actId="1076"/>
        <pc:sldMkLst>
          <pc:docMk/>
          <pc:sldMk cId="3143567747" sldId="256"/>
        </pc:sldMkLst>
        <pc:spChg chg="mod">
          <ac:chgData name="wondertgirl@outlook.fr" userId="6456c9d808ff96cf" providerId="LiveId" clId="{14BF0B29-5841-4D25-BF9E-445C013438F2}" dt="2018-02-01T21:17:08.203" v="39" actId="255"/>
          <ac:spMkLst>
            <pc:docMk/>
            <pc:sldMk cId="3143567747" sldId="256"/>
            <ac:spMk id="8" creationId="{84F17BE5-8E1E-440B-8FAB-2599EB249993}"/>
          </ac:spMkLst>
        </pc:spChg>
        <pc:spChg chg="mod">
          <ac:chgData name="wondertgirl@outlook.fr" userId="6456c9d808ff96cf" providerId="LiveId" clId="{14BF0B29-5841-4D25-BF9E-445C013438F2}" dt="2018-02-01T21:17:48.403" v="41" actId="1076"/>
          <ac:spMkLst>
            <pc:docMk/>
            <pc:sldMk cId="3143567747" sldId="256"/>
            <ac:spMk id="9" creationId="{418C3379-2C0A-4C75-8B1B-13CCE15BC0CD}"/>
          </ac:spMkLst>
        </pc:spChg>
        <pc:picChg chg="add mod">
          <ac:chgData name="wondertgirl@outlook.fr" userId="6456c9d808ff96cf" providerId="LiveId" clId="{14BF0B29-5841-4D25-BF9E-445C013438F2}" dt="2018-02-01T21:18:26.105" v="45" actId="1076"/>
          <ac:picMkLst>
            <pc:docMk/>
            <pc:sldMk cId="3143567747" sldId="256"/>
            <ac:picMk id="3" creationId="{83FD078E-F6B8-4425-A2E3-1271FEB3BFED}"/>
          </ac:picMkLst>
        </pc:picChg>
        <pc:picChg chg="del">
          <ac:chgData name="wondertgirl@outlook.fr" userId="6456c9d808ff96cf" providerId="LiveId" clId="{14BF0B29-5841-4D25-BF9E-445C013438F2}" dt="2018-02-01T21:10:51.273" v="0" actId="478"/>
          <ac:picMkLst>
            <pc:docMk/>
            <pc:sldMk cId="3143567747" sldId="256"/>
            <ac:picMk id="14" creationId="{D1B928DE-B2E8-4D39-817E-4A416901A294}"/>
          </ac:picMkLst>
        </pc:picChg>
      </pc:sldChg>
      <pc:sldChg chg="modSp modTransition modAnim">
        <pc:chgData name="wondertgirl@outlook.fr" userId="6456c9d808ff96cf" providerId="LiveId" clId="{14BF0B29-5841-4D25-BF9E-445C013438F2}" dt="2018-02-05T19:44:27.645" v="604"/>
        <pc:sldMkLst>
          <pc:docMk/>
          <pc:sldMk cId="1944821926" sldId="257"/>
        </pc:sldMkLst>
        <pc:spChg chg="mod">
          <ac:chgData name="wondertgirl@outlook.fr" userId="6456c9d808ff96cf" providerId="LiveId" clId="{14BF0B29-5841-4D25-BF9E-445C013438F2}" dt="2018-02-01T21:20:16.855" v="50" actId="2711"/>
          <ac:spMkLst>
            <pc:docMk/>
            <pc:sldMk cId="1944821926" sldId="257"/>
            <ac:spMk id="2" creationId="{D9608CB2-7F50-461F-9FF4-E8EBD43F4435}"/>
          </ac:spMkLst>
        </pc:spChg>
        <pc:spChg chg="mod">
          <ac:chgData name="wondertgirl@outlook.fr" userId="6456c9d808ff96cf" providerId="LiveId" clId="{14BF0B29-5841-4D25-BF9E-445C013438F2}" dt="2018-02-01T21:20:55.017" v="51" actId="2711"/>
          <ac:spMkLst>
            <pc:docMk/>
            <pc:sldMk cId="1944821926" sldId="257"/>
            <ac:spMk id="4" creationId="{5742A092-8658-400C-A65C-0A20098B0FE0}"/>
          </ac:spMkLst>
        </pc:spChg>
        <pc:spChg chg="mod">
          <ac:chgData name="wondertgirl@outlook.fr" userId="6456c9d808ff96cf" providerId="LiveId" clId="{14BF0B29-5841-4D25-BF9E-445C013438F2}" dt="2018-02-01T21:18:55.748" v="47" actId="255"/>
          <ac:spMkLst>
            <pc:docMk/>
            <pc:sldMk cId="1944821926" sldId="257"/>
            <ac:spMk id="5" creationId="{B88A3288-52C1-419D-8A1F-A92809E7DDEF}"/>
          </ac:spMkLst>
        </pc:spChg>
      </pc:sldChg>
      <pc:sldChg chg="modSp modTransition">
        <pc:chgData name="wondertgirl@outlook.fr" userId="6456c9d808ff96cf" providerId="LiveId" clId="{14BF0B29-5841-4D25-BF9E-445C013438F2}" dt="2018-02-05T19:45:30.224" v="606" actId="1076"/>
        <pc:sldMkLst>
          <pc:docMk/>
          <pc:sldMk cId="1810887499" sldId="258"/>
        </pc:sldMkLst>
        <pc:spChg chg="mod">
          <ac:chgData name="wondertgirl@outlook.fr" userId="6456c9d808ff96cf" providerId="LiveId" clId="{14BF0B29-5841-4D25-BF9E-445C013438F2}" dt="2018-02-01T21:21:22.491" v="52" actId="2711"/>
          <ac:spMkLst>
            <pc:docMk/>
            <pc:sldMk cId="1810887499" sldId="258"/>
            <ac:spMk id="2" creationId="{3066EF45-2E96-4793-9545-568A0305C1EB}"/>
          </ac:spMkLst>
        </pc:spChg>
        <pc:spChg chg="mod">
          <ac:chgData name="wondertgirl@outlook.fr" userId="6456c9d808ff96cf" providerId="LiveId" clId="{14BF0B29-5841-4D25-BF9E-445C013438F2}" dt="2018-02-01T21:21:37.705" v="53" actId="2711"/>
          <ac:spMkLst>
            <pc:docMk/>
            <pc:sldMk cId="1810887499" sldId="258"/>
            <ac:spMk id="3" creationId="{427900C3-70A6-47C9-AE7E-2CDA3D9D5CA3}"/>
          </ac:spMkLst>
        </pc:spChg>
        <pc:spChg chg="mod">
          <ac:chgData name="wondertgirl@outlook.fr" userId="6456c9d808ff96cf" providerId="LiveId" clId="{14BF0B29-5841-4D25-BF9E-445C013438F2}" dt="2018-02-01T21:21:52.488" v="54" actId="2711"/>
          <ac:spMkLst>
            <pc:docMk/>
            <pc:sldMk cId="1810887499" sldId="258"/>
            <ac:spMk id="5" creationId="{50CBA4A6-968B-48FC-BC99-732E5B094A7A}"/>
          </ac:spMkLst>
        </pc:spChg>
        <pc:spChg chg="mod">
          <ac:chgData name="wondertgirl@outlook.fr" userId="6456c9d808ff96cf" providerId="LiveId" clId="{14BF0B29-5841-4D25-BF9E-445C013438F2}" dt="2018-02-01T21:22:05.177" v="55" actId="2711"/>
          <ac:spMkLst>
            <pc:docMk/>
            <pc:sldMk cId="1810887499" sldId="258"/>
            <ac:spMk id="6" creationId="{7CC88347-7AB5-4CDA-84E9-BEAE579C0AB1}"/>
          </ac:spMkLst>
        </pc:spChg>
        <pc:spChg chg="mod">
          <ac:chgData name="wondertgirl@outlook.fr" userId="6456c9d808ff96cf" providerId="LiveId" clId="{14BF0B29-5841-4D25-BF9E-445C013438F2}" dt="2018-02-05T19:45:30.224" v="606" actId="1076"/>
          <ac:spMkLst>
            <pc:docMk/>
            <pc:sldMk cId="1810887499" sldId="258"/>
            <ac:spMk id="7" creationId="{400E7E8E-67EB-4B7E-82E4-C797CDBC6990}"/>
          </ac:spMkLst>
        </pc:spChg>
      </pc:sldChg>
      <pc:sldChg chg="modSp modTransition">
        <pc:chgData name="wondertgirl@outlook.fr" userId="6456c9d808ff96cf" providerId="LiveId" clId="{14BF0B29-5841-4D25-BF9E-445C013438F2}" dt="2018-02-05T19:44:49.392" v="605" actId="2711"/>
        <pc:sldMkLst>
          <pc:docMk/>
          <pc:sldMk cId="359512551" sldId="259"/>
        </pc:sldMkLst>
        <pc:spChg chg="mod">
          <ac:chgData name="wondertgirl@outlook.fr" userId="6456c9d808ff96cf" providerId="LiveId" clId="{14BF0B29-5841-4D25-BF9E-445C013438F2}" dt="2018-02-05T19:44:49.392" v="605" actId="2711"/>
          <ac:spMkLst>
            <pc:docMk/>
            <pc:sldMk cId="359512551" sldId="259"/>
            <ac:spMk id="2" creationId="{C74D2F93-7086-4149-9395-098451B05D20}"/>
          </ac:spMkLst>
        </pc:spChg>
        <pc:spChg chg="mod">
          <ac:chgData name="wondertgirl@outlook.fr" userId="6456c9d808ff96cf" providerId="LiveId" clId="{14BF0B29-5841-4D25-BF9E-445C013438F2}" dt="2018-02-01T21:22:46.837" v="59" actId="2711"/>
          <ac:spMkLst>
            <pc:docMk/>
            <pc:sldMk cId="359512551" sldId="259"/>
            <ac:spMk id="3" creationId="{38FE2E8D-1267-4D88-A09C-A784354CE2C6}"/>
          </ac:spMkLst>
        </pc:spChg>
        <pc:spChg chg="mod">
          <ac:chgData name="wondertgirl@outlook.fr" userId="6456c9d808ff96cf" providerId="LiveId" clId="{14BF0B29-5841-4D25-BF9E-445C013438F2}" dt="2018-02-01T21:22:57.057" v="60" actId="2711"/>
          <ac:spMkLst>
            <pc:docMk/>
            <pc:sldMk cId="359512551" sldId="259"/>
            <ac:spMk id="4" creationId="{FDE39EE7-DD2E-41C8-99CB-A338859ACE51}"/>
          </ac:spMkLst>
        </pc:spChg>
        <pc:spChg chg="mod">
          <ac:chgData name="wondertgirl@outlook.fr" userId="6456c9d808ff96cf" providerId="LiveId" clId="{14BF0B29-5841-4D25-BF9E-445C013438F2}" dt="2018-02-01T21:22:26.382" v="57" actId="2711"/>
          <ac:spMkLst>
            <pc:docMk/>
            <pc:sldMk cId="359512551" sldId="259"/>
            <ac:spMk id="7" creationId="{42F0154E-C1C8-4D36-AC8C-CA87E2BE4F34}"/>
          </ac:spMkLst>
        </pc:spChg>
      </pc:sldChg>
      <pc:sldChg chg="addSp modSp add ord modAnim">
        <pc:chgData name="wondertgirl@outlook.fr" userId="6456c9d808ff96cf" providerId="LiveId" clId="{14BF0B29-5841-4D25-BF9E-445C013438F2}" dt="2018-02-01T21:39:21.859" v="212"/>
        <pc:sldMkLst>
          <pc:docMk/>
          <pc:sldMk cId="2620934047" sldId="261"/>
        </pc:sldMkLst>
        <pc:spChg chg="add mod">
          <ac:chgData name="wondertgirl@outlook.fr" userId="6456c9d808ff96cf" providerId="LiveId" clId="{14BF0B29-5841-4D25-BF9E-445C013438F2}" dt="2018-02-01T21:31:15.993" v="135" actId="255"/>
          <ac:spMkLst>
            <pc:docMk/>
            <pc:sldMk cId="2620934047" sldId="261"/>
            <ac:spMk id="4" creationId="{58417E42-06ED-45AC-AC4F-34B42470D7C9}"/>
          </ac:spMkLst>
        </pc:spChg>
        <pc:picChg chg="add mod">
          <ac:chgData name="wondertgirl@outlook.fr" userId="6456c9d808ff96cf" providerId="LiveId" clId="{14BF0B29-5841-4D25-BF9E-445C013438F2}" dt="2018-02-01T21:31:30.148" v="138" actId="14100"/>
          <ac:picMkLst>
            <pc:docMk/>
            <pc:sldMk cId="2620934047" sldId="261"/>
            <ac:picMk id="3" creationId="{39D68CB2-0F63-43E2-9BDC-5EC6FD0559E3}"/>
          </ac:picMkLst>
        </pc:picChg>
      </pc:sldChg>
      <pc:sldChg chg="addSp modSp modTransition">
        <pc:chgData name="wondertgirl@outlook.fr" userId="6456c9d808ff96cf" providerId="LiveId" clId="{14BF0B29-5841-4D25-BF9E-445C013438F2}" dt="2018-02-05T19:32:20.756" v="555" actId="5793"/>
        <pc:sldMkLst>
          <pc:docMk/>
          <pc:sldMk cId="4222376752" sldId="262"/>
        </pc:sldMkLst>
        <pc:spChg chg="add mod">
          <ac:chgData name="wondertgirl@outlook.fr" userId="6456c9d808ff96cf" providerId="LiveId" clId="{14BF0B29-5841-4D25-BF9E-445C013438F2}" dt="2018-02-05T19:32:20.756" v="555" actId="5793"/>
          <ac:spMkLst>
            <pc:docMk/>
            <pc:sldMk cId="4222376752" sldId="262"/>
            <ac:spMk id="2" creationId="{E95ED813-1E7C-4CE2-A88C-84D5812F3445}"/>
          </ac:spMkLst>
        </pc:spChg>
      </pc:sldChg>
      <pc:sldChg chg="addSp modSp modTransition">
        <pc:chgData name="wondertgirl@outlook.fr" userId="6456c9d808ff96cf" providerId="LiveId" clId="{14BF0B29-5841-4D25-BF9E-445C013438F2}" dt="2018-02-05T19:40:13.881" v="598" actId="1076"/>
        <pc:sldMkLst>
          <pc:docMk/>
          <pc:sldMk cId="1050884056" sldId="263"/>
        </pc:sldMkLst>
        <pc:spChg chg="add mod">
          <ac:chgData name="wondertgirl@outlook.fr" userId="6456c9d808ff96cf" providerId="LiveId" clId="{14BF0B29-5841-4D25-BF9E-445C013438F2}" dt="2018-02-05T19:33:40.997" v="594" actId="255"/>
          <ac:spMkLst>
            <pc:docMk/>
            <pc:sldMk cId="1050884056" sldId="263"/>
            <ac:spMk id="2" creationId="{4266AEB3-07DB-4AE4-858D-4654DC63B334}"/>
          </ac:spMkLst>
        </pc:spChg>
        <pc:picChg chg="add mod">
          <ac:chgData name="wondertgirl@outlook.fr" userId="6456c9d808ff96cf" providerId="LiveId" clId="{14BF0B29-5841-4D25-BF9E-445C013438F2}" dt="2018-02-05T19:40:13.881" v="598" actId="1076"/>
          <ac:picMkLst>
            <pc:docMk/>
            <pc:sldMk cId="1050884056" sldId="263"/>
            <ac:picMk id="4" creationId="{5C92DD2F-D57C-4420-9D19-F09F458BDD72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A18A4-8044-44F8-AA1B-526053667A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7798B20E-DB60-424A-96DB-470BE0EE4E6F}">
      <dgm:prSet/>
      <dgm:spPr/>
      <dgm:t>
        <a:bodyPr/>
        <a:lstStyle/>
        <a:p>
          <a:pPr rtl="0"/>
          <a:r>
            <a:rPr lang="fr-FR" b="1" smtClean="0"/>
            <a:t>Démonstration de l’application Simpoll </a:t>
          </a:r>
          <a:endParaRPr lang="fr-FR"/>
        </a:p>
      </dgm:t>
    </dgm:pt>
    <dgm:pt modelId="{8CA9CA02-D935-489C-8013-7C1B709B0D52}" type="parTrans" cxnId="{4E71E821-6D7E-4076-B75E-7B38E8CECEBB}">
      <dgm:prSet/>
      <dgm:spPr/>
      <dgm:t>
        <a:bodyPr/>
        <a:lstStyle/>
        <a:p>
          <a:endParaRPr lang="fr-FR"/>
        </a:p>
      </dgm:t>
    </dgm:pt>
    <dgm:pt modelId="{0404655E-3F80-44B2-96AB-9CFBD82039DB}" type="sibTrans" cxnId="{4E71E821-6D7E-4076-B75E-7B38E8CECEBB}">
      <dgm:prSet/>
      <dgm:spPr/>
      <dgm:t>
        <a:bodyPr/>
        <a:lstStyle/>
        <a:p>
          <a:endParaRPr lang="fr-FR"/>
        </a:p>
      </dgm:t>
    </dgm:pt>
    <dgm:pt modelId="{2D49824F-AD28-49A2-93BB-B12F1EE8DC15}" type="pres">
      <dgm:prSet presAssocID="{482A18A4-8044-44F8-AA1B-526053667ADA}" presName="Name0" presStyleCnt="0">
        <dgm:presLayoutVars>
          <dgm:dir/>
          <dgm:resizeHandles val="exact"/>
        </dgm:presLayoutVars>
      </dgm:prSet>
      <dgm:spPr/>
    </dgm:pt>
    <dgm:pt modelId="{BE6279C4-19CC-40A6-89FA-8198A69ECE93}" type="pres">
      <dgm:prSet presAssocID="{7798B20E-DB60-424A-96DB-470BE0EE4E6F}" presName="node" presStyleLbl="node1" presStyleIdx="0" presStyleCnt="1">
        <dgm:presLayoutVars>
          <dgm:bulletEnabled val="1"/>
        </dgm:presLayoutVars>
      </dgm:prSet>
      <dgm:spPr/>
    </dgm:pt>
  </dgm:ptLst>
  <dgm:cxnLst>
    <dgm:cxn modelId="{8C62CEF8-5449-4FA6-9D60-16080412C853}" type="presOf" srcId="{7798B20E-DB60-424A-96DB-470BE0EE4E6F}" destId="{BE6279C4-19CC-40A6-89FA-8198A69ECE93}" srcOrd="0" destOrd="0" presId="urn:microsoft.com/office/officeart/2005/8/layout/process1"/>
    <dgm:cxn modelId="{4E71E821-6D7E-4076-B75E-7B38E8CECEBB}" srcId="{482A18A4-8044-44F8-AA1B-526053667ADA}" destId="{7798B20E-DB60-424A-96DB-470BE0EE4E6F}" srcOrd="0" destOrd="0" parTransId="{8CA9CA02-D935-489C-8013-7C1B709B0D52}" sibTransId="{0404655E-3F80-44B2-96AB-9CFBD82039DB}"/>
    <dgm:cxn modelId="{DB6B65FD-4F12-4797-BC8C-626265B6538F}" type="presOf" srcId="{482A18A4-8044-44F8-AA1B-526053667ADA}" destId="{2D49824F-AD28-49A2-93BB-B12F1EE8DC15}" srcOrd="0" destOrd="0" presId="urn:microsoft.com/office/officeart/2005/8/layout/process1"/>
    <dgm:cxn modelId="{29713C9E-D8E6-4AF2-AE07-062B5BF988A1}" type="presParOf" srcId="{2D49824F-AD28-49A2-93BB-B12F1EE8DC15}" destId="{BE6279C4-19CC-40A6-89FA-8198A69ECE9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E0513-1A5C-4C47-A054-8BDEE8FA21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D98BCC71-9A8D-4EC6-92FF-2972C5518C4D}">
      <dgm:prSet/>
      <dgm:spPr/>
      <dgm:t>
        <a:bodyPr/>
        <a:lstStyle/>
        <a:p>
          <a:pPr rtl="0"/>
          <a:r>
            <a:rPr lang="fr-FR" b="1" dirty="0" smtClean="0"/>
            <a:t>Site de création de sondage en ligne </a:t>
          </a:r>
          <a:endParaRPr lang="fr-FR" dirty="0"/>
        </a:p>
      </dgm:t>
    </dgm:pt>
    <dgm:pt modelId="{1D0D95D0-4592-40FA-BA45-41A3FC17FF75}" type="sibTrans" cxnId="{5EE53C0F-D2AF-4246-9D12-B89D10152B8B}">
      <dgm:prSet/>
      <dgm:spPr/>
      <dgm:t>
        <a:bodyPr/>
        <a:lstStyle/>
        <a:p>
          <a:endParaRPr lang="fr-FR"/>
        </a:p>
      </dgm:t>
    </dgm:pt>
    <dgm:pt modelId="{D8F28B41-4A8C-4A49-B62D-C8E178ECDB03}" type="parTrans" cxnId="{5EE53C0F-D2AF-4246-9D12-B89D10152B8B}">
      <dgm:prSet/>
      <dgm:spPr/>
      <dgm:t>
        <a:bodyPr/>
        <a:lstStyle/>
        <a:p>
          <a:endParaRPr lang="fr-FR"/>
        </a:p>
      </dgm:t>
    </dgm:pt>
    <dgm:pt modelId="{8D2EACA5-4833-4D1F-9757-253DB2A00155}" type="pres">
      <dgm:prSet presAssocID="{E03E0513-1A5C-4C47-A054-8BDEE8FA21A9}" presName="Name0" presStyleCnt="0">
        <dgm:presLayoutVars>
          <dgm:dir/>
          <dgm:resizeHandles val="exact"/>
        </dgm:presLayoutVars>
      </dgm:prSet>
      <dgm:spPr/>
    </dgm:pt>
    <dgm:pt modelId="{84E0B5CD-5C92-42B1-95DE-1B2240D8D840}" type="pres">
      <dgm:prSet presAssocID="{D98BCC71-9A8D-4EC6-92FF-2972C5518C4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21202D9-6E0A-4E85-BF80-3BE4477EC17C}" type="presOf" srcId="{D98BCC71-9A8D-4EC6-92FF-2972C5518C4D}" destId="{84E0B5CD-5C92-42B1-95DE-1B2240D8D840}" srcOrd="0" destOrd="0" presId="urn:microsoft.com/office/officeart/2005/8/layout/process1"/>
    <dgm:cxn modelId="{5EE53C0F-D2AF-4246-9D12-B89D10152B8B}" srcId="{E03E0513-1A5C-4C47-A054-8BDEE8FA21A9}" destId="{D98BCC71-9A8D-4EC6-92FF-2972C5518C4D}" srcOrd="0" destOrd="0" parTransId="{D8F28B41-4A8C-4A49-B62D-C8E178ECDB03}" sibTransId="{1D0D95D0-4592-40FA-BA45-41A3FC17FF75}"/>
    <dgm:cxn modelId="{7D9E4655-408D-49A0-8A39-D281157AA1CA}" type="presOf" srcId="{E03E0513-1A5C-4C47-A054-8BDEE8FA21A9}" destId="{8D2EACA5-4833-4D1F-9757-253DB2A00155}" srcOrd="0" destOrd="0" presId="urn:microsoft.com/office/officeart/2005/8/layout/process1"/>
    <dgm:cxn modelId="{6ED72303-267A-4861-B277-2DA4AEE0D8D3}" type="presParOf" srcId="{8D2EACA5-4833-4D1F-9757-253DB2A00155}" destId="{84E0B5CD-5C92-42B1-95DE-1B2240D8D84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2E5059-F821-48F9-A081-0CA914F6B4CD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E2EE90-2F7C-470E-A1DB-102E9D1C1793}">
      <dgm:prSet phldrT="[Texte]"/>
      <dgm:spPr/>
      <dgm:t>
        <a:bodyPr/>
        <a:lstStyle/>
        <a:p>
          <a:r>
            <a:rPr lang="fr-FR" dirty="0" smtClean="0"/>
            <a:t>Plan de démonstration</a:t>
          </a:r>
          <a:endParaRPr lang="fr-FR" dirty="0"/>
        </a:p>
      </dgm:t>
    </dgm:pt>
    <dgm:pt modelId="{6543CBD4-BD5D-4DC8-A3DC-4FA5BB68685B}" type="parTrans" cxnId="{9613A3EB-D929-4565-8147-483E333C83EE}">
      <dgm:prSet/>
      <dgm:spPr/>
      <dgm:t>
        <a:bodyPr/>
        <a:lstStyle/>
        <a:p>
          <a:endParaRPr lang="fr-FR"/>
        </a:p>
      </dgm:t>
    </dgm:pt>
    <dgm:pt modelId="{DC40A9E7-ED2A-4091-A8A9-63B74DD55E90}" type="sibTrans" cxnId="{9613A3EB-D929-4565-8147-483E333C83EE}">
      <dgm:prSet/>
      <dgm:spPr/>
      <dgm:t>
        <a:bodyPr/>
        <a:lstStyle/>
        <a:p>
          <a:endParaRPr lang="fr-FR"/>
        </a:p>
      </dgm:t>
    </dgm:pt>
    <dgm:pt modelId="{728DF166-7231-4B7B-B09A-1E3D6DBBF71F}">
      <dgm:prSet phldrT="[Texte]"/>
      <dgm:spPr/>
      <dgm:t>
        <a:bodyPr/>
        <a:lstStyle/>
        <a:p>
          <a:r>
            <a:rPr lang="fr-FR" dirty="0" smtClean="0"/>
            <a:t>Technologies employées</a:t>
          </a:r>
          <a:endParaRPr lang="fr-FR" dirty="0"/>
        </a:p>
      </dgm:t>
    </dgm:pt>
    <dgm:pt modelId="{F3617942-B92C-4F9F-9B25-ACD416D7CF8B}" type="parTrans" cxnId="{6CEA2641-724E-4003-89E5-F6E8B378CB4B}">
      <dgm:prSet/>
      <dgm:spPr/>
      <dgm:t>
        <a:bodyPr/>
        <a:lstStyle/>
        <a:p>
          <a:endParaRPr lang="fr-FR"/>
        </a:p>
      </dgm:t>
    </dgm:pt>
    <dgm:pt modelId="{349ADCD2-9541-4F2A-B591-12567D89A637}" type="sibTrans" cxnId="{6CEA2641-724E-4003-89E5-F6E8B378CB4B}">
      <dgm:prSet/>
      <dgm:spPr/>
      <dgm:t>
        <a:bodyPr/>
        <a:lstStyle/>
        <a:p>
          <a:endParaRPr lang="fr-FR"/>
        </a:p>
      </dgm:t>
    </dgm:pt>
    <dgm:pt modelId="{99513339-3BC1-4C1C-8B20-0CBCE86F1ED5}">
      <dgm:prSet phldrT="[Texte]"/>
      <dgm:spPr/>
      <dgm:t>
        <a:bodyPr/>
        <a:lstStyle/>
        <a:p>
          <a:r>
            <a:rPr lang="fr-FR" dirty="0" smtClean="0"/>
            <a:t>Fonctionnalités de l’application</a:t>
          </a:r>
          <a:endParaRPr lang="fr-FR" dirty="0"/>
        </a:p>
      </dgm:t>
    </dgm:pt>
    <dgm:pt modelId="{AAC1EFB0-AF51-40BF-9AB8-F5E2DEFD367A}" type="parTrans" cxnId="{8EE497D3-6F7C-48FB-8462-D129D322FF27}">
      <dgm:prSet/>
      <dgm:spPr/>
      <dgm:t>
        <a:bodyPr/>
        <a:lstStyle/>
        <a:p>
          <a:endParaRPr lang="fr-FR"/>
        </a:p>
      </dgm:t>
    </dgm:pt>
    <dgm:pt modelId="{51F1D5F6-7573-4E0E-8D4E-6DF9873D693F}" type="sibTrans" cxnId="{8EE497D3-6F7C-48FB-8462-D129D322FF27}">
      <dgm:prSet/>
      <dgm:spPr/>
      <dgm:t>
        <a:bodyPr/>
        <a:lstStyle/>
        <a:p>
          <a:endParaRPr lang="fr-FR"/>
        </a:p>
      </dgm:t>
    </dgm:pt>
    <dgm:pt modelId="{108C4AEA-520F-4064-B7D7-75A16E181887}">
      <dgm:prSet phldrT="[Texte]"/>
      <dgm:spPr/>
      <dgm:t>
        <a:bodyPr/>
        <a:lstStyle/>
        <a:p>
          <a:r>
            <a:rPr lang="fr-FR" dirty="0" smtClean="0"/>
            <a:t>Démonstration de l’application</a:t>
          </a:r>
          <a:endParaRPr lang="fr-FR" dirty="0"/>
        </a:p>
      </dgm:t>
    </dgm:pt>
    <dgm:pt modelId="{CD19992C-182E-48C7-B9C9-FDFFAC5D1790}" type="parTrans" cxnId="{32F97119-F600-4A96-A3DF-382B6483E93D}">
      <dgm:prSet/>
      <dgm:spPr/>
      <dgm:t>
        <a:bodyPr/>
        <a:lstStyle/>
        <a:p>
          <a:endParaRPr lang="fr-FR"/>
        </a:p>
      </dgm:t>
    </dgm:pt>
    <dgm:pt modelId="{7A6D2A95-2F90-41AE-99B7-21F17225E1F2}" type="sibTrans" cxnId="{32F97119-F600-4A96-A3DF-382B6483E93D}">
      <dgm:prSet/>
      <dgm:spPr/>
      <dgm:t>
        <a:bodyPr/>
        <a:lstStyle/>
        <a:p>
          <a:endParaRPr lang="fr-FR"/>
        </a:p>
      </dgm:t>
    </dgm:pt>
    <dgm:pt modelId="{54CF323C-10A8-4075-AB04-42C8B112F3D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12842E16-F072-4FE1-8178-1327E3971D48}" type="parTrans" cxnId="{0D181014-7C50-4D6C-82BF-5FDE41A518FE}">
      <dgm:prSet/>
      <dgm:spPr/>
      <dgm:t>
        <a:bodyPr/>
        <a:lstStyle/>
        <a:p>
          <a:endParaRPr lang="fr-FR"/>
        </a:p>
      </dgm:t>
    </dgm:pt>
    <dgm:pt modelId="{A5245168-2E3D-460A-B5E1-EBD9A0A87AF8}" type="sibTrans" cxnId="{0D181014-7C50-4D6C-82BF-5FDE41A518FE}">
      <dgm:prSet/>
      <dgm:spPr/>
      <dgm:t>
        <a:bodyPr/>
        <a:lstStyle/>
        <a:p>
          <a:endParaRPr lang="fr-FR"/>
        </a:p>
      </dgm:t>
    </dgm:pt>
    <dgm:pt modelId="{8D4DDC27-43E2-4BCF-9516-CC607BC9727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052EBD36-8059-4EE8-9958-E61E9C10816D}" type="sibTrans" cxnId="{7E7C4798-88AC-4AB3-BA4D-9D340EB3B53C}">
      <dgm:prSet/>
      <dgm:spPr/>
      <dgm:t>
        <a:bodyPr/>
        <a:lstStyle/>
        <a:p>
          <a:endParaRPr lang="fr-FR"/>
        </a:p>
      </dgm:t>
    </dgm:pt>
    <dgm:pt modelId="{7F464D39-4FA7-4A31-BF48-0ABA1D3ECF64}" type="parTrans" cxnId="{7E7C4798-88AC-4AB3-BA4D-9D340EB3B53C}">
      <dgm:prSet/>
      <dgm:spPr/>
      <dgm:t>
        <a:bodyPr/>
        <a:lstStyle/>
        <a:p>
          <a:endParaRPr lang="fr-FR"/>
        </a:p>
      </dgm:t>
    </dgm:pt>
    <dgm:pt modelId="{5390D7E1-3281-41C2-AA9E-0FB1F4DF48BC}" type="pres">
      <dgm:prSet presAssocID="{362E5059-F821-48F9-A081-0CA914F6B4C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846EC11-C781-4532-8A5C-70067F40A175}" type="pres">
      <dgm:prSet presAssocID="{67E2EE90-2F7C-470E-A1DB-102E9D1C1793}" presName="root" presStyleCnt="0">
        <dgm:presLayoutVars>
          <dgm:chMax/>
          <dgm:chPref val="4"/>
        </dgm:presLayoutVars>
      </dgm:prSet>
      <dgm:spPr/>
    </dgm:pt>
    <dgm:pt modelId="{084BD8AB-10E3-4CFE-8710-153E5C200CB9}" type="pres">
      <dgm:prSet presAssocID="{67E2EE90-2F7C-470E-A1DB-102E9D1C1793}" presName="rootComposite" presStyleCnt="0">
        <dgm:presLayoutVars/>
      </dgm:prSet>
      <dgm:spPr/>
    </dgm:pt>
    <dgm:pt modelId="{822C4AE2-D70B-4F76-A544-484DDF082BA8}" type="pres">
      <dgm:prSet presAssocID="{67E2EE90-2F7C-470E-A1DB-102E9D1C1793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fr-FR"/>
        </a:p>
      </dgm:t>
    </dgm:pt>
    <dgm:pt modelId="{F6ABD1EC-FC94-44F7-8765-508922AFA0DC}" type="pres">
      <dgm:prSet presAssocID="{67E2EE90-2F7C-470E-A1DB-102E9D1C1793}" presName="childShape" presStyleCnt="0">
        <dgm:presLayoutVars>
          <dgm:chMax val="0"/>
          <dgm:chPref val="0"/>
        </dgm:presLayoutVars>
      </dgm:prSet>
      <dgm:spPr/>
    </dgm:pt>
    <dgm:pt modelId="{C3012C60-6051-427B-8566-A105E4AB91D5}" type="pres">
      <dgm:prSet presAssocID="{728DF166-7231-4B7B-B09A-1E3D6DBBF71F}" presName="childComposite" presStyleCnt="0">
        <dgm:presLayoutVars>
          <dgm:chMax val="0"/>
          <dgm:chPref val="0"/>
        </dgm:presLayoutVars>
      </dgm:prSet>
      <dgm:spPr/>
    </dgm:pt>
    <dgm:pt modelId="{8FF410C2-7E96-4D95-A061-3C74C4F3D50F}" type="pres">
      <dgm:prSet presAssocID="{728DF166-7231-4B7B-B09A-1E3D6DBBF71F}" presName="Imag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566DAC7-78B6-4EB3-AC91-1D1A827CD0E8}" type="pres">
      <dgm:prSet presAssocID="{728DF166-7231-4B7B-B09A-1E3D6DBBF71F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B1C87A-3AD4-48A7-B2C8-8622CB730829}" type="pres">
      <dgm:prSet presAssocID="{99513339-3BC1-4C1C-8B20-0CBCE86F1ED5}" presName="childComposite" presStyleCnt="0">
        <dgm:presLayoutVars>
          <dgm:chMax val="0"/>
          <dgm:chPref val="0"/>
        </dgm:presLayoutVars>
      </dgm:prSet>
      <dgm:spPr/>
    </dgm:pt>
    <dgm:pt modelId="{6431F7D5-7A46-4ADB-A61F-A06DCE54A05E}" type="pres">
      <dgm:prSet presAssocID="{99513339-3BC1-4C1C-8B20-0CBCE86F1ED5}" presName="Image" presStyleLbl="node1" presStyleIdx="1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8D43756-CDEA-4492-BF18-2F40DB3B2CEA}" type="pres">
      <dgm:prSet presAssocID="{99513339-3BC1-4C1C-8B20-0CBCE86F1ED5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F4E9919C-D4CA-4691-A0F8-D1E04BBFBF1E}" type="pres">
      <dgm:prSet presAssocID="{108C4AEA-520F-4064-B7D7-75A16E181887}" presName="childComposite" presStyleCnt="0">
        <dgm:presLayoutVars>
          <dgm:chMax val="0"/>
          <dgm:chPref val="0"/>
        </dgm:presLayoutVars>
      </dgm:prSet>
      <dgm:spPr/>
    </dgm:pt>
    <dgm:pt modelId="{EB92AE3F-1095-4523-BD01-6019FE282782}" type="pres">
      <dgm:prSet presAssocID="{108C4AEA-520F-4064-B7D7-75A16E181887}" presName="Image" presStyleLbl="node1" presStyleIdx="2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E696CD-05C6-4954-A0D2-14BA2C97CC6B}" type="pres">
      <dgm:prSet presAssocID="{108C4AEA-520F-4064-B7D7-75A16E181887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AAE1B1EC-5543-4BE0-8505-26F310A94C7F}" type="pres">
      <dgm:prSet presAssocID="{8D4DDC27-43E2-4BCF-9516-CC607BC9727E}" presName="childComposite" presStyleCnt="0">
        <dgm:presLayoutVars>
          <dgm:chMax val="0"/>
          <dgm:chPref val="0"/>
        </dgm:presLayoutVars>
      </dgm:prSet>
      <dgm:spPr/>
    </dgm:pt>
    <dgm:pt modelId="{BCA64B92-F5B8-4993-8045-7D17A90DCA9B}" type="pres">
      <dgm:prSet presAssocID="{8D4DDC27-43E2-4BCF-9516-CC607BC9727E}" presName="Image" presStyleLbl="node1" presStyleIdx="3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EF66836-990C-4E40-9046-BF4B1C212746}" type="pres">
      <dgm:prSet presAssocID="{8D4DDC27-43E2-4BCF-9516-CC607BC9727E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8AA74449-4ABC-4A43-820A-85BB4A94EB63}" type="pres">
      <dgm:prSet presAssocID="{54CF323C-10A8-4075-AB04-42C8B112F3DD}" presName="childComposite" presStyleCnt="0">
        <dgm:presLayoutVars>
          <dgm:chMax val="0"/>
          <dgm:chPref val="0"/>
        </dgm:presLayoutVars>
      </dgm:prSet>
      <dgm:spPr/>
    </dgm:pt>
    <dgm:pt modelId="{ACA4E275-4B98-4EE0-8B87-E9C363629E41}" type="pres">
      <dgm:prSet presAssocID="{54CF323C-10A8-4075-AB04-42C8B112F3DD}" presName="Image" presStyleLbl="node1" presStyleIdx="4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2FF00CF-8E58-4741-A9C3-FB91EA8094FF}" type="pres">
      <dgm:prSet presAssocID="{54CF323C-10A8-4075-AB04-42C8B112F3DD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EA0CF6-8C4C-42C4-956B-BCAEF5BCED1E}" type="presOf" srcId="{8D4DDC27-43E2-4BCF-9516-CC607BC9727E}" destId="{3EF66836-990C-4E40-9046-BF4B1C212746}" srcOrd="0" destOrd="0" presId="urn:microsoft.com/office/officeart/2008/layout/PictureAccentList"/>
    <dgm:cxn modelId="{322C0369-A413-404C-A34B-5C6DEF5210EE}" type="presOf" srcId="{362E5059-F821-48F9-A081-0CA914F6B4CD}" destId="{5390D7E1-3281-41C2-AA9E-0FB1F4DF48BC}" srcOrd="0" destOrd="0" presId="urn:microsoft.com/office/officeart/2008/layout/PictureAccentList"/>
    <dgm:cxn modelId="{32F97119-F600-4A96-A3DF-382B6483E93D}" srcId="{67E2EE90-2F7C-470E-A1DB-102E9D1C1793}" destId="{108C4AEA-520F-4064-B7D7-75A16E181887}" srcOrd="2" destOrd="0" parTransId="{CD19992C-182E-48C7-B9C9-FDFFAC5D1790}" sibTransId="{7A6D2A95-2F90-41AE-99B7-21F17225E1F2}"/>
    <dgm:cxn modelId="{907A04A9-8F80-4F94-810E-766E688DED57}" type="presOf" srcId="{108C4AEA-520F-4064-B7D7-75A16E181887}" destId="{46E696CD-05C6-4954-A0D2-14BA2C97CC6B}" srcOrd="0" destOrd="0" presId="urn:microsoft.com/office/officeart/2008/layout/PictureAccentList"/>
    <dgm:cxn modelId="{7E7C4798-88AC-4AB3-BA4D-9D340EB3B53C}" srcId="{67E2EE90-2F7C-470E-A1DB-102E9D1C1793}" destId="{8D4DDC27-43E2-4BCF-9516-CC607BC9727E}" srcOrd="3" destOrd="0" parTransId="{7F464D39-4FA7-4A31-BF48-0ABA1D3ECF64}" sibTransId="{052EBD36-8059-4EE8-9958-E61E9C10816D}"/>
    <dgm:cxn modelId="{6CEA2641-724E-4003-89E5-F6E8B378CB4B}" srcId="{67E2EE90-2F7C-470E-A1DB-102E9D1C1793}" destId="{728DF166-7231-4B7B-B09A-1E3D6DBBF71F}" srcOrd="0" destOrd="0" parTransId="{F3617942-B92C-4F9F-9B25-ACD416D7CF8B}" sibTransId="{349ADCD2-9541-4F2A-B591-12567D89A637}"/>
    <dgm:cxn modelId="{D69E2DC8-8D3F-4AF8-99FC-D925ECB9BEA1}" type="presOf" srcId="{67E2EE90-2F7C-470E-A1DB-102E9D1C1793}" destId="{822C4AE2-D70B-4F76-A544-484DDF082BA8}" srcOrd="0" destOrd="0" presId="urn:microsoft.com/office/officeart/2008/layout/PictureAccentList"/>
    <dgm:cxn modelId="{0D181014-7C50-4D6C-82BF-5FDE41A518FE}" srcId="{67E2EE90-2F7C-470E-A1DB-102E9D1C1793}" destId="{54CF323C-10A8-4075-AB04-42C8B112F3DD}" srcOrd="4" destOrd="0" parTransId="{12842E16-F072-4FE1-8178-1327E3971D48}" sibTransId="{A5245168-2E3D-460A-B5E1-EBD9A0A87AF8}"/>
    <dgm:cxn modelId="{1499B10C-C1B5-45FA-9FDA-DB7DEDDBF791}" type="presOf" srcId="{728DF166-7231-4B7B-B09A-1E3D6DBBF71F}" destId="{2566DAC7-78B6-4EB3-AC91-1D1A827CD0E8}" srcOrd="0" destOrd="0" presId="urn:microsoft.com/office/officeart/2008/layout/PictureAccentList"/>
    <dgm:cxn modelId="{9DB6442E-ABDF-4184-8E4F-EFB3E32ACB22}" type="presOf" srcId="{54CF323C-10A8-4075-AB04-42C8B112F3DD}" destId="{B2FF00CF-8E58-4741-A9C3-FB91EA8094FF}" srcOrd="0" destOrd="0" presId="urn:microsoft.com/office/officeart/2008/layout/PictureAccentList"/>
    <dgm:cxn modelId="{8EE497D3-6F7C-48FB-8462-D129D322FF27}" srcId="{67E2EE90-2F7C-470E-A1DB-102E9D1C1793}" destId="{99513339-3BC1-4C1C-8B20-0CBCE86F1ED5}" srcOrd="1" destOrd="0" parTransId="{AAC1EFB0-AF51-40BF-9AB8-F5E2DEFD367A}" sibTransId="{51F1D5F6-7573-4E0E-8D4E-6DF9873D693F}"/>
    <dgm:cxn modelId="{9613A3EB-D929-4565-8147-483E333C83EE}" srcId="{362E5059-F821-48F9-A081-0CA914F6B4CD}" destId="{67E2EE90-2F7C-470E-A1DB-102E9D1C1793}" srcOrd="0" destOrd="0" parTransId="{6543CBD4-BD5D-4DC8-A3DC-4FA5BB68685B}" sibTransId="{DC40A9E7-ED2A-4091-A8A9-63B74DD55E90}"/>
    <dgm:cxn modelId="{40778B0A-11D1-439E-919D-35512440E791}" type="presOf" srcId="{99513339-3BC1-4C1C-8B20-0CBCE86F1ED5}" destId="{F8D43756-CDEA-4492-BF18-2F40DB3B2CEA}" srcOrd="0" destOrd="0" presId="urn:microsoft.com/office/officeart/2008/layout/PictureAccentList"/>
    <dgm:cxn modelId="{16AB6B73-61D4-429B-8C40-DFFDE09377FE}" type="presParOf" srcId="{5390D7E1-3281-41C2-AA9E-0FB1F4DF48BC}" destId="{2846EC11-C781-4532-8A5C-70067F40A175}" srcOrd="0" destOrd="0" presId="urn:microsoft.com/office/officeart/2008/layout/PictureAccentList"/>
    <dgm:cxn modelId="{000E6E18-8FBE-4D3C-A6C0-847AC37555C3}" type="presParOf" srcId="{2846EC11-C781-4532-8A5C-70067F40A175}" destId="{084BD8AB-10E3-4CFE-8710-153E5C200CB9}" srcOrd="0" destOrd="0" presId="urn:microsoft.com/office/officeart/2008/layout/PictureAccentList"/>
    <dgm:cxn modelId="{D7FB5293-7AE2-4823-8235-96FF3BBC6F6F}" type="presParOf" srcId="{084BD8AB-10E3-4CFE-8710-153E5C200CB9}" destId="{822C4AE2-D70B-4F76-A544-484DDF082BA8}" srcOrd="0" destOrd="0" presId="urn:microsoft.com/office/officeart/2008/layout/PictureAccentList"/>
    <dgm:cxn modelId="{DFD148CF-0A88-43D4-8015-3D1DB1344EB5}" type="presParOf" srcId="{2846EC11-C781-4532-8A5C-70067F40A175}" destId="{F6ABD1EC-FC94-44F7-8765-508922AFA0DC}" srcOrd="1" destOrd="0" presId="urn:microsoft.com/office/officeart/2008/layout/PictureAccentList"/>
    <dgm:cxn modelId="{1F497722-F2E3-4AFF-A63F-DCB58BB1F731}" type="presParOf" srcId="{F6ABD1EC-FC94-44F7-8765-508922AFA0DC}" destId="{C3012C60-6051-427B-8566-A105E4AB91D5}" srcOrd="0" destOrd="0" presId="urn:microsoft.com/office/officeart/2008/layout/PictureAccentList"/>
    <dgm:cxn modelId="{CFF61D42-40C4-41D5-8E11-27617E0155B1}" type="presParOf" srcId="{C3012C60-6051-427B-8566-A105E4AB91D5}" destId="{8FF410C2-7E96-4D95-A061-3C74C4F3D50F}" srcOrd="0" destOrd="0" presId="urn:microsoft.com/office/officeart/2008/layout/PictureAccentList"/>
    <dgm:cxn modelId="{998A5EBA-DFCA-4E31-9489-8326245F7444}" type="presParOf" srcId="{C3012C60-6051-427B-8566-A105E4AB91D5}" destId="{2566DAC7-78B6-4EB3-AC91-1D1A827CD0E8}" srcOrd="1" destOrd="0" presId="urn:microsoft.com/office/officeart/2008/layout/PictureAccentList"/>
    <dgm:cxn modelId="{B7002617-923F-46E9-A2CB-C9DF74897859}" type="presParOf" srcId="{F6ABD1EC-FC94-44F7-8765-508922AFA0DC}" destId="{91B1C87A-3AD4-48A7-B2C8-8622CB730829}" srcOrd="1" destOrd="0" presId="urn:microsoft.com/office/officeart/2008/layout/PictureAccentList"/>
    <dgm:cxn modelId="{36B20B5C-D96C-428D-9017-636C6B2748AB}" type="presParOf" srcId="{91B1C87A-3AD4-48A7-B2C8-8622CB730829}" destId="{6431F7D5-7A46-4ADB-A61F-A06DCE54A05E}" srcOrd="0" destOrd="0" presId="urn:microsoft.com/office/officeart/2008/layout/PictureAccentList"/>
    <dgm:cxn modelId="{C16C76BF-FB7F-4E72-9030-1444CE1B2B63}" type="presParOf" srcId="{91B1C87A-3AD4-48A7-B2C8-8622CB730829}" destId="{F8D43756-CDEA-4492-BF18-2F40DB3B2CEA}" srcOrd="1" destOrd="0" presId="urn:microsoft.com/office/officeart/2008/layout/PictureAccentList"/>
    <dgm:cxn modelId="{AE0C51DA-BDD9-4F3E-AF72-C02166D58242}" type="presParOf" srcId="{F6ABD1EC-FC94-44F7-8765-508922AFA0DC}" destId="{F4E9919C-D4CA-4691-A0F8-D1E04BBFBF1E}" srcOrd="2" destOrd="0" presId="urn:microsoft.com/office/officeart/2008/layout/PictureAccentList"/>
    <dgm:cxn modelId="{64AD8D14-4C0B-4FA5-B7A7-548D3B383897}" type="presParOf" srcId="{F4E9919C-D4CA-4691-A0F8-D1E04BBFBF1E}" destId="{EB92AE3F-1095-4523-BD01-6019FE282782}" srcOrd="0" destOrd="0" presId="urn:microsoft.com/office/officeart/2008/layout/PictureAccentList"/>
    <dgm:cxn modelId="{245D8D02-1615-468C-9047-EB689D0B61CB}" type="presParOf" srcId="{F4E9919C-D4CA-4691-A0F8-D1E04BBFBF1E}" destId="{46E696CD-05C6-4954-A0D2-14BA2C97CC6B}" srcOrd="1" destOrd="0" presId="urn:microsoft.com/office/officeart/2008/layout/PictureAccentList"/>
    <dgm:cxn modelId="{5B06A4E7-86DD-409C-ABEA-07A4B2E7314F}" type="presParOf" srcId="{F6ABD1EC-FC94-44F7-8765-508922AFA0DC}" destId="{AAE1B1EC-5543-4BE0-8505-26F310A94C7F}" srcOrd="3" destOrd="0" presId="urn:microsoft.com/office/officeart/2008/layout/PictureAccentList"/>
    <dgm:cxn modelId="{FAC25619-F6D5-413F-BA09-145FF01E9088}" type="presParOf" srcId="{AAE1B1EC-5543-4BE0-8505-26F310A94C7F}" destId="{BCA64B92-F5B8-4993-8045-7D17A90DCA9B}" srcOrd="0" destOrd="0" presId="urn:microsoft.com/office/officeart/2008/layout/PictureAccentList"/>
    <dgm:cxn modelId="{AC62875D-9CEF-43CA-990A-83E559F3B718}" type="presParOf" srcId="{AAE1B1EC-5543-4BE0-8505-26F310A94C7F}" destId="{3EF66836-990C-4E40-9046-BF4B1C212746}" srcOrd="1" destOrd="0" presId="urn:microsoft.com/office/officeart/2008/layout/PictureAccentList"/>
    <dgm:cxn modelId="{9E7DD7A8-DD25-4BD3-AB2D-467C47219D10}" type="presParOf" srcId="{F6ABD1EC-FC94-44F7-8765-508922AFA0DC}" destId="{8AA74449-4ABC-4A43-820A-85BB4A94EB63}" srcOrd="4" destOrd="0" presId="urn:microsoft.com/office/officeart/2008/layout/PictureAccentList"/>
    <dgm:cxn modelId="{EB754B7A-551D-4E59-836B-23233B781A46}" type="presParOf" srcId="{8AA74449-4ABC-4A43-820A-85BB4A94EB63}" destId="{ACA4E275-4B98-4EE0-8B87-E9C363629E41}" srcOrd="0" destOrd="0" presId="urn:microsoft.com/office/officeart/2008/layout/PictureAccentList"/>
    <dgm:cxn modelId="{F06396B6-829C-4F91-BB5D-81F2B7D27563}" type="presParOf" srcId="{8AA74449-4ABC-4A43-820A-85BB4A94EB63}" destId="{B2FF00CF-8E58-4741-A9C3-FB91EA8094F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27B56-B723-437F-B494-2F34EA09692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7B72AA-F94F-4B91-ADFD-8A3520911251}">
      <dgm:prSet phldrT="[Texte]"/>
      <dgm:spPr/>
      <dgm:t>
        <a:bodyPr/>
        <a:lstStyle/>
        <a:p>
          <a:r>
            <a:rPr lang="fr-FR" dirty="0" smtClean="0"/>
            <a:t>Back-End</a:t>
          </a:r>
          <a:endParaRPr lang="fr-FR" dirty="0"/>
        </a:p>
      </dgm:t>
    </dgm:pt>
    <dgm:pt modelId="{7C437741-52DC-4D6C-BAD9-1CB5AB0895CC}" type="parTrans" cxnId="{C6959E35-7903-4E29-9E73-F0629554F7AB}">
      <dgm:prSet/>
      <dgm:spPr/>
      <dgm:t>
        <a:bodyPr/>
        <a:lstStyle/>
        <a:p>
          <a:endParaRPr lang="fr-FR"/>
        </a:p>
      </dgm:t>
    </dgm:pt>
    <dgm:pt modelId="{1F6CF45C-6C7F-448A-AD8A-C0120C7A7618}" type="sibTrans" cxnId="{C6959E35-7903-4E29-9E73-F0629554F7AB}">
      <dgm:prSet/>
      <dgm:spPr/>
      <dgm:t>
        <a:bodyPr/>
        <a:lstStyle/>
        <a:p>
          <a:endParaRPr lang="fr-FR"/>
        </a:p>
      </dgm:t>
    </dgm:pt>
    <dgm:pt modelId="{4B7181C0-20F8-4F46-BA7A-84DB6EF6F478}">
      <dgm:prSet phldrT="[Texte]"/>
      <dgm:spPr/>
      <dgm:t>
        <a:bodyPr/>
        <a:lstStyle/>
        <a:p>
          <a:r>
            <a:rPr lang="fr-FR" dirty="0" smtClean="0"/>
            <a:t>Framework ASP.NET MVC 5</a:t>
          </a:r>
          <a:endParaRPr lang="fr-FR" dirty="0"/>
        </a:p>
      </dgm:t>
    </dgm:pt>
    <dgm:pt modelId="{06594276-AF82-407D-9AD1-32181ACD260E}" type="parTrans" cxnId="{7AB8FF4B-363B-491D-A501-3B8F2E2E4E1B}">
      <dgm:prSet/>
      <dgm:spPr/>
      <dgm:t>
        <a:bodyPr/>
        <a:lstStyle/>
        <a:p>
          <a:endParaRPr lang="fr-FR"/>
        </a:p>
      </dgm:t>
    </dgm:pt>
    <dgm:pt modelId="{01E66DA3-5B9A-4349-9EC4-3A20CAE29797}" type="sibTrans" cxnId="{7AB8FF4B-363B-491D-A501-3B8F2E2E4E1B}">
      <dgm:prSet/>
      <dgm:spPr/>
      <dgm:t>
        <a:bodyPr/>
        <a:lstStyle/>
        <a:p>
          <a:endParaRPr lang="fr-FR"/>
        </a:p>
      </dgm:t>
    </dgm:pt>
    <dgm:pt modelId="{C52950DF-9B66-45A1-851D-70F42BCC968A}">
      <dgm:prSet phldrT="[Texte]"/>
      <dgm:spPr/>
      <dgm:t>
        <a:bodyPr/>
        <a:lstStyle/>
        <a:p>
          <a:r>
            <a:rPr lang="fr-FR" dirty="0" smtClean="0"/>
            <a:t>SQL Server Express</a:t>
          </a:r>
          <a:endParaRPr lang="fr-FR" dirty="0"/>
        </a:p>
      </dgm:t>
    </dgm:pt>
    <dgm:pt modelId="{E43CCB3E-6F48-4AEA-BD39-CB6743A7306C}" type="parTrans" cxnId="{7FC5748B-E2A6-4333-9FED-BFAAA2BB6EEB}">
      <dgm:prSet/>
      <dgm:spPr/>
      <dgm:t>
        <a:bodyPr/>
        <a:lstStyle/>
        <a:p>
          <a:endParaRPr lang="fr-FR"/>
        </a:p>
      </dgm:t>
    </dgm:pt>
    <dgm:pt modelId="{5C692790-2AD6-4F98-AE36-84FF7958670F}" type="sibTrans" cxnId="{7FC5748B-E2A6-4333-9FED-BFAAA2BB6EEB}">
      <dgm:prSet/>
      <dgm:spPr/>
      <dgm:t>
        <a:bodyPr/>
        <a:lstStyle/>
        <a:p>
          <a:endParaRPr lang="fr-FR"/>
        </a:p>
      </dgm:t>
    </dgm:pt>
    <dgm:pt modelId="{896D18F6-9A60-4773-9AF8-78F7994F91B5}">
      <dgm:prSet phldrT="[Texte]"/>
      <dgm:spPr/>
      <dgm:t>
        <a:bodyPr/>
        <a:lstStyle/>
        <a:p>
          <a:r>
            <a:rPr lang="fr-FR" dirty="0" smtClean="0"/>
            <a:t>Front-End</a:t>
          </a:r>
          <a:endParaRPr lang="fr-FR" dirty="0"/>
        </a:p>
      </dgm:t>
    </dgm:pt>
    <dgm:pt modelId="{95E973E6-DDA7-473D-8DB8-F660456CBC24}" type="parTrans" cxnId="{6138EE45-B7C6-473A-AEF8-6C19742C7094}">
      <dgm:prSet/>
      <dgm:spPr/>
      <dgm:t>
        <a:bodyPr/>
        <a:lstStyle/>
        <a:p>
          <a:endParaRPr lang="fr-FR"/>
        </a:p>
      </dgm:t>
    </dgm:pt>
    <dgm:pt modelId="{51F3ED9F-B3B3-4CA6-B185-771EC312B1AA}" type="sibTrans" cxnId="{6138EE45-B7C6-473A-AEF8-6C19742C7094}">
      <dgm:prSet/>
      <dgm:spPr/>
      <dgm:t>
        <a:bodyPr/>
        <a:lstStyle/>
        <a:p>
          <a:endParaRPr lang="fr-FR"/>
        </a:p>
      </dgm:t>
    </dgm:pt>
    <dgm:pt modelId="{B717A897-D0A0-4ADE-A979-6BA9A5399CE8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3F8DE909-40F4-43F4-8D11-F54C5DF3DBFD}" type="parTrans" cxnId="{68138FDB-B5CE-4C6F-90C6-8A8D2A67811B}">
      <dgm:prSet/>
      <dgm:spPr/>
      <dgm:t>
        <a:bodyPr/>
        <a:lstStyle/>
        <a:p>
          <a:endParaRPr lang="fr-FR"/>
        </a:p>
      </dgm:t>
    </dgm:pt>
    <dgm:pt modelId="{964B54AA-9848-460C-B6CC-82C6368C50C0}" type="sibTrans" cxnId="{68138FDB-B5CE-4C6F-90C6-8A8D2A67811B}">
      <dgm:prSet/>
      <dgm:spPr/>
      <dgm:t>
        <a:bodyPr/>
        <a:lstStyle/>
        <a:p>
          <a:endParaRPr lang="fr-FR"/>
        </a:p>
      </dgm:t>
    </dgm:pt>
    <dgm:pt modelId="{BE777213-D7F5-4519-A744-E1F903FC30F5}">
      <dgm:prSet phldrT="[Texte]"/>
      <dgm:spPr/>
      <dgm:t>
        <a:bodyPr/>
        <a:lstStyle/>
        <a:p>
          <a:r>
            <a:rPr lang="fr-FR" dirty="0" smtClean="0"/>
            <a:t>Framework </a:t>
          </a:r>
          <a:r>
            <a:rPr lang="fr-FR" dirty="0" err="1" smtClean="0"/>
            <a:t>BootStrap</a:t>
          </a:r>
          <a:endParaRPr lang="fr-FR" dirty="0"/>
        </a:p>
      </dgm:t>
    </dgm:pt>
    <dgm:pt modelId="{2D828409-6B4F-4BAA-A3BC-AB3B0650EF7B}" type="parTrans" cxnId="{EECBD319-67B7-4771-8BF9-51F2EB6A88F9}">
      <dgm:prSet/>
      <dgm:spPr/>
      <dgm:t>
        <a:bodyPr/>
        <a:lstStyle/>
        <a:p>
          <a:endParaRPr lang="fr-FR"/>
        </a:p>
      </dgm:t>
    </dgm:pt>
    <dgm:pt modelId="{DD3C7AA4-4A53-416C-A62A-116C6BF12C65}" type="sibTrans" cxnId="{EECBD319-67B7-4771-8BF9-51F2EB6A88F9}">
      <dgm:prSet/>
      <dgm:spPr/>
      <dgm:t>
        <a:bodyPr/>
        <a:lstStyle/>
        <a:p>
          <a:endParaRPr lang="fr-FR"/>
        </a:p>
      </dgm:t>
    </dgm:pt>
    <dgm:pt modelId="{5A18FF37-B74A-4C17-A94D-A6ECAC9D677B}">
      <dgm:prSet phldrT="[Texte]"/>
      <dgm:spPr/>
      <dgm:t>
        <a:bodyPr/>
        <a:lstStyle/>
        <a:p>
          <a:r>
            <a:rPr lang="fr-FR" dirty="0" err="1" smtClean="0"/>
            <a:t>Versioning</a:t>
          </a:r>
          <a:endParaRPr lang="fr-FR" dirty="0"/>
        </a:p>
      </dgm:t>
    </dgm:pt>
    <dgm:pt modelId="{03606733-3FFC-4DF8-8A8D-035A5177C0F2}" type="parTrans" cxnId="{205B2202-CC68-46A7-900C-693BCFC064B8}">
      <dgm:prSet/>
      <dgm:spPr/>
      <dgm:t>
        <a:bodyPr/>
        <a:lstStyle/>
        <a:p>
          <a:endParaRPr lang="fr-FR"/>
        </a:p>
      </dgm:t>
    </dgm:pt>
    <dgm:pt modelId="{146A578C-DC0C-4C0C-A245-F45AAD95A467}" type="sibTrans" cxnId="{205B2202-CC68-46A7-900C-693BCFC064B8}">
      <dgm:prSet/>
      <dgm:spPr/>
      <dgm:t>
        <a:bodyPr/>
        <a:lstStyle/>
        <a:p>
          <a:endParaRPr lang="fr-FR"/>
        </a:p>
      </dgm:t>
    </dgm:pt>
    <dgm:pt modelId="{0F9D8CF2-888C-4299-A086-D3A65A08C1EA}">
      <dgm:prSet phldrT="[Texte]"/>
      <dgm:spPr/>
      <dgm:t>
        <a:bodyPr/>
        <a:lstStyle/>
        <a:p>
          <a:r>
            <a:rPr lang="fr-FR" dirty="0" smtClean="0"/>
            <a:t>GIT</a:t>
          </a:r>
          <a:endParaRPr lang="fr-FR" dirty="0"/>
        </a:p>
      </dgm:t>
    </dgm:pt>
    <dgm:pt modelId="{A5A569E2-E28A-4391-AFD1-BD8B190068B7}" type="parTrans" cxnId="{C701551D-25D8-45E8-B129-355C64126E09}">
      <dgm:prSet/>
      <dgm:spPr/>
      <dgm:t>
        <a:bodyPr/>
        <a:lstStyle/>
        <a:p>
          <a:endParaRPr lang="fr-FR"/>
        </a:p>
      </dgm:t>
    </dgm:pt>
    <dgm:pt modelId="{2F987252-100F-4101-92A9-C0E633B9188B}" type="sibTrans" cxnId="{C701551D-25D8-45E8-B129-355C64126E09}">
      <dgm:prSet/>
      <dgm:spPr/>
      <dgm:t>
        <a:bodyPr/>
        <a:lstStyle/>
        <a:p>
          <a:endParaRPr lang="fr-FR"/>
        </a:p>
      </dgm:t>
    </dgm:pt>
    <dgm:pt modelId="{AD03C2E7-1F6B-4352-A66B-CEF4E1A7CD8D}">
      <dgm:prSet phldrT="[Texte]"/>
      <dgm:spPr/>
      <dgm:t>
        <a:bodyPr/>
        <a:lstStyle/>
        <a:p>
          <a:r>
            <a:rPr lang="fr-FR" dirty="0" smtClean="0"/>
            <a:t>C#</a:t>
          </a:r>
          <a:endParaRPr lang="fr-FR" dirty="0"/>
        </a:p>
      </dgm:t>
    </dgm:pt>
    <dgm:pt modelId="{799FFC15-01C8-441F-9030-19A17D43813E}" type="parTrans" cxnId="{095F33B9-F294-4ACF-AE16-3A7EB6F2F179}">
      <dgm:prSet/>
      <dgm:spPr/>
      <dgm:t>
        <a:bodyPr/>
        <a:lstStyle/>
        <a:p>
          <a:endParaRPr lang="fr-FR"/>
        </a:p>
      </dgm:t>
    </dgm:pt>
    <dgm:pt modelId="{B34B9DBD-D500-4EFD-8249-4BAE1AFF44FB}" type="sibTrans" cxnId="{095F33B9-F294-4ACF-AE16-3A7EB6F2F179}">
      <dgm:prSet/>
      <dgm:spPr/>
      <dgm:t>
        <a:bodyPr/>
        <a:lstStyle/>
        <a:p>
          <a:endParaRPr lang="fr-FR"/>
        </a:p>
      </dgm:t>
    </dgm:pt>
    <dgm:pt modelId="{6FA45540-B052-4D8A-A29B-AD005869ACBC}">
      <dgm:prSet phldrT="[Texte]"/>
      <dgm:spPr/>
      <dgm:t>
        <a:bodyPr/>
        <a:lstStyle/>
        <a:p>
          <a:r>
            <a:rPr lang="fr-FR" dirty="0" smtClean="0"/>
            <a:t>JavaScript</a:t>
          </a:r>
          <a:endParaRPr lang="fr-FR" dirty="0"/>
        </a:p>
      </dgm:t>
    </dgm:pt>
    <dgm:pt modelId="{E2B75CE5-C718-47F3-9425-720704211E3B}" type="parTrans" cxnId="{E4BE6989-F7C8-4079-9FDF-B93F2AA4FD5B}">
      <dgm:prSet/>
      <dgm:spPr/>
      <dgm:t>
        <a:bodyPr/>
        <a:lstStyle/>
        <a:p>
          <a:endParaRPr lang="fr-FR"/>
        </a:p>
      </dgm:t>
    </dgm:pt>
    <dgm:pt modelId="{A2B179B1-C3DC-4050-A929-BDD2BAA9DDC7}" type="sibTrans" cxnId="{E4BE6989-F7C8-4079-9FDF-B93F2AA4FD5B}">
      <dgm:prSet/>
      <dgm:spPr/>
      <dgm:t>
        <a:bodyPr/>
        <a:lstStyle/>
        <a:p>
          <a:endParaRPr lang="fr-FR"/>
        </a:p>
      </dgm:t>
    </dgm:pt>
    <dgm:pt modelId="{E7E8C643-9C13-4722-91F9-9847914760BB}">
      <dgm:prSet phldrT="[Texte]"/>
      <dgm:spPr/>
      <dgm:t>
        <a:bodyPr/>
        <a:lstStyle/>
        <a:p>
          <a:r>
            <a:rPr lang="fr-FR" dirty="0" smtClean="0"/>
            <a:t>CSS3</a:t>
          </a:r>
          <a:endParaRPr lang="fr-FR" dirty="0"/>
        </a:p>
      </dgm:t>
    </dgm:pt>
    <dgm:pt modelId="{3060DA6D-E7C7-4711-99FD-14195F84C158}" type="parTrans" cxnId="{F4C649CB-4008-4B87-9831-AFDCF77E795B}">
      <dgm:prSet/>
      <dgm:spPr/>
      <dgm:t>
        <a:bodyPr/>
        <a:lstStyle/>
        <a:p>
          <a:endParaRPr lang="fr-FR"/>
        </a:p>
      </dgm:t>
    </dgm:pt>
    <dgm:pt modelId="{6105E23B-91DF-4CFF-934B-583126D3F251}" type="sibTrans" cxnId="{F4C649CB-4008-4B87-9831-AFDCF77E795B}">
      <dgm:prSet/>
      <dgm:spPr/>
      <dgm:t>
        <a:bodyPr/>
        <a:lstStyle/>
        <a:p>
          <a:endParaRPr lang="fr-FR"/>
        </a:p>
      </dgm:t>
    </dgm:pt>
    <dgm:pt modelId="{1B3B1AE7-F103-4D93-BEB0-DC17A36D9786}" type="pres">
      <dgm:prSet presAssocID="{22627B56-B723-437F-B494-2F34EA096923}" presName="linear" presStyleCnt="0">
        <dgm:presLayoutVars>
          <dgm:dir/>
          <dgm:resizeHandles val="exact"/>
        </dgm:presLayoutVars>
      </dgm:prSet>
      <dgm:spPr/>
    </dgm:pt>
    <dgm:pt modelId="{88C1C2DB-93C0-4E6C-A96E-ADE59339C640}" type="pres">
      <dgm:prSet presAssocID="{647B72AA-F94F-4B91-ADFD-8A3520911251}" presName="comp" presStyleCnt="0"/>
      <dgm:spPr/>
    </dgm:pt>
    <dgm:pt modelId="{EB6B3154-923F-47E6-B5BE-9AAE65E29D9E}" type="pres">
      <dgm:prSet presAssocID="{647B72AA-F94F-4B91-ADFD-8A3520911251}" presName="box" presStyleLbl="node1" presStyleIdx="0" presStyleCnt="3" custLinFactNeighborX="224"/>
      <dgm:spPr/>
      <dgm:t>
        <a:bodyPr/>
        <a:lstStyle/>
        <a:p>
          <a:endParaRPr lang="fr-FR"/>
        </a:p>
      </dgm:t>
    </dgm:pt>
    <dgm:pt modelId="{D98602C3-9DD9-4B0F-9375-DB245F5DDE4C}" type="pres">
      <dgm:prSet presAssocID="{647B72AA-F94F-4B91-ADFD-8A3520911251}" presName="img" presStyleLbl="fgImgPlace1" presStyleIdx="0" presStyleCnt="3" custScaleX="81933" custScaleY="10221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2BBCAC3-DC40-446D-8235-E7D5967A1D77}" type="pres">
      <dgm:prSet presAssocID="{647B72AA-F94F-4B91-ADFD-8A352091125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CA50D-CFF9-4B48-899E-947357C66267}" type="pres">
      <dgm:prSet presAssocID="{1F6CF45C-6C7F-448A-AD8A-C0120C7A7618}" presName="spacer" presStyleCnt="0"/>
      <dgm:spPr/>
    </dgm:pt>
    <dgm:pt modelId="{F94A193A-0A94-4B5B-B863-23A04E05E9BD}" type="pres">
      <dgm:prSet presAssocID="{896D18F6-9A60-4773-9AF8-78F7994F91B5}" presName="comp" presStyleCnt="0"/>
      <dgm:spPr/>
    </dgm:pt>
    <dgm:pt modelId="{207DEFC6-9B83-4F9D-AAA1-7B1A3D0D01D5}" type="pres">
      <dgm:prSet presAssocID="{896D18F6-9A60-4773-9AF8-78F7994F91B5}" presName="box" presStyleLbl="node1" presStyleIdx="1" presStyleCnt="3"/>
      <dgm:spPr/>
      <dgm:t>
        <a:bodyPr/>
        <a:lstStyle/>
        <a:p>
          <a:endParaRPr lang="fr-FR"/>
        </a:p>
      </dgm:t>
    </dgm:pt>
    <dgm:pt modelId="{1C35ACC3-6DEF-409F-BDC7-616F1BE3523E}" type="pres">
      <dgm:prSet presAssocID="{896D18F6-9A60-4773-9AF8-78F7994F91B5}" presName="img" presStyleLbl="fgImgPlace1" presStyleIdx="1" presStyleCnt="3" custScaleX="81914" custScaleY="10218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2DEBE4A-C4F6-4DD7-983E-58FA749E5DB4}" type="pres">
      <dgm:prSet presAssocID="{896D18F6-9A60-4773-9AF8-78F7994F91B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222932-A4A2-490B-B32C-CB837E7E7D57}" type="pres">
      <dgm:prSet presAssocID="{51F3ED9F-B3B3-4CA6-B185-771EC312B1AA}" presName="spacer" presStyleCnt="0"/>
      <dgm:spPr/>
    </dgm:pt>
    <dgm:pt modelId="{C70A75D5-7C0B-4B24-8D6A-C3EE373E0DAB}" type="pres">
      <dgm:prSet presAssocID="{5A18FF37-B74A-4C17-A94D-A6ECAC9D677B}" presName="comp" presStyleCnt="0"/>
      <dgm:spPr/>
    </dgm:pt>
    <dgm:pt modelId="{9BF3C42F-2E32-4DBD-800D-588FAF3BC5DD}" type="pres">
      <dgm:prSet presAssocID="{5A18FF37-B74A-4C17-A94D-A6ECAC9D677B}" presName="box" presStyleLbl="node1" presStyleIdx="2" presStyleCnt="3"/>
      <dgm:spPr/>
      <dgm:t>
        <a:bodyPr/>
        <a:lstStyle/>
        <a:p>
          <a:endParaRPr lang="fr-FR"/>
        </a:p>
      </dgm:t>
    </dgm:pt>
    <dgm:pt modelId="{6657B455-D5B4-4CBA-82D0-4102DAE3A91A}" type="pres">
      <dgm:prSet presAssocID="{5A18FF37-B74A-4C17-A94D-A6ECAC9D677B}" presName="img" presStyleLbl="fgImgPlace1" presStyleIdx="2" presStyleCnt="3" custScaleX="81933" custScaleY="10221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A6DC3C3-3338-468B-BDFE-9E884A8285F4}" type="pres">
      <dgm:prSet presAssocID="{5A18FF37-B74A-4C17-A94D-A6ECAC9D677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CBD319-67B7-4771-8BF9-51F2EB6A88F9}" srcId="{896D18F6-9A60-4773-9AF8-78F7994F91B5}" destId="{BE777213-D7F5-4519-A744-E1F903FC30F5}" srcOrd="3" destOrd="0" parTransId="{2D828409-6B4F-4BAA-A3BC-AB3B0650EF7B}" sibTransId="{DD3C7AA4-4A53-416C-A62A-116C6BF12C65}"/>
    <dgm:cxn modelId="{F45696EE-0D39-404A-A1B2-B7386D0FF7CF}" type="presOf" srcId="{5A18FF37-B74A-4C17-A94D-A6ECAC9D677B}" destId="{9BF3C42F-2E32-4DBD-800D-588FAF3BC5DD}" srcOrd="0" destOrd="0" presId="urn:microsoft.com/office/officeart/2005/8/layout/vList4"/>
    <dgm:cxn modelId="{48635E9E-F70B-4AA3-B81F-056F9D010666}" type="presOf" srcId="{6FA45540-B052-4D8A-A29B-AD005869ACBC}" destId="{82DEBE4A-C4F6-4DD7-983E-58FA749E5DB4}" srcOrd="1" destOrd="3" presId="urn:microsoft.com/office/officeart/2005/8/layout/vList4"/>
    <dgm:cxn modelId="{AD8E1A4F-140C-43B1-8D7F-60E0D9117F89}" type="presOf" srcId="{6FA45540-B052-4D8A-A29B-AD005869ACBC}" destId="{207DEFC6-9B83-4F9D-AAA1-7B1A3D0D01D5}" srcOrd="0" destOrd="3" presId="urn:microsoft.com/office/officeart/2005/8/layout/vList4"/>
    <dgm:cxn modelId="{7FC5748B-E2A6-4333-9FED-BFAAA2BB6EEB}" srcId="{647B72AA-F94F-4B91-ADFD-8A3520911251}" destId="{C52950DF-9B66-45A1-851D-70F42BCC968A}" srcOrd="2" destOrd="0" parTransId="{E43CCB3E-6F48-4AEA-BD39-CB6743A7306C}" sibTransId="{5C692790-2AD6-4F98-AE36-84FF7958670F}"/>
    <dgm:cxn modelId="{55595763-1C16-4EEC-853C-A389BF6C1809}" type="presOf" srcId="{896D18F6-9A60-4773-9AF8-78F7994F91B5}" destId="{82DEBE4A-C4F6-4DD7-983E-58FA749E5DB4}" srcOrd="1" destOrd="0" presId="urn:microsoft.com/office/officeart/2005/8/layout/vList4"/>
    <dgm:cxn modelId="{3E508726-85D1-4D21-BCE1-277DED3212FD}" type="presOf" srcId="{896D18F6-9A60-4773-9AF8-78F7994F91B5}" destId="{207DEFC6-9B83-4F9D-AAA1-7B1A3D0D01D5}" srcOrd="0" destOrd="0" presId="urn:microsoft.com/office/officeart/2005/8/layout/vList4"/>
    <dgm:cxn modelId="{CF6510A3-C935-4CBF-869C-1F1276E805B7}" type="presOf" srcId="{4B7181C0-20F8-4F46-BA7A-84DB6EF6F478}" destId="{EB6B3154-923F-47E6-B5BE-9AAE65E29D9E}" srcOrd="0" destOrd="1" presId="urn:microsoft.com/office/officeart/2005/8/layout/vList4"/>
    <dgm:cxn modelId="{8C9FCDE1-9D47-4900-ABFD-8F4CFE24FC44}" type="presOf" srcId="{BE777213-D7F5-4519-A744-E1F903FC30F5}" destId="{207DEFC6-9B83-4F9D-AAA1-7B1A3D0D01D5}" srcOrd="0" destOrd="4" presId="urn:microsoft.com/office/officeart/2005/8/layout/vList4"/>
    <dgm:cxn modelId="{68138FDB-B5CE-4C6F-90C6-8A8D2A67811B}" srcId="{896D18F6-9A60-4773-9AF8-78F7994F91B5}" destId="{B717A897-D0A0-4ADE-A979-6BA9A5399CE8}" srcOrd="0" destOrd="0" parTransId="{3F8DE909-40F4-43F4-8D11-F54C5DF3DBFD}" sibTransId="{964B54AA-9848-460C-B6CC-82C6368C50C0}"/>
    <dgm:cxn modelId="{87C933C8-E1A1-4328-89DA-9639FE9635D5}" type="presOf" srcId="{4B7181C0-20F8-4F46-BA7A-84DB6EF6F478}" destId="{52BBCAC3-DC40-446D-8235-E7D5967A1D77}" srcOrd="1" destOrd="1" presId="urn:microsoft.com/office/officeart/2005/8/layout/vList4"/>
    <dgm:cxn modelId="{C6959E35-7903-4E29-9E73-F0629554F7AB}" srcId="{22627B56-B723-437F-B494-2F34EA096923}" destId="{647B72AA-F94F-4B91-ADFD-8A3520911251}" srcOrd="0" destOrd="0" parTransId="{7C437741-52DC-4D6C-BAD9-1CB5AB0895CC}" sibTransId="{1F6CF45C-6C7F-448A-AD8A-C0120C7A7618}"/>
    <dgm:cxn modelId="{C701551D-25D8-45E8-B129-355C64126E09}" srcId="{5A18FF37-B74A-4C17-A94D-A6ECAC9D677B}" destId="{0F9D8CF2-888C-4299-A086-D3A65A08C1EA}" srcOrd="0" destOrd="0" parTransId="{A5A569E2-E28A-4391-AFD1-BD8B190068B7}" sibTransId="{2F987252-100F-4101-92A9-C0E633B9188B}"/>
    <dgm:cxn modelId="{1350C7DB-0D9D-414F-920F-F498F0F65D58}" type="presOf" srcId="{C52950DF-9B66-45A1-851D-70F42BCC968A}" destId="{52BBCAC3-DC40-446D-8235-E7D5967A1D77}" srcOrd="1" destOrd="3" presId="urn:microsoft.com/office/officeart/2005/8/layout/vList4"/>
    <dgm:cxn modelId="{A53B1909-DC6D-4507-AA19-F683D0374E33}" type="presOf" srcId="{22627B56-B723-437F-B494-2F34EA096923}" destId="{1B3B1AE7-F103-4D93-BEB0-DC17A36D9786}" srcOrd="0" destOrd="0" presId="urn:microsoft.com/office/officeart/2005/8/layout/vList4"/>
    <dgm:cxn modelId="{D83DE9AD-E607-4E17-9D3A-26FAF040DA59}" type="presOf" srcId="{0F9D8CF2-888C-4299-A086-D3A65A08C1EA}" destId="{0A6DC3C3-3338-468B-BDFE-9E884A8285F4}" srcOrd="1" destOrd="1" presId="urn:microsoft.com/office/officeart/2005/8/layout/vList4"/>
    <dgm:cxn modelId="{205B2202-CC68-46A7-900C-693BCFC064B8}" srcId="{22627B56-B723-437F-B494-2F34EA096923}" destId="{5A18FF37-B74A-4C17-A94D-A6ECAC9D677B}" srcOrd="2" destOrd="0" parTransId="{03606733-3FFC-4DF8-8A8D-035A5177C0F2}" sibTransId="{146A578C-DC0C-4C0C-A245-F45AAD95A467}"/>
    <dgm:cxn modelId="{0284BBE2-37FF-41B8-BFB3-3C579F29A5CF}" type="presOf" srcId="{647B72AA-F94F-4B91-ADFD-8A3520911251}" destId="{52BBCAC3-DC40-446D-8235-E7D5967A1D77}" srcOrd="1" destOrd="0" presId="urn:microsoft.com/office/officeart/2005/8/layout/vList4"/>
    <dgm:cxn modelId="{A17E3B08-8201-46DB-B52C-DFE0AA987938}" type="presOf" srcId="{AD03C2E7-1F6B-4352-A66B-CEF4E1A7CD8D}" destId="{EB6B3154-923F-47E6-B5BE-9AAE65E29D9E}" srcOrd="0" destOrd="2" presId="urn:microsoft.com/office/officeart/2005/8/layout/vList4"/>
    <dgm:cxn modelId="{6138EE45-B7C6-473A-AEF8-6C19742C7094}" srcId="{22627B56-B723-437F-B494-2F34EA096923}" destId="{896D18F6-9A60-4773-9AF8-78F7994F91B5}" srcOrd="1" destOrd="0" parTransId="{95E973E6-DDA7-473D-8DB8-F660456CBC24}" sibTransId="{51F3ED9F-B3B3-4CA6-B185-771EC312B1AA}"/>
    <dgm:cxn modelId="{F4C649CB-4008-4B87-9831-AFDCF77E795B}" srcId="{896D18F6-9A60-4773-9AF8-78F7994F91B5}" destId="{E7E8C643-9C13-4722-91F9-9847914760BB}" srcOrd="1" destOrd="0" parTransId="{3060DA6D-E7C7-4711-99FD-14195F84C158}" sibTransId="{6105E23B-91DF-4CFF-934B-583126D3F251}"/>
    <dgm:cxn modelId="{AB0ADABB-6570-49E3-B3F6-7C9B8DAB0CB5}" type="presOf" srcId="{647B72AA-F94F-4B91-ADFD-8A3520911251}" destId="{EB6B3154-923F-47E6-B5BE-9AAE65E29D9E}" srcOrd="0" destOrd="0" presId="urn:microsoft.com/office/officeart/2005/8/layout/vList4"/>
    <dgm:cxn modelId="{C6346912-BB60-4E2A-B704-A15CE0751136}" type="presOf" srcId="{B717A897-D0A0-4ADE-A979-6BA9A5399CE8}" destId="{207DEFC6-9B83-4F9D-AAA1-7B1A3D0D01D5}" srcOrd="0" destOrd="1" presId="urn:microsoft.com/office/officeart/2005/8/layout/vList4"/>
    <dgm:cxn modelId="{D223ED58-BB63-427B-939F-3D6C19292A28}" type="presOf" srcId="{B717A897-D0A0-4ADE-A979-6BA9A5399CE8}" destId="{82DEBE4A-C4F6-4DD7-983E-58FA749E5DB4}" srcOrd="1" destOrd="1" presId="urn:microsoft.com/office/officeart/2005/8/layout/vList4"/>
    <dgm:cxn modelId="{E4BE6989-F7C8-4079-9FDF-B93F2AA4FD5B}" srcId="{896D18F6-9A60-4773-9AF8-78F7994F91B5}" destId="{6FA45540-B052-4D8A-A29B-AD005869ACBC}" srcOrd="2" destOrd="0" parTransId="{E2B75CE5-C718-47F3-9425-720704211E3B}" sibTransId="{A2B179B1-C3DC-4050-A929-BDD2BAA9DDC7}"/>
    <dgm:cxn modelId="{19BA3FA8-BBDB-4C46-81CE-861FF92C81B5}" type="presOf" srcId="{AD03C2E7-1F6B-4352-A66B-CEF4E1A7CD8D}" destId="{52BBCAC3-DC40-446D-8235-E7D5967A1D77}" srcOrd="1" destOrd="2" presId="urn:microsoft.com/office/officeart/2005/8/layout/vList4"/>
    <dgm:cxn modelId="{273A43CF-DB0A-4198-B3B8-40C1DBB0E6AE}" type="presOf" srcId="{BE777213-D7F5-4519-A744-E1F903FC30F5}" destId="{82DEBE4A-C4F6-4DD7-983E-58FA749E5DB4}" srcOrd="1" destOrd="4" presId="urn:microsoft.com/office/officeart/2005/8/layout/vList4"/>
    <dgm:cxn modelId="{FC78B3F9-4C7A-4B90-AE39-DD8536A32542}" type="presOf" srcId="{E7E8C643-9C13-4722-91F9-9847914760BB}" destId="{207DEFC6-9B83-4F9D-AAA1-7B1A3D0D01D5}" srcOrd="0" destOrd="2" presId="urn:microsoft.com/office/officeart/2005/8/layout/vList4"/>
    <dgm:cxn modelId="{61ABA949-55BE-4877-8F4D-CE9C194D0745}" type="presOf" srcId="{E7E8C643-9C13-4722-91F9-9847914760BB}" destId="{82DEBE4A-C4F6-4DD7-983E-58FA749E5DB4}" srcOrd="1" destOrd="2" presId="urn:microsoft.com/office/officeart/2005/8/layout/vList4"/>
    <dgm:cxn modelId="{095F33B9-F294-4ACF-AE16-3A7EB6F2F179}" srcId="{647B72AA-F94F-4B91-ADFD-8A3520911251}" destId="{AD03C2E7-1F6B-4352-A66B-CEF4E1A7CD8D}" srcOrd="1" destOrd="0" parTransId="{799FFC15-01C8-441F-9030-19A17D43813E}" sibTransId="{B34B9DBD-D500-4EFD-8249-4BAE1AFF44FB}"/>
    <dgm:cxn modelId="{2E28BD0B-B923-4E05-8396-AE760EF5D83F}" type="presOf" srcId="{5A18FF37-B74A-4C17-A94D-A6ECAC9D677B}" destId="{0A6DC3C3-3338-468B-BDFE-9E884A8285F4}" srcOrd="1" destOrd="0" presId="urn:microsoft.com/office/officeart/2005/8/layout/vList4"/>
    <dgm:cxn modelId="{7AB8FF4B-363B-491D-A501-3B8F2E2E4E1B}" srcId="{647B72AA-F94F-4B91-ADFD-8A3520911251}" destId="{4B7181C0-20F8-4F46-BA7A-84DB6EF6F478}" srcOrd="0" destOrd="0" parTransId="{06594276-AF82-407D-9AD1-32181ACD260E}" sibTransId="{01E66DA3-5B9A-4349-9EC4-3A20CAE29797}"/>
    <dgm:cxn modelId="{EB22BDD9-10A2-4E13-B782-93A1C38B2FE0}" type="presOf" srcId="{C52950DF-9B66-45A1-851D-70F42BCC968A}" destId="{EB6B3154-923F-47E6-B5BE-9AAE65E29D9E}" srcOrd="0" destOrd="3" presId="urn:microsoft.com/office/officeart/2005/8/layout/vList4"/>
    <dgm:cxn modelId="{2CF4F679-866E-4142-BD27-193B85365D5D}" type="presOf" srcId="{0F9D8CF2-888C-4299-A086-D3A65A08C1EA}" destId="{9BF3C42F-2E32-4DBD-800D-588FAF3BC5DD}" srcOrd="0" destOrd="1" presId="urn:microsoft.com/office/officeart/2005/8/layout/vList4"/>
    <dgm:cxn modelId="{DCC34784-8258-48B0-BB01-603B36B1A475}" type="presParOf" srcId="{1B3B1AE7-F103-4D93-BEB0-DC17A36D9786}" destId="{88C1C2DB-93C0-4E6C-A96E-ADE59339C640}" srcOrd="0" destOrd="0" presId="urn:microsoft.com/office/officeart/2005/8/layout/vList4"/>
    <dgm:cxn modelId="{CBE49706-DB19-4FD7-89A7-05C4D4139EFA}" type="presParOf" srcId="{88C1C2DB-93C0-4E6C-A96E-ADE59339C640}" destId="{EB6B3154-923F-47E6-B5BE-9AAE65E29D9E}" srcOrd="0" destOrd="0" presId="urn:microsoft.com/office/officeart/2005/8/layout/vList4"/>
    <dgm:cxn modelId="{C218C31A-85FE-4EBA-A85A-CA917DD33750}" type="presParOf" srcId="{88C1C2DB-93C0-4E6C-A96E-ADE59339C640}" destId="{D98602C3-9DD9-4B0F-9375-DB245F5DDE4C}" srcOrd="1" destOrd="0" presId="urn:microsoft.com/office/officeart/2005/8/layout/vList4"/>
    <dgm:cxn modelId="{BF772DD6-617F-49E8-9F4C-9BAC34C73000}" type="presParOf" srcId="{88C1C2DB-93C0-4E6C-A96E-ADE59339C640}" destId="{52BBCAC3-DC40-446D-8235-E7D5967A1D77}" srcOrd="2" destOrd="0" presId="urn:microsoft.com/office/officeart/2005/8/layout/vList4"/>
    <dgm:cxn modelId="{571FA826-27FC-4A15-B7C5-208BDC547785}" type="presParOf" srcId="{1B3B1AE7-F103-4D93-BEB0-DC17A36D9786}" destId="{047CA50D-CFF9-4B48-899E-947357C66267}" srcOrd="1" destOrd="0" presId="urn:microsoft.com/office/officeart/2005/8/layout/vList4"/>
    <dgm:cxn modelId="{E0BA1671-62F9-404F-81FC-C6AD055C0C68}" type="presParOf" srcId="{1B3B1AE7-F103-4D93-BEB0-DC17A36D9786}" destId="{F94A193A-0A94-4B5B-B863-23A04E05E9BD}" srcOrd="2" destOrd="0" presId="urn:microsoft.com/office/officeart/2005/8/layout/vList4"/>
    <dgm:cxn modelId="{86AF4C7E-67D9-483D-B166-8B1A83E2EABF}" type="presParOf" srcId="{F94A193A-0A94-4B5B-B863-23A04E05E9BD}" destId="{207DEFC6-9B83-4F9D-AAA1-7B1A3D0D01D5}" srcOrd="0" destOrd="0" presId="urn:microsoft.com/office/officeart/2005/8/layout/vList4"/>
    <dgm:cxn modelId="{B1DFEF74-489F-49B8-A02A-B2C11D699472}" type="presParOf" srcId="{F94A193A-0A94-4B5B-B863-23A04E05E9BD}" destId="{1C35ACC3-6DEF-409F-BDC7-616F1BE3523E}" srcOrd="1" destOrd="0" presId="urn:microsoft.com/office/officeart/2005/8/layout/vList4"/>
    <dgm:cxn modelId="{84493319-9C00-4FE5-9869-2D6DBFE4C193}" type="presParOf" srcId="{F94A193A-0A94-4B5B-B863-23A04E05E9BD}" destId="{82DEBE4A-C4F6-4DD7-983E-58FA749E5DB4}" srcOrd="2" destOrd="0" presId="urn:microsoft.com/office/officeart/2005/8/layout/vList4"/>
    <dgm:cxn modelId="{652FFEF1-6537-42E9-B5B4-C086E5CB2017}" type="presParOf" srcId="{1B3B1AE7-F103-4D93-BEB0-DC17A36D9786}" destId="{4F222932-A4A2-490B-B32C-CB837E7E7D57}" srcOrd="3" destOrd="0" presId="urn:microsoft.com/office/officeart/2005/8/layout/vList4"/>
    <dgm:cxn modelId="{78329D34-19AC-4869-9641-274F0FE63AB7}" type="presParOf" srcId="{1B3B1AE7-F103-4D93-BEB0-DC17A36D9786}" destId="{C70A75D5-7C0B-4B24-8D6A-C3EE373E0DAB}" srcOrd="4" destOrd="0" presId="urn:microsoft.com/office/officeart/2005/8/layout/vList4"/>
    <dgm:cxn modelId="{4B14F469-4877-435A-95B2-CAA529985457}" type="presParOf" srcId="{C70A75D5-7C0B-4B24-8D6A-C3EE373E0DAB}" destId="{9BF3C42F-2E32-4DBD-800D-588FAF3BC5DD}" srcOrd="0" destOrd="0" presId="urn:microsoft.com/office/officeart/2005/8/layout/vList4"/>
    <dgm:cxn modelId="{DCE5CC44-183C-4475-9DD1-1D6080ABADB3}" type="presParOf" srcId="{C70A75D5-7C0B-4B24-8D6A-C3EE373E0DAB}" destId="{6657B455-D5B4-4CBA-82D0-4102DAE3A91A}" srcOrd="1" destOrd="0" presId="urn:microsoft.com/office/officeart/2005/8/layout/vList4"/>
    <dgm:cxn modelId="{043C5FE7-8A8F-40BA-ABD5-4DC8FF7B8971}" type="presParOf" srcId="{C70A75D5-7C0B-4B24-8D6A-C3EE373E0DAB}" destId="{0A6DC3C3-3338-468B-BDFE-9E884A8285F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9A70C5-82E5-4493-BD5F-CBB029F346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83F9B6-8A50-43C1-81D6-4E6D2D4E212B}">
      <dgm:prSet phldrT="[Texte]"/>
      <dgm:spPr/>
      <dgm:t>
        <a:bodyPr/>
        <a:lstStyle/>
        <a:p>
          <a:r>
            <a:rPr lang="fr-FR" dirty="0" smtClean="0"/>
            <a:t>Création d’un utilisateur</a:t>
          </a:r>
          <a:endParaRPr lang="fr-FR" dirty="0"/>
        </a:p>
      </dgm:t>
    </dgm:pt>
    <dgm:pt modelId="{B835100C-045C-4C18-B7CF-4F97C1EB8FD9}" type="parTrans" cxnId="{4967A725-EA66-40A5-B85B-B9AD7A00A7AD}">
      <dgm:prSet/>
      <dgm:spPr/>
      <dgm:t>
        <a:bodyPr/>
        <a:lstStyle/>
        <a:p>
          <a:endParaRPr lang="fr-FR"/>
        </a:p>
      </dgm:t>
    </dgm:pt>
    <dgm:pt modelId="{1B67CCD8-7C69-45F8-BB21-9C7EA28DFF27}" type="sibTrans" cxnId="{4967A725-EA66-40A5-B85B-B9AD7A00A7AD}">
      <dgm:prSet/>
      <dgm:spPr/>
      <dgm:t>
        <a:bodyPr/>
        <a:lstStyle/>
        <a:p>
          <a:endParaRPr lang="fr-FR"/>
        </a:p>
      </dgm:t>
    </dgm:pt>
    <dgm:pt modelId="{19876766-FF8C-4BE0-9B65-5D62B5FE19B5}">
      <dgm:prSet phldrT="[Texte]"/>
      <dgm:spPr/>
      <dgm:t>
        <a:bodyPr/>
        <a:lstStyle/>
        <a:p>
          <a:r>
            <a:rPr lang="fr-FR" dirty="0" smtClean="0"/>
            <a:t>Création d’un sondage (choix unique ou multiple</a:t>
          </a:r>
          <a:endParaRPr lang="fr-FR" dirty="0"/>
        </a:p>
      </dgm:t>
    </dgm:pt>
    <dgm:pt modelId="{8B5BD1D2-88F6-4A35-AB83-AE2666CFE133}" type="parTrans" cxnId="{1BD203AD-E147-48C3-94BA-4590642FB47D}">
      <dgm:prSet/>
      <dgm:spPr/>
      <dgm:t>
        <a:bodyPr/>
        <a:lstStyle/>
        <a:p>
          <a:endParaRPr lang="fr-FR"/>
        </a:p>
      </dgm:t>
    </dgm:pt>
    <dgm:pt modelId="{CB602168-4A65-47CF-8A29-11D619344776}" type="sibTrans" cxnId="{1BD203AD-E147-48C3-94BA-4590642FB47D}">
      <dgm:prSet/>
      <dgm:spPr/>
      <dgm:t>
        <a:bodyPr/>
        <a:lstStyle/>
        <a:p>
          <a:endParaRPr lang="fr-FR"/>
        </a:p>
      </dgm:t>
    </dgm:pt>
    <dgm:pt modelId="{A02C8C8A-7EF4-4E4A-9B71-A739782EECC7}">
      <dgm:prSet phldrT="[Texte]"/>
      <dgm:spPr/>
      <dgm:t>
        <a:bodyPr/>
        <a:lstStyle/>
        <a:p>
          <a:r>
            <a:rPr lang="fr-FR" dirty="0" smtClean="0"/>
            <a:t>Nombre de choix de réponse (entre 2 et 15)</a:t>
          </a:r>
        </a:p>
      </dgm:t>
    </dgm:pt>
    <dgm:pt modelId="{D4D748BE-1075-4C61-A06C-48A0E84DBDC3}" type="parTrans" cxnId="{C939D006-08FD-4D34-83DF-7E3828819443}">
      <dgm:prSet/>
      <dgm:spPr/>
      <dgm:t>
        <a:bodyPr/>
        <a:lstStyle/>
        <a:p>
          <a:endParaRPr lang="fr-FR"/>
        </a:p>
      </dgm:t>
    </dgm:pt>
    <dgm:pt modelId="{846D3EE5-8772-417B-9CE2-5E88A7A8267C}" type="sibTrans" cxnId="{C939D006-08FD-4D34-83DF-7E3828819443}">
      <dgm:prSet/>
      <dgm:spPr/>
      <dgm:t>
        <a:bodyPr/>
        <a:lstStyle/>
        <a:p>
          <a:endParaRPr lang="fr-FR"/>
        </a:p>
      </dgm:t>
    </dgm:pt>
    <dgm:pt modelId="{57E5AD6D-2C03-46C5-8330-BC029AF41F9B}">
      <dgm:prSet phldrT="[Texte]"/>
      <dgm:spPr/>
      <dgm:t>
        <a:bodyPr/>
        <a:lstStyle/>
        <a:p>
          <a:r>
            <a:rPr lang="fr-FR" dirty="0" smtClean="0"/>
            <a:t>Envoi d’un email contenant les trois liens</a:t>
          </a:r>
        </a:p>
      </dgm:t>
    </dgm:pt>
    <dgm:pt modelId="{FC40345A-DAD9-4288-B7FD-E05C7C2DE1F3}" type="parTrans" cxnId="{18B19F29-00BE-489E-8127-F73482C4037A}">
      <dgm:prSet/>
      <dgm:spPr/>
      <dgm:t>
        <a:bodyPr/>
        <a:lstStyle/>
        <a:p>
          <a:endParaRPr lang="fr-FR"/>
        </a:p>
      </dgm:t>
    </dgm:pt>
    <dgm:pt modelId="{336425DC-7B67-44BD-A1F1-9B72368B407F}" type="sibTrans" cxnId="{18B19F29-00BE-489E-8127-F73482C4037A}">
      <dgm:prSet/>
      <dgm:spPr/>
      <dgm:t>
        <a:bodyPr/>
        <a:lstStyle/>
        <a:p>
          <a:endParaRPr lang="fr-FR"/>
        </a:p>
      </dgm:t>
    </dgm:pt>
    <dgm:pt modelId="{DB03CC6E-CA02-4B6B-8116-707B52278C2B}">
      <dgm:prSet phldrT="[Texte]"/>
      <dgm:spPr/>
      <dgm:t>
        <a:bodyPr/>
        <a:lstStyle/>
        <a:p>
          <a:r>
            <a:rPr lang="fr-FR" dirty="0" smtClean="0"/>
            <a:t>Voter à un sondage</a:t>
          </a:r>
        </a:p>
      </dgm:t>
    </dgm:pt>
    <dgm:pt modelId="{6D147E32-C40E-40E4-92B6-1A91B2AEE361}" type="parTrans" cxnId="{DE3492F4-B119-46C0-BD4C-B7579F79C787}">
      <dgm:prSet/>
      <dgm:spPr/>
      <dgm:t>
        <a:bodyPr/>
        <a:lstStyle/>
        <a:p>
          <a:endParaRPr lang="fr-FR"/>
        </a:p>
      </dgm:t>
    </dgm:pt>
    <dgm:pt modelId="{CAC816FC-45F6-4D26-BD59-5ED622B0BB21}" type="sibTrans" cxnId="{DE3492F4-B119-46C0-BD4C-B7579F79C787}">
      <dgm:prSet/>
      <dgm:spPr/>
      <dgm:t>
        <a:bodyPr/>
        <a:lstStyle/>
        <a:p>
          <a:endParaRPr lang="fr-FR"/>
        </a:p>
      </dgm:t>
    </dgm:pt>
    <dgm:pt modelId="{C4FF9610-1115-4442-B5B7-DC17C11B037E}">
      <dgm:prSet phldrT="[Texte]"/>
      <dgm:spPr/>
      <dgm:t>
        <a:bodyPr/>
        <a:lstStyle/>
        <a:p>
          <a:r>
            <a:rPr lang="fr-FR" dirty="0" smtClean="0"/>
            <a:t>Visualisation des résultats d’un sondage</a:t>
          </a:r>
        </a:p>
      </dgm:t>
    </dgm:pt>
    <dgm:pt modelId="{68C5FD83-42B0-4756-8804-CB4C9ED6580C}" type="parTrans" cxnId="{BB678C0F-EE00-4902-B6E9-9DEAAFB87E12}">
      <dgm:prSet/>
      <dgm:spPr/>
      <dgm:t>
        <a:bodyPr/>
        <a:lstStyle/>
        <a:p>
          <a:endParaRPr lang="fr-FR"/>
        </a:p>
      </dgm:t>
    </dgm:pt>
    <dgm:pt modelId="{0E2171D8-9DC5-47D2-8FA0-2EB4740A604D}" type="sibTrans" cxnId="{BB678C0F-EE00-4902-B6E9-9DEAAFB87E12}">
      <dgm:prSet/>
      <dgm:spPr/>
      <dgm:t>
        <a:bodyPr/>
        <a:lstStyle/>
        <a:p>
          <a:endParaRPr lang="fr-FR"/>
        </a:p>
      </dgm:t>
    </dgm:pt>
    <dgm:pt modelId="{DF4ED673-949E-42F0-A422-B7E2AB00A706}">
      <dgm:prSet phldrT="[Texte]"/>
      <dgm:spPr/>
      <dgm:t>
        <a:bodyPr/>
        <a:lstStyle/>
        <a:p>
          <a:r>
            <a:rPr lang="fr-FR" dirty="0" smtClean="0"/>
            <a:t>Désactivation d’un sondage</a:t>
          </a:r>
        </a:p>
      </dgm:t>
    </dgm:pt>
    <dgm:pt modelId="{442F8E28-799D-4E0A-8050-E14B505CA2E7}" type="parTrans" cxnId="{F77BE38B-B056-4526-BEF0-A6D49F0C7A41}">
      <dgm:prSet/>
      <dgm:spPr/>
      <dgm:t>
        <a:bodyPr/>
        <a:lstStyle/>
        <a:p>
          <a:endParaRPr lang="fr-FR"/>
        </a:p>
      </dgm:t>
    </dgm:pt>
    <dgm:pt modelId="{7D3FC58C-3E4F-45FD-A84D-F159690A3AD7}" type="sibTrans" cxnId="{F77BE38B-B056-4526-BEF0-A6D49F0C7A41}">
      <dgm:prSet/>
      <dgm:spPr/>
      <dgm:t>
        <a:bodyPr/>
        <a:lstStyle/>
        <a:p>
          <a:endParaRPr lang="fr-FR"/>
        </a:p>
      </dgm:t>
    </dgm:pt>
    <dgm:pt modelId="{A2B0D70C-F3CE-48A7-B95E-7DAAABAD14EC}" type="pres">
      <dgm:prSet presAssocID="{159A70C5-82E5-4493-BD5F-CBB029F346E1}" presName="Name0" presStyleCnt="0">
        <dgm:presLayoutVars>
          <dgm:chMax val="7"/>
          <dgm:chPref val="7"/>
          <dgm:dir/>
        </dgm:presLayoutVars>
      </dgm:prSet>
      <dgm:spPr/>
    </dgm:pt>
    <dgm:pt modelId="{95E49C0B-7BE3-4A90-8509-B0CE8BC2B9AA}" type="pres">
      <dgm:prSet presAssocID="{159A70C5-82E5-4493-BD5F-CBB029F346E1}" presName="Name1" presStyleCnt="0"/>
      <dgm:spPr/>
    </dgm:pt>
    <dgm:pt modelId="{02972CA6-A8E0-48A9-AE6C-DC82415B1824}" type="pres">
      <dgm:prSet presAssocID="{159A70C5-82E5-4493-BD5F-CBB029F346E1}" presName="cycle" presStyleCnt="0"/>
      <dgm:spPr/>
    </dgm:pt>
    <dgm:pt modelId="{7C2C1AF4-11A8-4354-8EA4-1B8B9C887202}" type="pres">
      <dgm:prSet presAssocID="{159A70C5-82E5-4493-BD5F-CBB029F346E1}" presName="srcNode" presStyleLbl="node1" presStyleIdx="0" presStyleCnt="7"/>
      <dgm:spPr/>
    </dgm:pt>
    <dgm:pt modelId="{8A976A8F-73EA-45DD-B8ED-D1A055F860E9}" type="pres">
      <dgm:prSet presAssocID="{159A70C5-82E5-4493-BD5F-CBB029F346E1}" presName="conn" presStyleLbl="parChTrans1D2" presStyleIdx="0" presStyleCnt="1"/>
      <dgm:spPr/>
    </dgm:pt>
    <dgm:pt modelId="{D87C1CA2-1176-455A-9324-8651737085CF}" type="pres">
      <dgm:prSet presAssocID="{159A70C5-82E5-4493-BD5F-CBB029F346E1}" presName="extraNode" presStyleLbl="node1" presStyleIdx="0" presStyleCnt="7"/>
      <dgm:spPr/>
    </dgm:pt>
    <dgm:pt modelId="{36B6651A-D6A5-457A-BB75-522F7AAE7847}" type="pres">
      <dgm:prSet presAssocID="{159A70C5-82E5-4493-BD5F-CBB029F346E1}" presName="dstNode" presStyleLbl="node1" presStyleIdx="0" presStyleCnt="7"/>
      <dgm:spPr/>
    </dgm:pt>
    <dgm:pt modelId="{E228E202-8BA2-441A-8841-496C45DC77CB}" type="pres">
      <dgm:prSet presAssocID="{6583F9B6-8A50-43C1-81D6-4E6D2D4E212B}" presName="text_1" presStyleLbl="node1" presStyleIdx="0" presStyleCnt="7">
        <dgm:presLayoutVars>
          <dgm:bulletEnabled val="1"/>
        </dgm:presLayoutVars>
      </dgm:prSet>
      <dgm:spPr/>
    </dgm:pt>
    <dgm:pt modelId="{C1AA7579-9E38-4F40-BC2A-D4DA1B3B4884}" type="pres">
      <dgm:prSet presAssocID="{6583F9B6-8A50-43C1-81D6-4E6D2D4E212B}" presName="accent_1" presStyleCnt="0"/>
      <dgm:spPr/>
    </dgm:pt>
    <dgm:pt modelId="{D13A29AC-32F8-48B6-8ABD-31D335AF0140}" type="pres">
      <dgm:prSet presAssocID="{6583F9B6-8A50-43C1-81D6-4E6D2D4E212B}" presName="accentRepeatNode" presStyleLbl="solidFgAcc1" presStyleIdx="0" presStyleCnt="7"/>
      <dgm:spPr/>
    </dgm:pt>
    <dgm:pt modelId="{33F7A688-921B-46DD-ABC9-C897794755C8}" type="pres">
      <dgm:prSet presAssocID="{19876766-FF8C-4BE0-9B65-5D62B5FE19B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5D402-2730-42DD-880E-D986EB00FCB3}" type="pres">
      <dgm:prSet presAssocID="{19876766-FF8C-4BE0-9B65-5D62B5FE19B5}" presName="accent_2" presStyleCnt="0"/>
      <dgm:spPr/>
    </dgm:pt>
    <dgm:pt modelId="{83E920D3-5029-4565-A9DD-F2C6BE22D3B9}" type="pres">
      <dgm:prSet presAssocID="{19876766-FF8C-4BE0-9B65-5D62B5FE19B5}" presName="accentRepeatNode" presStyleLbl="solidFgAcc1" presStyleIdx="1" presStyleCnt="7"/>
      <dgm:spPr/>
    </dgm:pt>
    <dgm:pt modelId="{EC710778-2937-4936-A3FB-FD9DE5859D0A}" type="pres">
      <dgm:prSet presAssocID="{A02C8C8A-7EF4-4E4A-9B71-A739782EECC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D10DE3-5543-4D75-AC1D-C925733FF97F}" type="pres">
      <dgm:prSet presAssocID="{A02C8C8A-7EF4-4E4A-9B71-A739782EECC7}" presName="accent_3" presStyleCnt="0"/>
      <dgm:spPr/>
    </dgm:pt>
    <dgm:pt modelId="{4798088F-3EE3-4D2A-98F0-3223A12C95D9}" type="pres">
      <dgm:prSet presAssocID="{A02C8C8A-7EF4-4E4A-9B71-A739782EECC7}" presName="accentRepeatNode" presStyleLbl="solidFgAcc1" presStyleIdx="2" presStyleCnt="7"/>
      <dgm:spPr/>
    </dgm:pt>
    <dgm:pt modelId="{DA269200-CA3A-405D-B547-80D69D2189F7}" type="pres">
      <dgm:prSet presAssocID="{57E5AD6D-2C03-46C5-8330-BC029AF41F9B}" presName="text_4" presStyleLbl="node1" presStyleIdx="3" presStyleCnt="7">
        <dgm:presLayoutVars>
          <dgm:bulletEnabled val="1"/>
        </dgm:presLayoutVars>
      </dgm:prSet>
      <dgm:spPr/>
    </dgm:pt>
    <dgm:pt modelId="{73AB9F38-4028-459A-BCE9-548226EFE85B}" type="pres">
      <dgm:prSet presAssocID="{57E5AD6D-2C03-46C5-8330-BC029AF41F9B}" presName="accent_4" presStyleCnt="0"/>
      <dgm:spPr/>
    </dgm:pt>
    <dgm:pt modelId="{98E6C53A-029C-41F3-8C6B-68A700484B31}" type="pres">
      <dgm:prSet presAssocID="{57E5AD6D-2C03-46C5-8330-BC029AF41F9B}" presName="accentRepeatNode" presStyleLbl="solidFgAcc1" presStyleIdx="3" presStyleCnt="7"/>
      <dgm:spPr/>
    </dgm:pt>
    <dgm:pt modelId="{0B2E0B7B-D74C-4071-B453-1FDF58D25499}" type="pres">
      <dgm:prSet presAssocID="{DB03CC6E-CA02-4B6B-8116-707B52278C2B}" presName="text_5" presStyleLbl="node1" presStyleIdx="4" presStyleCnt="7">
        <dgm:presLayoutVars>
          <dgm:bulletEnabled val="1"/>
        </dgm:presLayoutVars>
      </dgm:prSet>
      <dgm:spPr/>
    </dgm:pt>
    <dgm:pt modelId="{01CA570B-DCC4-4DE5-9945-2523C43F8C7E}" type="pres">
      <dgm:prSet presAssocID="{DB03CC6E-CA02-4B6B-8116-707B52278C2B}" presName="accent_5" presStyleCnt="0"/>
      <dgm:spPr/>
    </dgm:pt>
    <dgm:pt modelId="{8E33CF53-FD1A-4EF8-AD28-B2531AEB2B3E}" type="pres">
      <dgm:prSet presAssocID="{DB03CC6E-CA02-4B6B-8116-707B52278C2B}" presName="accentRepeatNode" presStyleLbl="solidFgAcc1" presStyleIdx="4" presStyleCnt="7"/>
      <dgm:spPr/>
    </dgm:pt>
    <dgm:pt modelId="{185AAF63-0F80-4B30-804A-FAEC7C60A314}" type="pres">
      <dgm:prSet presAssocID="{C4FF9610-1115-4442-B5B7-DC17C11B037E}" presName="text_6" presStyleLbl="node1" presStyleIdx="5" presStyleCnt="7">
        <dgm:presLayoutVars>
          <dgm:bulletEnabled val="1"/>
        </dgm:presLayoutVars>
      </dgm:prSet>
      <dgm:spPr/>
    </dgm:pt>
    <dgm:pt modelId="{B36C6407-F202-494E-A6DE-AB56F9060052}" type="pres">
      <dgm:prSet presAssocID="{C4FF9610-1115-4442-B5B7-DC17C11B037E}" presName="accent_6" presStyleCnt="0"/>
      <dgm:spPr/>
    </dgm:pt>
    <dgm:pt modelId="{E7BF68A0-75B8-4FE5-B95E-45BE480DC749}" type="pres">
      <dgm:prSet presAssocID="{C4FF9610-1115-4442-B5B7-DC17C11B037E}" presName="accentRepeatNode" presStyleLbl="solidFgAcc1" presStyleIdx="5" presStyleCnt="7"/>
      <dgm:spPr/>
    </dgm:pt>
    <dgm:pt modelId="{B84442B7-A348-4994-96D6-D7AE212EB54F}" type="pres">
      <dgm:prSet presAssocID="{DF4ED673-949E-42F0-A422-B7E2AB00A706}" presName="text_7" presStyleLbl="node1" presStyleIdx="6" presStyleCnt="7">
        <dgm:presLayoutVars>
          <dgm:bulletEnabled val="1"/>
        </dgm:presLayoutVars>
      </dgm:prSet>
      <dgm:spPr/>
    </dgm:pt>
    <dgm:pt modelId="{0A957F54-51C9-42A7-AA86-5E513C1069F1}" type="pres">
      <dgm:prSet presAssocID="{DF4ED673-949E-42F0-A422-B7E2AB00A706}" presName="accent_7" presStyleCnt="0"/>
      <dgm:spPr/>
    </dgm:pt>
    <dgm:pt modelId="{ED624DC7-F2AE-4235-A9B3-41A2ABE5F0B7}" type="pres">
      <dgm:prSet presAssocID="{DF4ED673-949E-42F0-A422-B7E2AB00A706}" presName="accentRepeatNode" presStyleLbl="solidFgAcc1" presStyleIdx="6" presStyleCnt="7"/>
      <dgm:spPr/>
    </dgm:pt>
  </dgm:ptLst>
  <dgm:cxnLst>
    <dgm:cxn modelId="{7384686F-01E2-4F58-9DFE-909239A20842}" type="presOf" srcId="{19876766-FF8C-4BE0-9B65-5D62B5FE19B5}" destId="{33F7A688-921B-46DD-ABC9-C897794755C8}" srcOrd="0" destOrd="0" presId="urn:microsoft.com/office/officeart/2008/layout/VerticalCurvedList"/>
    <dgm:cxn modelId="{3CCA56F4-6D9B-4F9D-81FA-FF691887AEB9}" type="presOf" srcId="{A02C8C8A-7EF4-4E4A-9B71-A739782EECC7}" destId="{EC710778-2937-4936-A3FB-FD9DE5859D0A}" srcOrd="0" destOrd="0" presId="urn:microsoft.com/office/officeart/2008/layout/VerticalCurvedList"/>
    <dgm:cxn modelId="{BB678C0F-EE00-4902-B6E9-9DEAAFB87E12}" srcId="{159A70C5-82E5-4493-BD5F-CBB029F346E1}" destId="{C4FF9610-1115-4442-B5B7-DC17C11B037E}" srcOrd="5" destOrd="0" parTransId="{68C5FD83-42B0-4756-8804-CB4C9ED6580C}" sibTransId="{0E2171D8-9DC5-47D2-8FA0-2EB4740A604D}"/>
    <dgm:cxn modelId="{1BD203AD-E147-48C3-94BA-4590642FB47D}" srcId="{159A70C5-82E5-4493-BD5F-CBB029F346E1}" destId="{19876766-FF8C-4BE0-9B65-5D62B5FE19B5}" srcOrd="1" destOrd="0" parTransId="{8B5BD1D2-88F6-4A35-AB83-AE2666CFE133}" sibTransId="{CB602168-4A65-47CF-8A29-11D619344776}"/>
    <dgm:cxn modelId="{23FAD241-F5C2-4CC6-9E65-A3CD52B8441C}" type="presOf" srcId="{6583F9B6-8A50-43C1-81D6-4E6D2D4E212B}" destId="{E228E202-8BA2-441A-8841-496C45DC77CB}" srcOrd="0" destOrd="0" presId="urn:microsoft.com/office/officeart/2008/layout/VerticalCurvedList"/>
    <dgm:cxn modelId="{B633483A-EBA6-4BF9-AF5E-5C44EC17DCF5}" type="presOf" srcId="{57E5AD6D-2C03-46C5-8330-BC029AF41F9B}" destId="{DA269200-CA3A-405D-B547-80D69D2189F7}" srcOrd="0" destOrd="0" presId="urn:microsoft.com/office/officeart/2008/layout/VerticalCurvedList"/>
    <dgm:cxn modelId="{49B007DB-91A5-4F06-B0EB-69DC736164FD}" type="presOf" srcId="{1B67CCD8-7C69-45F8-BB21-9C7EA28DFF27}" destId="{8A976A8F-73EA-45DD-B8ED-D1A055F860E9}" srcOrd="0" destOrd="0" presId="urn:microsoft.com/office/officeart/2008/layout/VerticalCurvedList"/>
    <dgm:cxn modelId="{F77BE38B-B056-4526-BEF0-A6D49F0C7A41}" srcId="{159A70C5-82E5-4493-BD5F-CBB029F346E1}" destId="{DF4ED673-949E-42F0-A422-B7E2AB00A706}" srcOrd="6" destOrd="0" parTransId="{442F8E28-799D-4E0A-8050-E14B505CA2E7}" sibTransId="{7D3FC58C-3E4F-45FD-A84D-F159690A3AD7}"/>
    <dgm:cxn modelId="{DE3492F4-B119-46C0-BD4C-B7579F79C787}" srcId="{159A70C5-82E5-4493-BD5F-CBB029F346E1}" destId="{DB03CC6E-CA02-4B6B-8116-707B52278C2B}" srcOrd="4" destOrd="0" parTransId="{6D147E32-C40E-40E4-92B6-1A91B2AEE361}" sibTransId="{CAC816FC-45F6-4D26-BD59-5ED622B0BB21}"/>
    <dgm:cxn modelId="{38587288-D208-445F-AD80-56ACB4EE18C1}" type="presOf" srcId="{159A70C5-82E5-4493-BD5F-CBB029F346E1}" destId="{A2B0D70C-F3CE-48A7-B95E-7DAAABAD14EC}" srcOrd="0" destOrd="0" presId="urn:microsoft.com/office/officeart/2008/layout/VerticalCurvedList"/>
    <dgm:cxn modelId="{954E12FD-72E0-4786-A766-568D95FAEB8F}" type="presOf" srcId="{DF4ED673-949E-42F0-A422-B7E2AB00A706}" destId="{B84442B7-A348-4994-96D6-D7AE212EB54F}" srcOrd="0" destOrd="0" presId="urn:microsoft.com/office/officeart/2008/layout/VerticalCurvedList"/>
    <dgm:cxn modelId="{4967A725-EA66-40A5-B85B-B9AD7A00A7AD}" srcId="{159A70C5-82E5-4493-BD5F-CBB029F346E1}" destId="{6583F9B6-8A50-43C1-81D6-4E6D2D4E212B}" srcOrd="0" destOrd="0" parTransId="{B835100C-045C-4C18-B7CF-4F97C1EB8FD9}" sibTransId="{1B67CCD8-7C69-45F8-BB21-9C7EA28DFF27}"/>
    <dgm:cxn modelId="{C939D006-08FD-4D34-83DF-7E3828819443}" srcId="{159A70C5-82E5-4493-BD5F-CBB029F346E1}" destId="{A02C8C8A-7EF4-4E4A-9B71-A739782EECC7}" srcOrd="2" destOrd="0" parTransId="{D4D748BE-1075-4C61-A06C-48A0E84DBDC3}" sibTransId="{846D3EE5-8772-417B-9CE2-5E88A7A8267C}"/>
    <dgm:cxn modelId="{524DCB23-D071-4338-90DA-22BEB2805CAB}" type="presOf" srcId="{DB03CC6E-CA02-4B6B-8116-707B52278C2B}" destId="{0B2E0B7B-D74C-4071-B453-1FDF58D25499}" srcOrd="0" destOrd="0" presId="urn:microsoft.com/office/officeart/2008/layout/VerticalCurvedList"/>
    <dgm:cxn modelId="{43552F97-E2F5-4B30-9888-CC94E8F63836}" type="presOf" srcId="{C4FF9610-1115-4442-B5B7-DC17C11B037E}" destId="{185AAF63-0F80-4B30-804A-FAEC7C60A314}" srcOrd="0" destOrd="0" presId="urn:microsoft.com/office/officeart/2008/layout/VerticalCurvedList"/>
    <dgm:cxn modelId="{18B19F29-00BE-489E-8127-F73482C4037A}" srcId="{159A70C5-82E5-4493-BD5F-CBB029F346E1}" destId="{57E5AD6D-2C03-46C5-8330-BC029AF41F9B}" srcOrd="3" destOrd="0" parTransId="{FC40345A-DAD9-4288-B7FD-E05C7C2DE1F3}" sibTransId="{336425DC-7B67-44BD-A1F1-9B72368B407F}"/>
    <dgm:cxn modelId="{B7D3F69F-1513-4FD4-B695-28C207F8B57C}" type="presParOf" srcId="{A2B0D70C-F3CE-48A7-B95E-7DAAABAD14EC}" destId="{95E49C0B-7BE3-4A90-8509-B0CE8BC2B9AA}" srcOrd="0" destOrd="0" presId="urn:microsoft.com/office/officeart/2008/layout/VerticalCurvedList"/>
    <dgm:cxn modelId="{74C34A91-DE0F-4DEA-AF6B-D8EBE633A165}" type="presParOf" srcId="{95E49C0B-7BE3-4A90-8509-B0CE8BC2B9AA}" destId="{02972CA6-A8E0-48A9-AE6C-DC82415B1824}" srcOrd="0" destOrd="0" presId="urn:microsoft.com/office/officeart/2008/layout/VerticalCurvedList"/>
    <dgm:cxn modelId="{AAF6DF51-D868-4189-96F3-1A8C5548A1CC}" type="presParOf" srcId="{02972CA6-A8E0-48A9-AE6C-DC82415B1824}" destId="{7C2C1AF4-11A8-4354-8EA4-1B8B9C887202}" srcOrd="0" destOrd="0" presId="urn:microsoft.com/office/officeart/2008/layout/VerticalCurvedList"/>
    <dgm:cxn modelId="{980709D0-ED70-4EC0-8D1B-EB08D0B58155}" type="presParOf" srcId="{02972CA6-A8E0-48A9-AE6C-DC82415B1824}" destId="{8A976A8F-73EA-45DD-B8ED-D1A055F860E9}" srcOrd="1" destOrd="0" presId="urn:microsoft.com/office/officeart/2008/layout/VerticalCurvedList"/>
    <dgm:cxn modelId="{772AC425-0FBC-4074-8771-746DB50CCDCF}" type="presParOf" srcId="{02972CA6-A8E0-48A9-AE6C-DC82415B1824}" destId="{D87C1CA2-1176-455A-9324-8651737085CF}" srcOrd="2" destOrd="0" presId="urn:microsoft.com/office/officeart/2008/layout/VerticalCurvedList"/>
    <dgm:cxn modelId="{2FA3A642-A8DA-4367-BEC5-924545EF6DCF}" type="presParOf" srcId="{02972CA6-A8E0-48A9-AE6C-DC82415B1824}" destId="{36B6651A-D6A5-457A-BB75-522F7AAE7847}" srcOrd="3" destOrd="0" presId="urn:microsoft.com/office/officeart/2008/layout/VerticalCurvedList"/>
    <dgm:cxn modelId="{2EC69969-1A9F-4833-B5B8-F4D2BCDE3854}" type="presParOf" srcId="{95E49C0B-7BE3-4A90-8509-B0CE8BC2B9AA}" destId="{E228E202-8BA2-441A-8841-496C45DC77CB}" srcOrd="1" destOrd="0" presId="urn:microsoft.com/office/officeart/2008/layout/VerticalCurvedList"/>
    <dgm:cxn modelId="{6524036C-2EB7-4426-9449-FFF6376568E0}" type="presParOf" srcId="{95E49C0B-7BE3-4A90-8509-B0CE8BC2B9AA}" destId="{C1AA7579-9E38-4F40-BC2A-D4DA1B3B4884}" srcOrd="2" destOrd="0" presId="urn:microsoft.com/office/officeart/2008/layout/VerticalCurvedList"/>
    <dgm:cxn modelId="{95C370CB-9E63-45BC-8C83-259452DCBE66}" type="presParOf" srcId="{C1AA7579-9E38-4F40-BC2A-D4DA1B3B4884}" destId="{D13A29AC-32F8-48B6-8ABD-31D335AF0140}" srcOrd="0" destOrd="0" presId="urn:microsoft.com/office/officeart/2008/layout/VerticalCurvedList"/>
    <dgm:cxn modelId="{EE024247-05DE-49B8-B0E0-4C2ED8B81A9D}" type="presParOf" srcId="{95E49C0B-7BE3-4A90-8509-B0CE8BC2B9AA}" destId="{33F7A688-921B-46DD-ABC9-C897794755C8}" srcOrd="3" destOrd="0" presId="urn:microsoft.com/office/officeart/2008/layout/VerticalCurvedList"/>
    <dgm:cxn modelId="{3ACFA003-7C32-49E6-9A8C-6EAF3A1200DB}" type="presParOf" srcId="{95E49C0B-7BE3-4A90-8509-B0CE8BC2B9AA}" destId="{BFE5D402-2730-42DD-880E-D986EB00FCB3}" srcOrd="4" destOrd="0" presId="urn:microsoft.com/office/officeart/2008/layout/VerticalCurvedList"/>
    <dgm:cxn modelId="{EB77A980-81AA-4BFF-A317-E2056775A051}" type="presParOf" srcId="{BFE5D402-2730-42DD-880E-D986EB00FCB3}" destId="{83E920D3-5029-4565-A9DD-F2C6BE22D3B9}" srcOrd="0" destOrd="0" presId="urn:microsoft.com/office/officeart/2008/layout/VerticalCurvedList"/>
    <dgm:cxn modelId="{6007EF2C-0A12-4D48-A0C3-FB0B07DAB958}" type="presParOf" srcId="{95E49C0B-7BE3-4A90-8509-B0CE8BC2B9AA}" destId="{EC710778-2937-4936-A3FB-FD9DE5859D0A}" srcOrd="5" destOrd="0" presId="urn:microsoft.com/office/officeart/2008/layout/VerticalCurvedList"/>
    <dgm:cxn modelId="{E1BB26EE-7D82-4E2C-A5CA-E7C04C3F0100}" type="presParOf" srcId="{95E49C0B-7BE3-4A90-8509-B0CE8BC2B9AA}" destId="{7CD10DE3-5543-4D75-AC1D-C925733FF97F}" srcOrd="6" destOrd="0" presId="urn:microsoft.com/office/officeart/2008/layout/VerticalCurvedList"/>
    <dgm:cxn modelId="{0C07A8A1-DC4C-4328-AE87-3B60C788F8E7}" type="presParOf" srcId="{7CD10DE3-5543-4D75-AC1D-C925733FF97F}" destId="{4798088F-3EE3-4D2A-98F0-3223A12C95D9}" srcOrd="0" destOrd="0" presId="urn:microsoft.com/office/officeart/2008/layout/VerticalCurvedList"/>
    <dgm:cxn modelId="{9345067C-17A9-4C4E-9182-DBC4CBC5FF4A}" type="presParOf" srcId="{95E49C0B-7BE3-4A90-8509-B0CE8BC2B9AA}" destId="{DA269200-CA3A-405D-B547-80D69D2189F7}" srcOrd="7" destOrd="0" presId="urn:microsoft.com/office/officeart/2008/layout/VerticalCurvedList"/>
    <dgm:cxn modelId="{134CB96C-3AB8-4D17-B638-E1BCBB3856BB}" type="presParOf" srcId="{95E49C0B-7BE3-4A90-8509-B0CE8BC2B9AA}" destId="{73AB9F38-4028-459A-BCE9-548226EFE85B}" srcOrd="8" destOrd="0" presId="urn:microsoft.com/office/officeart/2008/layout/VerticalCurvedList"/>
    <dgm:cxn modelId="{E788A319-F8FD-4454-A660-AAC758FE6611}" type="presParOf" srcId="{73AB9F38-4028-459A-BCE9-548226EFE85B}" destId="{98E6C53A-029C-41F3-8C6B-68A700484B31}" srcOrd="0" destOrd="0" presId="urn:microsoft.com/office/officeart/2008/layout/VerticalCurvedList"/>
    <dgm:cxn modelId="{A2F6D2E1-FFEB-4F9C-9674-C63CFAA774C0}" type="presParOf" srcId="{95E49C0B-7BE3-4A90-8509-B0CE8BC2B9AA}" destId="{0B2E0B7B-D74C-4071-B453-1FDF58D25499}" srcOrd="9" destOrd="0" presId="urn:microsoft.com/office/officeart/2008/layout/VerticalCurvedList"/>
    <dgm:cxn modelId="{125F2841-0497-4CA1-946D-2AFDB8749204}" type="presParOf" srcId="{95E49C0B-7BE3-4A90-8509-B0CE8BC2B9AA}" destId="{01CA570B-DCC4-4DE5-9945-2523C43F8C7E}" srcOrd="10" destOrd="0" presId="urn:microsoft.com/office/officeart/2008/layout/VerticalCurvedList"/>
    <dgm:cxn modelId="{0FBEE0CD-1090-4BE2-9A26-5D8C1C2C36B5}" type="presParOf" srcId="{01CA570B-DCC4-4DE5-9945-2523C43F8C7E}" destId="{8E33CF53-FD1A-4EF8-AD28-B2531AEB2B3E}" srcOrd="0" destOrd="0" presId="urn:microsoft.com/office/officeart/2008/layout/VerticalCurvedList"/>
    <dgm:cxn modelId="{5085CCB4-BA52-4734-A24E-6CB8E8023951}" type="presParOf" srcId="{95E49C0B-7BE3-4A90-8509-B0CE8BC2B9AA}" destId="{185AAF63-0F80-4B30-804A-FAEC7C60A314}" srcOrd="11" destOrd="0" presId="urn:microsoft.com/office/officeart/2008/layout/VerticalCurvedList"/>
    <dgm:cxn modelId="{0DDD6556-7CE2-4CE5-9B40-87C34CB7E3FB}" type="presParOf" srcId="{95E49C0B-7BE3-4A90-8509-B0CE8BC2B9AA}" destId="{B36C6407-F202-494E-A6DE-AB56F9060052}" srcOrd="12" destOrd="0" presId="urn:microsoft.com/office/officeart/2008/layout/VerticalCurvedList"/>
    <dgm:cxn modelId="{F26BB98A-019E-49B9-BD11-7A3B50144BBC}" type="presParOf" srcId="{B36C6407-F202-494E-A6DE-AB56F9060052}" destId="{E7BF68A0-75B8-4FE5-B95E-45BE480DC749}" srcOrd="0" destOrd="0" presId="urn:microsoft.com/office/officeart/2008/layout/VerticalCurvedList"/>
    <dgm:cxn modelId="{F021F56E-420D-4554-A2DE-F7AB73ACC2DD}" type="presParOf" srcId="{95E49C0B-7BE3-4A90-8509-B0CE8BC2B9AA}" destId="{B84442B7-A348-4994-96D6-D7AE212EB54F}" srcOrd="13" destOrd="0" presId="urn:microsoft.com/office/officeart/2008/layout/VerticalCurvedList"/>
    <dgm:cxn modelId="{9571BAE1-010A-4403-BE6F-23E80F2E2F7F}" type="presParOf" srcId="{95E49C0B-7BE3-4A90-8509-B0CE8BC2B9AA}" destId="{0A957F54-51C9-42A7-AA86-5E513C1069F1}" srcOrd="14" destOrd="0" presId="urn:microsoft.com/office/officeart/2008/layout/VerticalCurvedList"/>
    <dgm:cxn modelId="{F37109AA-5610-4275-A23C-EDB7A11191E7}" type="presParOf" srcId="{0A957F54-51C9-42A7-AA86-5E513C1069F1}" destId="{ED624DC7-F2AE-4235-A9B3-41A2ABE5F0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09293E-7DC4-4FFB-BFDF-52B5894961B8}" type="doc">
      <dgm:prSet loTypeId="urn:microsoft.com/office/officeart/2005/8/layout/balance1" loCatId="relationship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48E605CE-96F0-41FA-B9E4-5F2B4119E5B0}">
      <dgm:prSet phldrT="[Texte]" phldr="1"/>
      <dgm:spPr/>
      <dgm:t>
        <a:bodyPr/>
        <a:lstStyle/>
        <a:p>
          <a:endParaRPr lang="fr-FR" dirty="0"/>
        </a:p>
      </dgm:t>
    </dgm:pt>
    <dgm:pt modelId="{12237296-7049-489B-900D-2336E25615B3}" type="parTrans" cxnId="{26422DF8-B7C3-42FF-83F8-E117DC4DBD0E}">
      <dgm:prSet/>
      <dgm:spPr/>
      <dgm:t>
        <a:bodyPr/>
        <a:lstStyle/>
        <a:p>
          <a:endParaRPr lang="fr-FR"/>
        </a:p>
      </dgm:t>
    </dgm:pt>
    <dgm:pt modelId="{4FF439C7-4423-4529-A908-52714E02B5E5}" type="sibTrans" cxnId="{26422DF8-B7C3-42FF-83F8-E117DC4DBD0E}">
      <dgm:prSet/>
      <dgm:spPr/>
      <dgm:t>
        <a:bodyPr/>
        <a:lstStyle/>
        <a:p>
          <a:endParaRPr lang="fr-FR"/>
        </a:p>
      </dgm:t>
    </dgm:pt>
    <dgm:pt modelId="{FC15BA97-8492-4B4C-9D9A-E3CC765318E8}">
      <dgm:prSet phldrT="[Texte]" phldr="1"/>
      <dgm:spPr/>
      <dgm:t>
        <a:bodyPr/>
        <a:lstStyle/>
        <a:p>
          <a:endParaRPr lang="fr-FR"/>
        </a:p>
      </dgm:t>
    </dgm:pt>
    <dgm:pt modelId="{BD733649-055F-40B2-B139-345B580BF5E3}" type="parTrans" cxnId="{4B289C16-B31A-4337-9684-32A49ECA2C60}">
      <dgm:prSet/>
      <dgm:spPr/>
      <dgm:t>
        <a:bodyPr/>
        <a:lstStyle/>
        <a:p>
          <a:endParaRPr lang="fr-FR"/>
        </a:p>
      </dgm:t>
    </dgm:pt>
    <dgm:pt modelId="{B2BFCCCD-1273-4D59-80BF-DCC12B585C0E}" type="sibTrans" cxnId="{4B289C16-B31A-4337-9684-32A49ECA2C60}">
      <dgm:prSet/>
      <dgm:spPr/>
      <dgm:t>
        <a:bodyPr/>
        <a:lstStyle/>
        <a:p>
          <a:endParaRPr lang="fr-FR"/>
        </a:p>
      </dgm:t>
    </dgm:pt>
    <dgm:pt modelId="{BF1FBF4B-C477-4190-82A7-110F0D014530}">
      <dgm:prSet phldrT="[Texte]" phldr="1"/>
      <dgm:spPr/>
      <dgm:t>
        <a:bodyPr/>
        <a:lstStyle/>
        <a:p>
          <a:endParaRPr lang="fr-FR"/>
        </a:p>
      </dgm:t>
    </dgm:pt>
    <dgm:pt modelId="{61C05FDD-3C3B-442D-8488-74A387F935C6}" type="parTrans" cxnId="{0D9C1B1D-647F-4213-ACE2-656677B58B90}">
      <dgm:prSet/>
      <dgm:spPr/>
      <dgm:t>
        <a:bodyPr/>
        <a:lstStyle/>
        <a:p>
          <a:endParaRPr lang="fr-FR"/>
        </a:p>
      </dgm:t>
    </dgm:pt>
    <dgm:pt modelId="{48F40688-B29C-4683-8F86-485A3DC98ED1}" type="sibTrans" cxnId="{0D9C1B1D-647F-4213-ACE2-656677B58B90}">
      <dgm:prSet/>
      <dgm:spPr/>
      <dgm:t>
        <a:bodyPr/>
        <a:lstStyle/>
        <a:p>
          <a:endParaRPr lang="fr-FR"/>
        </a:p>
      </dgm:t>
    </dgm:pt>
    <dgm:pt modelId="{1B30BD22-1858-4B1D-B74D-93A3B3EF0EAE}">
      <dgm:prSet phldrT="[Texte]" phldr="1"/>
      <dgm:spPr/>
      <dgm:t>
        <a:bodyPr/>
        <a:lstStyle/>
        <a:p>
          <a:endParaRPr lang="fr-FR"/>
        </a:p>
      </dgm:t>
    </dgm:pt>
    <dgm:pt modelId="{FE2CA736-BAD3-4030-AAC1-DED5ABDA714B}" type="parTrans" cxnId="{5833320F-E14E-4F73-9982-D1B87DC3A1C7}">
      <dgm:prSet/>
      <dgm:spPr/>
      <dgm:t>
        <a:bodyPr/>
        <a:lstStyle/>
        <a:p>
          <a:endParaRPr lang="fr-FR"/>
        </a:p>
      </dgm:t>
    </dgm:pt>
    <dgm:pt modelId="{08A3CC54-F3C5-4365-AA78-1E6F59C3299F}" type="sibTrans" cxnId="{5833320F-E14E-4F73-9982-D1B87DC3A1C7}">
      <dgm:prSet/>
      <dgm:spPr/>
      <dgm:t>
        <a:bodyPr/>
        <a:lstStyle/>
        <a:p>
          <a:endParaRPr lang="fr-FR"/>
        </a:p>
      </dgm:t>
    </dgm:pt>
    <dgm:pt modelId="{B1C4C1DB-2F03-40E4-A0EF-858489EDF8D1}">
      <dgm:prSet phldrT="[Texte]" phldr="1"/>
      <dgm:spPr/>
      <dgm:t>
        <a:bodyPr/>
        <a:lstStyle/>
        <a:p>
          <a:endParaRPr lang="fr-FR"/>
        </a:p>
      </dgm:t>
    </dgm:pt>
    <dgm:pt modelId="{9C7728EC-A886-4B25-91B8-3C46945D8A25}" type="parTrans" cxnId="{C6FE2845-C80C-489F-9895-9B62C1689652}">
      <dgm:prSet/>
      <dgm:spPr/>
      <dgm:t>
        <a:bodyPr/>
        <a:lstStyle/>
        <a:p>
          <a:endParaRPr lang="fr-FR"/>
        </a:p>
      </dgm:t>
    </dgm:pt>
    <dgm:pt modelId="{2AEC292A-4F95-46B3-8F27-A78F142E6193}" type="sibTrans" cxnId="{C6FE2845-C80C-489F-9895-9B62C1689652}">
      <dgm:prSet/>
      <dgm:spPr/>
      <dgm:t>
        <a:bodyPr/>
        <a:lstStyle/>
        <a:p>
          <a:endParaRPr lang="fr-FR"/>
        </a:p>
      </dgm:t>
    </dgm:pt>
    <dgm:pt modelId="{4261554E-272B-4B9E-9864-7C6E5F930B60}">
      <dgm:prSet phldrT="[Texte]" phldr="1"/>
      <dgm:spPr/>
      <dgm:t>
        <a:bodyPr/>
        <a:lstStyle/>
        <a:p>
          <a:endParaRPr lang="fr-FR"/>
        </a:p>
      </dgm:t>
    </dgm:pt>
    <dgm:pt modelId="{FC7D75E7-4511-4835-A78F-CFE3EB9798B7}" type="parTrans" cxnId="{DF97AEC0-E012-49B7-A8AE-40631C5A8577}">
      <dgm:prSet/>
      <dgm:spPr/>
      <dgm:t>
        <a:bodyPr/>
        <a:lstStyle/>
        <a:p>
          <a:endParaRPr lang="fr-FR"/>
        </a:p>
      </dgm:t>
    </dgm:pt>
    <dgm:pt modelId="{CE7BC79C-8AFD-49A4-B20B-78D3E2E7B079}" type="sibTrans" cxnId="{DF97AEC0-E012-49B7-A8AE-40631C5A8577}">
      <dgm:prSet/>
      <dgm:spPr/>
      <dgm:t>
        <a:bodyPr/>
        <a:lstStyle/>
        <a:p>
          <a:endParaRPr lang="fr-FR"/>
        </a:p>
      </dgm:t>
    </dgm:pt>
    <dgm:pt modelId="{DF6D964F-21FA-4001-9F68-11F501C47D4F}">
      <dgm:prSet phldrT="[Texte]" phldr="1"/>
      <dgm:spPr/>
      <dgm:t>
        <a:bodyPr/>
        <a:lstStyle/>
        <a:p>
          <a:endParaRPr lang="fr-FR"/>
        </a:p>
      </dgm:t>
    </dgm:pt>
    <dgm:pt modelId="{8F6A6AE3-AD44-4C06-8362-F7C44BF406C4}" type="parTrans" cxnId="{DFD494B0-49FA-424B-AB83-3AA6F6448A7F}">
      <dgm:prSet/>
      <dgm:spPr/>
      <dgm:t>
        <a:bodyPr/>
        <a:lstStyle/>
        <a:p>
          <a:endParaRPr lang="fr-FR"/>
        </a:p>
      </dgm:t>
    </dgm:pt>
    <dgm:pt modelId="{426ECD6B-ACFA-48D3-BE10-24D8E8ECFC0F}" type="sibTrans" cxnId="{DFD494B0-49FA-424B-AB83-3AA6F6448A7F}">
      <dgm:prSet/>
      <dgm:spPr/>
      <dgm:t>
        <a:bodyPr/>
        <a:lstStyle/>
        <a:p>
          <a:endParaRPr lang="fr-FR"/>
        </a:p>
      </dgm:t>
    </dgm:pt>
    <dgm:pt modelId="{2035D266-F9C8-4FE2-8BB7-8CDFC7B08615}" type="pres">
      <dgm:prSet presAssocID="{FF09293E-7DC4-4FFB-BFDF-52B5894961B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2A3F05D-1CC7-4E7B-8F2B-282294D93974}" type="pres">
      <dgm:prSet presAssocID="{FF09293E-7DC4-4FFB-BFDF-52B5894961B8}" presName="dummyMaxCanvas" presStyleCnt="0"/>
      <dgm:spPr/>
    </dgm:pt>
    <dgm:pt modelId="{EE814E43-AC6C-42D1-814A-AD713FE2532F}" type="pres">
      <dgm:prSet presAssocID="{FF09293E-7DC4-4FFB-BFDF-52B5894961B8}" presName="parentComposite" presStyleCnt="0"/>
      <dgm:spPr/>
    </dgm:pt>
    <dgm:pt modelId="{D9DF64B1-E2F1-48DC-88FC-D9D8AD4EF517}" type="pres">
      <dgm:prSet presAssocID="{FF09293E-7DC4-4FFB-BFDF-52B5894961B8}" presName="parent1" presStyleLbl="alignAccFollowNode1" presStyleIdx="0" presStyleCnt="4">
        <dgm:presLayoutVars>
          <dgm:chMax val="4"/>
        </dgm:presLayoutVars>
      </dgm:prSet>
      <dgm:spPr/>
    </dgm:pt>
    <dgm:pt modelId="{97F05C17-5E1C-4C87-B57A-590CC1856E95}" type="pres">
      <dgm:prSet presAssocID="{FF09293E-7DC4-4FFB-BFDF-52B5894961B8}" presName="parent2" presStyleLbl="alignAccFollowNode1" presStyleIdx="1" presStyleCnt="4">
        <dgm:presLayoutVars>
          <dgm:chMax val="4"/>
        </dgm:presLayoutVars>
      </dgm:prSet>
      <dgm:spPr/>
    </dgm:pt>
    <dgm:pt modelId="{BBA5CC26-21EC-445A-9FD4-DB5C8C971E3B}" type="pres">
      <dgm:prSet presAssocID="{FF09293E-7DC4-4FFB-BFDF-52B5894961B8}" presName="childrenComposite" presStyleCnt="0"/>
      <dgm:spPr/>
    </dgm:pt>
    <dgm:pt modelId="{F1A0A9DE-55DA-47F9-965D-61FC708FFCAF}" type="pres">
      <dgm:prSet presAssocID="{FF09293E-7DC4-4FFB-BFDF-52B5894961B8}" presName="dummyMaxCanvas_ChildArea" presStyleCnt="0"/>
      <dgm:spPr/>
    </dgm:pt>
    <dgm:pt modelId="{4AAA2E9A-9846-4FA6-A305-EE670EB086BE}" type="pres">
      <dgm:prSet presAssocID="{FF09293E-7DC4-4FFB-BFDF-52B5894961B8}" presName="fulcrum" presStyleLbl="alignAccFollowNode1" presStyleIdx="2" presStyleCnt="4"/>
      <dgm:spPr/>
    </dgm:pt>
    <dgm:pt modelId="{B646489A-7526-4BB3-BFD6-AFD7A5034951}" type="pres">
      <dgm:prSet presAssocID="{FF09293E-7DC4-4FFB-BFDF-52B5894961B8}" presName="balance_23" presStyleLbl="alignAccFollowNode1" presStyleIdx="3" presStyleCnt="4">
        <dgm:presLayoutVars>
          <dgm:bulletEnabled val="1"/>
        </dgm:presLayoutVars>
      </dgm:prSet>
      <dgm:spPr/>
    </dgm:pt>
    <dgm:pt modelId="{C9553CD4-88E8-40DA-B2FE-FF8E80566D74}" type="pres">
      <dgm:prSet presAssocID="{FF09293E-7DC4-4FFB-BFDF-52B5894961B8}" presName="right_23_1" presStyleLbl="node1" presStyleIdx="0" presStyleCnt="5">
        <dgm:presLayoutVars>
          <dgm:bulletEnabled val="1"/>
        </dgm:presLayoutVars>
      </dgm:prSet>
      <dgm:spPr/>
    </dgm:pt>
    <dgm:pt modelId="{AC03DE95-94E2-4EEE-A1A6-F675368AD6DC}" type="pres">
      <dgm:prSet presAssocID="{FF09293E-7DC4-4FFB-BFDF-52B5894961B8}" presName="right_23_2" presStyleLbl="node1" presStyleIdx="1" presStyleCnt="5">
        <dgm:presLayoutVars>
          <dgm:bulletEnabled val="1"/>
        </dgm:presLayoutVars>
      </dgm:prSet>
      <dgm:spPr/>
    </dgm:pt>
    <dgm:pt modelId="{4E9D0C0E-391A-4972-8EBB-54EFB9CA4532}" type="pres">
      <dgm:prSet presAssocID="{FF09293E-7DC4-4FFB-BFDF-52B5894961B8}" presName="right_23_3" presStyleLbl="node1" presStyleIdx="2" presStyleCnt="5">
        <dgm:presLayoutVars>
          <dgm:bulletEnabled val="1"/>
        </dgm:presLayoutVars>
      </dgm:prSet>
      <dgm:spPr/>
    </dgm:pt>
    <dgm:pt modelId="{25C0A64C-8558-4D46-ABE5-6ADB0F29F304}" type="pres">
      <dgm:prSet presAssocID="{FF09293E-7DC4-4FFB-BFDF-52B5894961B8}" presName="left_23_1" presStyleLbl="node1" presStyleIdx="3" presStyleCnt="5">
        <dgm:presLayoutVars>
          <dgm:bulletEnabled val="1"/>
        </dgm:presLayoutVars>
      </dgm:prSet>
      <dgm:spPr/>
    </dgm:pt>
    <dgm:pt modelId="{D418FAEB-D6E1-44DE-8B56-FBC508D9499A}" type="pres">
      <dgm:prSet presAssocID="{FF09293E-7DC4-4FFB-BFDF-52B5894961B8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4B289C16-B31A-4337-9684-32A49ECA2C60}" srcId="{48E605CE-96F0-41FA-B9E4-5F2B4119E5B0}" destId="{FC15BA97-8492-4B4C-9D9A-E3CC765318E8}" srcOrd="0" destOrd="0" parTransId="{BD733649-055F-40B2-B139-345B580BF5E3}" sibTransId="{B2BFCCCD-1273-4D59-80BF-DCC12B585C0E}"/>
    <dgm:cxn modelId="{554DEDF6-0982-4D12-A8C6-82DC290217C0}" type="presOf" srcId="{48E605CE-96F0-41FA-B9E4-5F2B4119E5B0}" destId="{D9DF64B1-E2F1-48DC-88FC-D9D8AD4EF517}" srcOrd="0" destOrd="0" presId="urn:microsoft.com/office/officeart/2005/8/layout/balance1"/>
    <dgm:cxn modelId="{4F97A741-F43B-4CEA-9320-476EE86C9BF5}" type="presOf" srcId="{B1C4C1DB-2F03-40E4-A0EF-858489EDF8D1}" destId="{C9553CD4-88E8-40DA-B2FE-FF8E80566D74}" srcOrd="0" destOrd="0" presId="urn:microsoft.com/office/officeart/2005/8/layout/balance1"/>
    <dgm:cxn modelId="{29238345-5FA3-4093-9F5E-2CB4E8E69548}" type="presOf" srcId="{FC15BA97-8492-4B4C-9D9A-E3CC765318E8}" destId="{25C0A64C-8558-4D46-ABE5-6ADB0F29F304}" srcOrd="0" destOrd="0" presId="urn:microsoft.com/office/officeart/2005/8/layout/balance1"/>
    <dgm:cxn modelId="{58D75E27-4233-431B-B60E-7CB19616DF09}" type="presOf" srcId="{4261554E-272B-4B9E-9864-7C6E5F930B60}" destId="{AC03DE95-94E2-4EEE-A1A6-F675368AD6DC}" srcOrd="0" destOrd="0" presId="urn:microsoft.com/office/officeart/2005/8/layout/balance1"/>
    <dgm:cxn modelId="{5833320F-E14E-4F73-9982-D1B87DC3A1C7}" srcId="{FF09293E-7DC4-4FFB-BFDF-52B5894961B8}" destId="{1B30BD22-1858-4B1D-B74D-93A3B3EF0EAE}" srcOrd="1" destOrd="0" parTransId="{FE2CA736-BAD3-4030-AAC1-DED5ABDA714B}" sibTransId="{08A3CC54-F3C5-4365-AA78-1E6F59C3299F}"/>
    <dgm:cxn modelId="{DFD494B0-49FA-424B-AB83-3AA6F6448A7F}" srcId="{1B30BD22-1858-4B1D-B74D-93A3B3EF0EAE}" destId="{DF6D964F-21FA-4001-9F68-11F501C47D4F}" srcOrd="2" destOrd="0" parTransId="{8F6A6AE3-AD44-4C06-8362-F7C44BF406C4}" sibTransId="{426ECD6B-ACFA-48D3-BE10-24D8E8ECFC0F}"/>
    <dgm:cxn modelId="{EC19794A-76B1-4A88-A29B-86CBFF82F624}" type="presOf" srcId="{1B30BD22-1858-4B1D-B74D-93A3B3EF0EAE}" destId="{97F05C17-5E1C-4C87-B57A-590CC1856E95}" srcOrd="0" destOrd="0" presId="urn:microsoft.com/office/officeart/2005/8/layout/balance1"/>
    <dgm:cxn modelId="{0D9C1B1D-647F-4213-ACE2-656677B58B90}" srcId="{48E605CE-96F0-41FA-B9E4-5F2B4119E5B0}" destId="{BF1FBF4B-C477-4190-82A7-110F0D014530}" srcOrd="1" destOrd="0" parTransId="{61C05FDD-3C3B-442D-8488-74A387F935C6}" sibTransId="{48F40688-B29C-4683-8F86-485A3DC98ED1}"/>
    <dgm:cxn modelId="{C6FE2845-C80C-489F-9895-9B62C1689652}" srcId="{1B30BD22-1858-4B1D-B74D-93A3B3EF0EAE}" destId="{B1C4C1DB-2F03-40E4-A0EF-858489EDF8D1}" srcOrd="0" destOrd="0" parTransId="{9C7728EC-A886-4B25-91B8-3C46945D8A25}" sibTransId="{2AEC292A-4F95-46B3-8F27-A78F142E6193}"/>
    <dgm:cxn modelId="{FF81157F-BCCF-40BC-858B-31AFF565A440}" type="presOf" srcId="{BF1FBF4B-C477-4190-82A7-110F0D014530}" destId="{D418FAEB-D6E1-44DE-8B56-FBC508D9499A}" srcOrd="0" destOrd="0" presId="urn:microsoft.com/office/officeart/2005/8/layout/balance1"/>
    <dgm:cxn modelId="{26422DF8-B7C3-42FF-83F8-E117DC4DBD0E}" srcId="{FF09293E-7DC4-4FFB-BFDF-52B5894961B8}" destId="{48E605CE-96F0-41FA-B9E4-5F2B4119E5B0}" srcOrd="0" destOrd="0" parTransId="{12237296-7049-489B-900D-2336E25615B3}" sibTransId="{4FF439C7-4423-4529-A908-52714E02B5E5}"/>
    <dgm:cxn modelId="{7537F3F8-5997-44B2-8D95-7D4AC0D3C537}" type="presOf" srcId="{DF6D964F-21FA-4001-9F68-11F501C47D4F}" destId="{4E9D0C0E-391A-4972-8EBB-54EFB9CA4532}" srcOrd="0" destOrd="0" presId="urn:microsoft.com/office/officeart/2005/8/layout/balance1"/>
    <dgm:cxn modelId="{DCD19866-8426-45FE-A27A-55EF14A2E705}" type="presOf" srcId="{FF09293E-7DC4-4FFB-BFDF-52B5894961B8}" destId="{2035D266-F9C8-4FE2-8BB7-8CDFC7B08615}" srcOrd="0" destOrd="0" presId="urn:microsoft.com/office/officeart/2005/8/layout/balance1"/>
    <dgm:cxn modelId="{DF97AEC0-E012-49B7-A8AE-40631C5A8577}" srcId="{1B30BD22-1858-4B1D-B74D-93A3B3EF0EAE}" destId="{4261554E-272B-4B9E-9864-7C6E5F930B60}" srcOrd="1" destOrd="0" parTransId="{FC7D75E7-4511-4835-A78F-CFE3EB9798B7}" sibTransId="{CE7BC79C-8AFD-49A4-B20B-78D3E2E7B079}"/>
    <dgm:cxn modelId="{43065540-49B7-4E87-884F-5FAC927E064A}" type="presParOf" srcId="{2035D266-F9C8-4FE2-8BB7-8CDFC7B08615}" destId="{92A3F05D-1CC7-4E7B-8F2B-282294D93974}" srcOrd="0" destOrd="0" presId="urn:microsoft.com/office/officeart/2005/8/layout/balance1"/>
    <dgm:cxn modelId="{CEA15B05-94F7-4E73-8A30-E297B96468BF}" type="presParOf" srcId="{2035D266-F9C8-4FE2-8BB7-8CDFC7B08615}" destId="{EE814E43-AC6C-42D1-814A-AD713FE2532F}" srcOrd="1" destOrd="0" presId="urn:microsoft.com/office/officeart/2005/8/layout/balance1"/>
    <dgm:cxn modelId="{F1F7E166-E6CE-4ABD-BC99-AB1790EDAF59}" type="presParOf" srcId="{EE814E43-AC6C-42D1-814A-AD713FE2532F}" destId="{D9DF64B1-E2F1-48DC-88FC-D9D8AD4EF517}" srcOrd="0" destOrd="0" presId="urn:microsoft.com/office/officeart/2005/8/layout/balance1"/>
    <dgm:cxn modelId="{02830DBF-1B0A-4F4B-9160-2D66F0FDC860}" type="presParOf" srcId="{EE814E43-AC6C-42D1-814A-AD713FE2532F}" destId="{97F05C17-5E1C-4C87-B57A-590CC1856E95}" srcOrd="1" destOrd="0" presId="urn:microsoft.com/office/officeart/2005/8/layout/balance1"/>
    <dgm:cxn modelId="{8701BAB3-7F02-46E0-A81D-E695EC56B3FA}" type="presParOf" srcId="{2035D266-F9C8-4FE2-8BB7-8CDFC7B08615}" destId="{BBA5CC26-21EC-445A-9FD4-DB5C8C971E3B}" srcOrd="2" destOrd="0" presId="urn:microsoft.com/office/officeart/2005/8/layout/balance1"/>
    <dgm:cxn modelId="{BAD51435-1C6F-4ECD-B692-38F3BA992482}" type="presParOf" srcId="{BBA5CC26-21EC-445A-9FD4-DB5C8C971E3B}" destId="{F1A0A9DE-55DA-47F9-965D-61FC708FFCAF}" srcOrd="0" destOrd="0" presId="urn:microsoft.com/office/officeart/2005/8/layout/balance1"/>
    <dgm:cxn modelId="{F71683CC-FE20-42CA-AC82-8B81BC83C84D}" type="presParOf" srcId="{BBA5CC26-21EC-445A-9FD4-DB5C8C971E3B}" destId="{4AAA2E9A-9846-4FA6-A305-EE670EB086BE}" srcOrd="1" destOrd="0" presId="urn:microsoft.com/office/officeart/2005/8/layout/balance1"/>
    <dgm:cxn modelId="{8D763AEF-81D8-495D-BC6B-98D9E83E1335}" type="presParOf" srcId="{BBA5CC26-21EC-445A-9FD4-DB5C8C971E3B}" destId="{B646489A-7526-4BB3-BFD6-AFD7A5034951}" srcOrd="2" destOrd="0" presId="urn:microsoft.com/office/officeart/2005/8/layout/balance1"/>
    <dgm:cxn modelId="{F005EA88-7E2B-4AE6-A592-07AB25AD4F97}" type="presParOf" srcId="{BBA5CC26-21EC-445A-9FD4-DB5C8C971E3B}" destId="{C9553CD4-88E8-40DA-B2FE-FF8E80566D74}" srcOrd="3" destOrd="0" presId="urn:microsoft.com/office/officeart/2005/8/layout/balance1"/>
    <dgm:cxn modelId="{7C21A6C0-9FED-4905-BBC0-8806DCD45145}" type="presParOf" srcId="{BBA5CC26-21EC-445A-9FD4-DB5C8C971E3B}" destId="{AC03DE95-94E2-4EEE-A1A6-F675368AD6DC}" srcOrd="4" destOrd="0" presId="urn:microsoft.com/office/officeart/2005/8/layout/balance1"/>
    <dgm:cxn modelId="{6A66DC4C-8D6A-42CC-B089-B97B8D4F8846}" type="presParOf" srcId="{BBA5CC26-21EC-445A-9FD4-DB5C8C971E3B}" destId="{4E9D0C0E-391A-4972-8EBB-54EFB9CA4532}" srcOrd="5" destOrd="0" presId="urn:microsoft.com/office/officeart/2005/8/layout/balance1"/>
    <dgm:cxn modelId="{57F4EDE3-9C9F-40D5-BE6F-2945ACCEFEDB}" type="presParOf" srcId="{BBA5CC26-21EC-445A-9FD4-DB5C8C971E3B}" destId="{25C0A64C-8558-4D46-ABE5-6ADB0F29F304}" srcOrd="6" destOrd="0" presId="urn:microsoft.com/office/officeart/2005/8/layout/balance1"/>
    <dgm:cxn modelId="{A0F8652A-5B6F-432F-8DE1-08863881A1C1}" type="presParOf" srcId="{BBA5CC26-21EC-445A-9FD4-DB5C8C971E3B}" destId="{D418FAEB-D6E1-44DE-8B56-FBC508D9499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79C4-19CC-40A6-89FA-8198A69ECE93}">
      <dsp:nvSpPr>
        <dsp:cNvPr id="0" name=""/>
        <dsp:cNvSpPr/>
      </dsp:nvSpPr>
      <dsp:spPr>
        <a:xfrm>
          <a:off x="3299" y="0"/>
          <a:ext cx="675081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smtClean="0"/>
            <a:t>Démonstration de l’application Simpoll </a:t>
          </a:r>
          <a:endParaRPr lang="fr-FR" sz="2500" kern="1200"/>
        </a:p>
      </dsp:txBody>
      <dsp:txXfrm>
        <a:off x="20426" y="17127"/>
        <a:ext cx="6716562" cy="55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B5CD-5C92-42B1-95DE-1B2240D8D840}">
      <dsp:nvSpPr>
        <dsp:cNvPr id="0" name=""/>
        <dsp:cNvSpPr/>
      </dsp:nvSpPr>
      <dsp:spPr>
        <a:xfrm>
          <a:off x="3299" y="0"/>
          <a:ext cx="675081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Site de création de sondage en ligne </a:t>
          </a:r>
          <a:endParaRPr lang="fr-FR" sz="2500" kern="1200" dirty="0"/>
        </a:p>
      </dsp:txBody>
      <dsp:txXfrm>
        <a:off x="20426" y="17127"/>
        <a:ext cx="6716562" cy="55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C4AE2-D70B-4F76-A544-484DDF082BA8}">
      <dsp:nvSpPr>
        <dsp:cNvPr id="0" name=""/>
        <dsp:cNvSpPr/>
      </dsp:nvSpPr>
      <dsp:spPr>
        <a:xfrm>
          <a:off x="1946046" y="66"/>
          <a:ext cx="5852412" cy="813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Plan de démonstration</a:t>
          </a:r>
          <a:endParaRPr lang="fr-FR" sz="4600" kern="1200" dirty="0"/>
        </a:p>
      </dsp:txBody>
      <dsp:txXfrm>
        <a:off x="1969875" y="23895"/>
        <a:ext cx="5804754" cy="765935"/>
      </dsp:txXfrm>
    </dsp:sp>
    <dsp:sp modelId="{8FF410C2-7E96-4D95-A061-3C74C4F3D50F}">
      <dsp:nvSpPr>
        <dsp:cNvPr id="0" name=""/>
        <dsp:cNvSpPr/>
      </dsp:nvSpPr>
      <dsp:spPr>
        <a:xfrm>
          <a:off x="1946046" y="960106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6DAC7-78B6-4EB3-AC91-1D1A827CD0E8}">
      <dsp:nvSpPr>
        <dsp:cNvPr id="0" name=""/>
        <dsp:cNvSpPr/>
      </dsp:nvSpPr>
      <dsp:spPr>
        <a:xfrm>
          <a:off x="2808455" y="960106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Technologies employées</a:t>
          </a:r>
          <a:endParaRPr lang="fr-FR" sz="2600" kern="1200" dirty="0"/>
        </a:p>
      </dsp:txBody>
      <dsp:txXfrm>
        <a:off x="2848178" y="999829"/>
        <a:ext cx="4910557" cy="734147"/>
      </dsp:txXfrm>
    </dsp:sp>
    <dsp:sp modelId="{6431F7D5-7A46-4ADB-A61F-A06DCE54A05E}">
      <dsp:nvSpPr>
        <dsp:cNvPr id="0" name=""/>
        <dsp:cNvSpPr/>
      </dsp:nvSpPr>
      <dsp:spPr>
        <a:xfrm>
          <a:off x="1946046" y="1871331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43756-CDEA-4492-BF18-2F40DB3B2CEA}">
      <dsp:nvSpPr>
        <dsp:cNvPr id="0" name=""/>
        <dsp:cNvSpPr/>
      </dsp:nvSpPr>
      <dsp:spPr>
        <a:xfrm>
          <a:off x="2808455" y="1871331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Fonctionnalités de l’application</a:t>
          </a:r>
          <a:endParaRPr lang="fr-FR" sz="2600" kern="1200" dirty="0"/>
        </a:p>
      </dsp:txBody>
      <dsp:txXfrm>
        <a:off x="2848178" y="1911054"/>
        <a:ext cx="4910557" cy="734147"/>
      </dsp:txXfrm>
    </dsp:sp>
    <dsp:sp modelId="{EB92AE3F-1095-4523-BD01-6019FE282782}">
      <dsp:nvSpPr>
        <dsp:cNvPr id="0" name=""/>
        <dsp:cNvSpPr/>
      </dsp:nvSpPr>
      <dsp:spPr>
        <a:xfrm>
          <a:off x="1946046" y="2782556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696CD-05C6-4954-A0D2-14BA2C97CC6B}">
      <dsp:nvSpPr>
        <dsp:cNvPr id="0" name=""/>
        <dsp:cNvSpPr/>
      </dsp:nvSpPr>
      <dsp:spPr>
        <a:xfrm>
          <a:off x="2808455" y="2782556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Démonstration de l’application</a:t>
          </a:r>
          <a:endParaRPr lang="fr-FR" sz="2600" kern="1200" dirty="0"/>
        </a:p>
      </dsp:txBody>
      <dsp:txXfrm>
        <a:off x="2848178" y="2822279"/>
        <a:ext cx="4910557" cy="734147"/>
      </dsp:txXfrm>
    </dsp:sp>
    <dsp:sp modelId="{BCA64B92-F5B8-4993-8045-7D17A90DCA9B}">
      <dsp:nvSpPr>
        <dsp:cNvPr id="0" name=""/>
        <dsp:cNvSpPr/>
      </dsp:nvSpPr>
      <dsp:spPr>
        <a:xfrm>
          <a:off x="1946046" y="3693781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66836-990C-4E40-9046-BF4B1C212746}">
      <dsp:nvSpPr>
        <dsp:cNvPr id="0" name=""/>
        <dsp:cNvSpPr/>
      </dsp:nvSpPr>
      <dsp:spPr>
        <a:xfrm>
          <a:off x="2808455" y="3693781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Bilan</a:t>
          </a:r>
          <a:endParaRPr lang="fr-FR" sz="2600" kern="1200" dirty="0"/>
        </a:p>
      </dsp:txBody>
      <dsp:txXfrm>
        <a:off x="2848178" y="3733504"/>
        <a:ext cx="4910557" cy="734147"/>
      </dsp:txXfrm>
    </dsp:sp>
    <dsp:sp modelId="{ACA4E275-4B98-4EE0-8B87-E9C363629E41}">
      <dsp:nvSpPr>
        <dsp:cNvPr id="0" name=""/>
        <dsp:cNvSpPr/>
      </dsp:nvSpPr>
      <dsp:spPr>
        <a:xfrm>
          <a:off x="1946046" y="4605007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F00CF-8E58-4741-A9C3-FB91EA8094FF}">
      <dsp:nvSpPr>
        <dsp:cNvPr id="0" name=""/>
        <dsp:cNvSpPr/>
      </dsp:nvSpPr>
      <dsp:spPr>
        <a:xfrm>
          <a:off x="2808455" y="4605007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Conclusion</a:t>
          </a:r>
          <a:endParaRPr lang="fr-FR" sz="2600" kern="1200" dirty="0"/>
        </a:p>
      </dsp:txBody>
      <dsp:txXfrm>
        <a:off x="2848178" y="4644730"/>
        <a:ext cx="4910557" cy="734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B3154-923F-47E6-B5BE-9AAE65E29D9E}">
      <dsp:nvSpPr>
        <dsp:cNvPr id="0" name=""/>
        <dsp:cNvSpPr/>
      </dsp:nvSpPr>
      <dsp:spPr>
        <a:xfrm>
          <a:off x="0" y="0"/>
          <a:ext cx="7447557" cy="145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Back-End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Framework ASP.NET MVC 5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C#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SQL Server Express</a:t>
          </a:r>
          <a:endParaRPr lang="fr-FR" sz="1500" kern="1200" dirty="0"/>
        </a:p>
      </dsp:txBody>
      <dsp:txXfrm>
        <a:off x="1635234" y="0"/>
        <a:ext cx="5812322" cy="1457230"/>
      </dsp:txXfrm>
    </dsp:sp>
    <dsp:sp modelId="{D98602C3-9DD9-4B0F-9375-DB245F5DDE4C}">
      <dsp:nvSpPr>
        <dsp:cNvPr id="0" name=""/>
        <dsp:cNvSpPr/>
      </dsp:nvSpPr>
      <dsp:spPr>
        <a:xfrm>
          <a:off x="280278" y="132817"/>
          <a:ext cx="1220401" cy="1191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DEFC6-9B83-4F9D-AAA1-7B1A3D0D01D5}">
      <dsp:nvSpPr>
        <dsp:cNvPr id="0" name=""/>
        <dsp:cNvSpPr/>
      </dsp:nvSpPr>
      <dsp:spPr>
        <a:xfrm>
          <a:off x="0" y="1602953"/>
          <a:ext cx="7447557" cy="145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Front-End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HTML5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CSS3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JavaScript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Framework </a:t>
          </a:r>
          <a:r>
            <a:rPr lang="fr-FR" sz="1500" kern="1200" dirty="0" err="1" smtClean="0"/>
            <a:t>BootStrap</a:t>
          </a:r>
          <a:endParaRPr lang="fr-FR" sz="1500" kern="1200" dirty="0"/>
        </a:p>
      </dsp:txBody>
      <dsp:txXfrm>
        <a:off x="1635234" y="1602953"/>
        <a:ext cx="5812322" cy="1457230"/>
      </dsp:txXfrm>
    </dsp:sp>
    <dsp:sp modelId="{1C35ACC3-6DEF-409F-BDC7-616F1BE3523E}">
      <dsp:nvSpPr>
        <dsp:cNvPr id="0" name=""/>
        <dsp:cNvSpPr/>
      </dsp:nvSpPr>
      <dsp:spPr>
        <a:xfrm>
          <a:off x="280419" y="1735917"/>
          <a:ext cx="1220118" cy="1191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3C42F-2E32-4DBD-800D-588FAF3BC5DD}">
      <dsp:nvSpPr>
        <dsp:cNvPr id="0" name=""/>
        <dsp:cNvSpPr/>
      </dsp:nvSpPr>
      <dsp:spPr>
        <a:xfrm>
          <a:off x="0" y="3205907"/>
          <a:ext cx="7447557" cy="145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Versioning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GIT</a:t>
          </a:r>
          <a:endParaRPr lang="fr-FR" sz="1500" kern="1200" dirty="0"/>
        </a:p>
      </dsp:txBody>
      <dsp:txXfrm>
        <a:off x="1635234" y="3205907"/>
        <a:ext cx="5812322" cy="1457230"/>
      </dsp:txXfrm>
    </dsp:sp>
    <dsp:sp modelId="{6657B455-D5B4-4CBA-82D0-4102DAE3A91A}">
      <dsp:nvSpPr>
        <dsp:cNvPr id="0" name=""/>
        <dsp:cNvSpPr/>
      </dsp:nvSpPr>
      <dsp:spPr>
        <a:xfrm>
          <a:off x="280278" y="3338725"/>
          <a:ext cx="1220401" cy="1191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76A8F-73EA-45DD-B8ED-D1A055F860E9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8E202-8BA2-441A-8841-496C45DC77CB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Création d’un utilisateur</a:t>
          </a:r>
          <a:endParaRPr lang="fr-FR" sz="2500" kern="1200" dirty="0"/>
        </a:p>
      </dsp:txBody>
      <dsp:txXfrm>
        <a:off x="380119" y="246332"/>
        <a:ext cx="7675541" cy="492448"/>
      </dsp:txXfrm>
    </dsp:sp>
    <dsp:sp modelId="{D13A29AC-32F8-48B6-8ABD-31D335AF0140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7A688-921B-46DD-ABC9-C897794755C8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Création d’un sondage (choix unique ou multiple</a:t>
          </a:r>
          <a:endParaRPr lang="fr-FR" sz="2500" kern="1200" dirty="0"/>
        </a:p>
      </dsp:txBody>
      <dsp:txXfrm>
        <a:off x="826075" y="985438"/>
        <a:ext cx="7229585" cy="492448"/>
      </dsp:txXfrm>
    </dsp:sp>
    <dsp:sp modelId="{83E920D3-5029-4565-A9DD-F2C6BE22D3B9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0778-2937-4936-A3FB-FD9DE5859D0A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Nombre de choix de réponse (entre 2 et 15)</a:t>
          </a:r>
        </a:p>
      </dsp:txBody>
      <dsp:txXfrm>
        <a:off x="1070457" y="1724003"/>
        <a:ext cx="6985203" cy="492448"/>
      </dsp:txXfrm>
    </dsp:sp>
    <dsp:sp modelId="{4798088F-3EE3-4D2A-98F0-3223A12C95D9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69200-CA3A-405D-B547-80D69D2189F7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Envoi d’un email contenant les trois liens</a:t>
          </a:r>
        </a:p>
      </dsp:txBody>
      <dsp:txXfrm>
        <a:off x="1148486" y="2463109"/>
        <a:ext cx="6907174" cy="492448"/>
      </dsp:txXfrm>
    </dsp:sp>
    <dsp:sp modelId="{98E6C53A-029C-41F3-8C6B-68A700484B31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E0B7B-D74C-4071-B453-1FDF58D25499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Voter à un sondage</a:t>
          </a:r>
        </a:p>
      </dsp:txBody>
      <dsp:txXfrm>
        <a:off x="1070457" y="3202215"/>
        <a:ext cx="6985203" cy="492448"/>
      </dsp:txXfrm>
    </dsp:sp>
    <dsp:sp modelId="{8E33CF53-FD1A-4EF8-AD28-B2531AEB2B3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AAF63-0F80-4B30-804A-FAEC7C60A314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Visualisation des résultats d’un sondage</a:t>
          </a:r>
        </a:p>
      </dsp:txBody>
      <dsp:txXfrm>
        <a:off x="826075" y="3940779"/>
        <a:ext cx="7229585" cy="492448"/>
      </dsp:txXfrm>
    </dsp:sp>
    <dsp:sp modelId="{E7BF68A0-75B8-4FE5-B95E-45BE480DC749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42B7-A348-4994-96D6-D7AE212EB54F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Désactivation d’un sondage</a:t>
          </a:r>
        </a:p>
      </dsp:txBody>
      <dsp:txXfrm>
        <a:off x="380119" y="4679885"/>
        <a:ext cx="7675541" cy="492448"/>
      </dsp:txXfrm>
    </dsp:sp>
    <dsp:sp modelId="{ED624DC7-F2AE-4235-A9B3-41A2ABE5F0B7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F64B1-E2F1-48DC-88FC-D9D8AD4EF517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>
        <a:off x="1711527" y="31741"/>
        <a:ext cx="1887238" cy="1020251"/>
      </dsp:txXfrm>
    </dsp:sp>
    <dsp:sp modelId="{97F05C17-5E1C-4C87-B57A-590CC1856E95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>
        <a:off x="4529234" y="31741"/>
        <a:ext cx="1887238" cy="1020251"/>
      </dsp:txXfrm>
    </dsp:sp>
    <dsp:sp modelId="{4AAA2E9A-9846-4FA6-A305-EE670EB086BE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6489A-7526-4BB3-BFD6-AFD7A5034951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53CD4-88E8-40DA-B2FE-FF8E80566D74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700" kern="1200"/>
        </a:p>
      </dsp:txBody>
      <dsp:txXfrm>
        <a:off x="4598111" y="3448948"/>
        <a:ext cx="1857857" cy="818285"/>
      </dsp:txXfrm>
    </dsp:sp>
    <dsp:sp modelId="{AC03DE95-94E2-4EEE-A1A6-F675368AD6DC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700" kern="1200"/>
        </a:p>
      </dsp:txBody>
      <dsp:txXfrm>
        <a:off x="4668553" y="2473588"/>
        <a:ext cx="1857857" cy="818285"/>
      </dsp:txXfrm>
    </dsp:sp>
    <dsp:sp modelId="{4E9D0C0E-391A-4972-8EBB-54EFB9CA4532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700" kern="1200"/>
        </a:p>
      </dsp:txBody>
      <dsp:txXfrm>
        <a:off x="4738996" y="1519902"/>
        <a:ext cx="1857857" cy="818285"/>
      </dsp:txXfrm>
    </dsp:sp>
    <dsp:sp modelId="{25C0A64C-8558-4D46-ABE5-6ADB0F29F304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700" kern="1200"/>
        </a:p>
      </dsp:txBody>
      <dsp:txXfrm>
        <a:off x="1807497" y="3253876"/>
        <a:ext cx="1857857" cy="818285"/>
      </dsp:txXfrm>
    </dsp:sp>
    <dsp:sp modelId="{D418FAEB-D6E1-44DE-8B56-FBC508D9499A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700" kern="1200"/>
        </a:p>
      </dsp:txBody>
      <dsp:txXfrm>
        <a:off x="1877940" y="2278516"/>
        <a:ext cx="1857857" cy="81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4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10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1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4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52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98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87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6FA4044-1873-48A0-BF06-B359E721BF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3DC0F333-013E-4E07-8590-F2C38A9008CC}"/>
              </a:ext>
            </a:extLst>
          </p:cNvPr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86A570A-E103-4710-BC5B-5705FF80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395A80C-6A9C-4D93-9107-384AC7BD3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449B4B-9EDA-44F6-8AC8-73A51300F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61FC4A3-2CD7-4B4C-A0E2-B71C80F7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9DA0155-D0A7-4786-B857-852B80394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43584-F8A4-451D-A0A7-6171474F7B55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833900E-8044-421C-A09F-B75D0646B00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D5E339-9C30-4341-A98F-D13025FD2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78AE240-30AE-4D2B-981B-11E24F06F3D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D142EB-C3DC-416B-80A4-A63DF1DF3687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09592D3-9C40-44B1-A436-13202E44B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91B4172-44D9-440E-945E-870A1FAFE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DF76E82-4E0C-4DD1-9C97-56AC02A08BC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2076CF-272A-4A62-8560-37FBA7E8D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EB7335-0DFC-4D9B-AE92-EB5EB616239E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1AA0D1-B279-49C4-9854-850946C3C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66993F-F076-44F7-8AB2-CBBABED82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20953D-D7F2-4D9F-A944-47755B9E45BB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DCD4A25-E083-40D8-87F9-6213913E7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8BBFA06-3856-474D-9662-83DBE1503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08A489-3D6C-4171-8805-D9EE19788FB1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912BF48-D8C9-42B1-ADEE-29A6AD8B5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1F2E348-BF49-445F-B4C2-AABFADB0D7F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7696F7A-E53D-4AC3-B381-3F7F221ED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B0356A-5C62-4C81-9FEC-6C6A08224D69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C22F414-0BD5-49DC-B571-231F24D3B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09FD4D6-CA2A-4838-9EBC-2CAA4EF7FD56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DCD31B-3223-401C-947E-0A4D3073C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E6876FAF-04F6-496C-8F91-A9383B69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1DC020B-FBA6-4BE3-9152-FD82F02E7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96BF21D-9F42-4D99-A68E-65543E1228CA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11CC897-959A-4A43-8917-D7BE8FFE5E0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C3E23D-0041-44EC-9BEE-D04541B5C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454C53E-48B7-4650-9A87-1416F3326288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7A11410-97FE-4988-9805-F8C599B9191D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A54F5D28-9D68-4744-A5F7-DD50E630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FFED01C-E30C-4B0E-9EAD-08D3F8C1CFF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45E40DD-9B1A-45C2-A7A4-CD393269C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D5E7CE5-33AE-4ED7-BA03-E380EC34D75C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488AFCE-E4CD-41B2-9D6D-5486BCC9E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67BE11FE-7941-4C7A-9C70-686CEB4E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9DBDFA6-D814-46F2-8030-984844490B33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40536FD4-826E-463B-9B65-6EC5EB9A4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B44E7226-D061-4182-B5A7-8AE1A7847DD8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2C2FB74B-9028-46CC-8AD7-DE374FB91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4F51D956-D62C-4EA3-B62C-FA7518678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C2DB2B6D-2564-4237-84CE-D9D12EA4BFB8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34F92EB-668D-43A3-923B-BE2D477033E5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DEF40C34-354A-4AE1-B61D-6E5717363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C05F441-6A54-4076-9FC8-4C415147E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45A1D628-096C-42AC-B2AB-793BED5FA021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F1991CA-249A-4FAA-9FAB-22AC31A10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CBE72BF-B129-4BBB-A87E-678356ED27B9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881CAA6-2ED9-4911-BD19-46C17E7C6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D1B589B6-C85A-4DD3-BBFC-AB5735204F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89" y="106478"/>
            <a:ext cx="29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9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8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2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9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0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6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3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D68CB2-0F63-43E2-9BDC-5EC6FD05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2409713"/>
            <a:ext cx="6336254" cy="172794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417E42-06ED-45AC-AC4F-34B42470D7C9}"/>
              </a:ext>
            </a:extLst>
          </p:cNvPr>
          <p:cNvSpPr txBox="1"/>
          <p:nvPr/>
        </p:nvSpPr>
        <p:spPr>
          <a:xfrm>
            <a:off x="2495774" y="4324574"/>
            <a:ext cx="72051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been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Simpoll</a:t>
            </a:r>
            <a:endParaRPr lang="fr-F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9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2.96296E-6 L -1.66667E-6 -0.07223 " pathEditMode="relative" rAng="0" ptsTypes="AA">
                                      <p:cBhvr>
                                        <p:cTn id="18" dur="6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9" dur="3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325" fill="hold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325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325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4" grpId="2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337539" y="968103"/>
            <a:ext cx="6757416" cy="1335594"/>
            <a:chOff x="2404872" y="968103"/>
            <a:chExt cx="6757416" cy="1335594"/>
          </a:xfrm>
        </p:grpSpPr>
        <p:graphicFrame>
          <p:nvGraphicFramePr>
            <p:cNvPr id="5" name="Diagramme 4"/>
            <p:cNvGraphicFramePr/>
            <p:nvPr>
              <p:extLst>
                <p:ext uri="{D42A27DB-BD31-4B8C-83A1-F6EECF244321}">
                  <p14:modId xmlns:p14="http://schemas.microsoft.com/office/powerpoint/2010/main" val="3077636895"/>
                </p:ext>
              </p:extLst>
            </p:nvPr>
          </p:nvGraphicFramePr>
          <p:xfrm>
            <a:off x="2404872" y="968103"/>
            <a:ext cx="6757416" cy="584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Diagramme 2"/>
            <p:cNvGraphicFramePr/>
            <p:nvPr>
              <p:extLst>
                <p:ext uri="{D42A27DB-BD31-4B8C-83A1-F6EECF244321}">
                  <p14:modId xmlns:p14="http://schemas.microsoft.com/office/powerpoint/2010/main" val="2088370625"/>
                </p:ext>
              </p:extLst>
            </p:nvPr>
          </p:nvGraphicFramePr>
          <p:xfrm>
            <a:off x="2404872" y="1718922"/>
            <a:ext cx="6757416" cy="584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12D50D2A-AB7D-4853-8720-3D99AC95765E}"/>
              </a:ext>
            </a:extLst>
          </p:cNvPr>
          <p:cNvSpPr txBox="1"/>
          <p:nvPr/>
        </p:nvSpPr>
        <p:spPr>
          <a:xfrm>
            <a:off x="240487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Damien Meistertzheim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33D615-6078-4B1B-9BE6-10C92B378E65}"/>
              </a:ext>
            </a:extLst>
          </p:cNvPr>
          <p:cNvSpPr txBox="1"/>
          <p:nvPr/>
        </p:nvSpPr>
        <p:spPr>
          <a:xfrm>
            <a:off x="715975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Amine Zeghad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9CE6AB-A9A3-4DA8-BDF1-CEB2BF4052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2536681"/>
            <a:ext cx="5708350" cy="36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233312312"/>
              </p:ext>
            </p:extLst>
          </p:nvPr>
        </p:nvGraphicFramePr>
        <p:xfrm>
          <a:off x="1111918" y="1028530"/>
          <a:ext cx="97445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8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066EF45-2E96-4793-9545-568A0305C1EB}"/>
              </a:ext>
            </a:extLst>
          </p:cNvPr>
          <p:cNvSpPr txBox="1"/>
          <p:nvPr/>
        </p:nvSpPr>
        <p:spPr>
          <a:xfrm>
            <a:off x="3289346" y="694417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 employées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987069A-6350-41C5-A761-F73C383E213F}"/>
              </a:ext>
            </a:extLst>
          </p:cNvPr>
          <p:cNvGrpSpPr/>
          <p:nvPr/>
        </p:nvGrpSpPr>
        <p:grpSpPr>
          <a:xfrm>
            <a:off x="3585280" y="1817993"/>
            <a:ext cx="7287768" cy="4524315"/>
            <a:chOff x="2862072" y="1892808"/>
            <a:chExt cx="7287768" cy="4524315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27900C3-70A6-47C9-AE7E-2CDA3D9D5CA3}"/>
                </a:ext>
              </a:extLst>
            </p:cNvPr>
            <p:cNvSpPr txBox="1"/>
            <p:nvPr/>
          </p:nvSpPr>
          <p:spPr>
            <a:xfrm>
              <a:off x="2862072" y="1892808"/>
              <a:ext cx="72877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Back-End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Front-End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Versionning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CBA4A6-968B-48FC-BC99-732E5B094A7A}"/>
                </a:ext>
              </a:extLst>
            </p:cNvPr>
            <p:cNvSpPr txBox="1"/>
            <p:nvPr/>
          </p:nvSpPr>
          <p:spPr>
            <a:xfrm>
              <a:off x="3419856" y="2258568"/>
              <a:ext cx="4590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Framework ASP.NET MVC 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SQL Server Express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CC88347-7AB5-4CDA-84E9-BEAE579C0AB1}"/>
                </a:ext>
              </a:extLst>
            </p:cNvPr>
            <p:cNvSpPr txBox="1"/>
            <p:nvPr/>
          </p:nvSpPr>
          <p:spPr>
            <a:xfrm>
              <a:off x="3419856" y="3904488"/>
              <a:ext cx="394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HTML 5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CSS 3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Bootstrap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Javascript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00E7E8E-67EB-4B7E-82E4-C797CDBC6990}"/>
                </a:ext>
              </a:extLst>
            </p:cNvPr>
            <p:cNvSpPr txBox="1"/>
            <p:nvPr/>
          </p:nvSpPr>
          <p:spPr>
            <a:xfrm>
              <a:off x="3419856" y="5412976"/>
              <a:ext cx="420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Git</a:t>
              </a:r>
            </a:p>
          </p:txBody>
        </p:sp>
      </p:grp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20915132"/>
              </p:ext>
            </p:extLst>
          </p:nvPr>
        </p:nvGraphicFramePr>
        <p:xfrm>
          <a:off x="2223562" y="1899980"/>
          <a:ext cx="7447557" cy="466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88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95ED813-1E7C-4CE2-A88C-84D5812F3445}"/>
              </a:ext>
            </a:extLst>
          </p:cNvPr>
          <p:cNvSpPr txBox="1"/>
          <p:nvPr/>
        </p:nvSpPr>
        <p:spPr>
          <a:xfrm>
            <a:off x="2692256" y="718327"/>
            <a:ext cx="893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Dubai Medium" panose="020B0603030403030204" pitchFamily="34" charset="-78"/>
              </a:rPr>
              <a:t>Fonctionnalité de l’application</a:t>
            </a:r>
            <a:endParaRPr lang="fr-F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20462377"/>
              </p:ext>
            </p:extLst>
          </p:nvPr>
        </p:nvGraphicFramePr>
        <p:xfrm>
          <a:off x="1541548" y="13383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3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66AEB3-07DB-4AE4-858D-4654DC63B334}"/>
              </a:ext>
            </a:extLst>
          </p:cNvPr>
          <p:cNvSpPr txBox="1"/>
          <p:nvPr/>
        </p:nvSpPr>
        <p:spPr>
          <a:xfrm>
            <a:off x="3118646" y="1001796"/>
            <a:ext cx="723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Démonstration de l’application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2DD2F-D57C-4420-9D19-F09F458B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53" y="2122963"/>
            <a:ext cx="4984272" cy="43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116388669"/>
              </p:ext>
            </p:extLst>
          </p:nvPr>
        </p:nvGraphicFramePr>
        <p:xfrm>
          <a:off x="1666240" y="13098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4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2F0154E-C1C8-4D36-AC8C-CA87E2BE4F34}"/>
              </a:ext>
            </a:extLst>
          </p:cNvPr>
          <p:cNvSpPr txBox="1"/>
          <p:nvPr/>
        </p:nvSpPr>
        <p:spPr>
          <a:xfrm>
            <a:off x="3067396" y="2521270"/>
            <a:ext cx="656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95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703</TotalTime>
  <Words>123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Dubai</vt:lpstr>
      <vt:lpstr>Dubai Medium</vt:lpstr>
      <vt:lpstr>Trebuchet MS</vt:lpstr>
      <vt:lpstr>Tw Cen MT</vt:lpstr>
      <vt:lpstr>Circuit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MEISTERTZHEIM</dc:creator>
  <cp:lastModifiedBy>Amine Zeghad</cp:lastModifiedBy>
  <cp:revision>22</cp:revision>
  <dcterms:created xsi:type="dcterms:W3CDTF">2018-01-30T08:10:41Z</dcterms:created>
  <dcterms:modified xsi:type="dcterms:W3CDTF">2018-02-05T23:41:38Z</dcterms:modified>
</cp:coreProperties>
</file>