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49"/>
    <p:sldMasterId id="2147483660" r:id="rId350"/>
  </p:sldMasterIdLst>
  <p:notesMasterIdLst>
    <p:notesMasterId r:id="rId382"/>
  </p:notesMasterIdLst>
  <p:sldIdLst>
    <p:sldId id="294" r:id="rId351"/>
    <p:sldId id="293" r:id="rId352"/>
    <p:sldId id="292" r:id="rId353"/>
    <p:sldId id="288" r:id="rId354"/>
    <p:sldId id="258" r:id="rId355"/>
    <p:sldId id="269" r:id="rId356"/>
    <p:sldId id="270" r:id="rId357"/>
    <p:sldId id="271" r:id="rId358"/>
    <p:sldId id="298" r:id="rId359"/>
    <p:sldId id="295" r:id="rId360"/>
    <p:sldId id="296" r:id="rId361"/>
    <p:sldId id="302" r:id="rId362"/>
    <p:sldId id="299" r:id="rId363"/>
    <p:sldId id="300" r:id="rId364"/>
    <p:sldId id="301" r:id="rId365"/>
    <p:sldId id="297" r:id="rId366"/>
    <p:sldId id="265" r:id="rId367"/>
    <p:sldId id="272" r:id="rId368"/>
    <p:sldId id="273" r:id="rId369"/>
    <p:sldId id="274" r:id="rId370"/>
    <p:sldId id="275" r:id="rId371"/>
    <p:sldId id="276" r:id="rId372"/>
    <p:sldId id="278" r:id="rId373"/>
    <p:sldId id="279" r:id="rId374"/>
    <p:sldId id="280" r:id="rId375"/>
    <p:sldId id="282" r:id="rId376"/>
    <p:sldId id="281" r:id="rId377"/>
    <p:sldId id="283" r:id="rId378"/>
    <p:sldId id="287" r:id="rId379"/>
    <p:sldId id="267" r:id="rId380"/>
    <p:sldId id="285" r:id="rId38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27" autoAdjust="0"/>
  </p:normalViewPr>
  <p:slideViewPr>
    <p:cSldViewPr snapToGrid="0">
      <p:cViewPr varScale="1">
        <p:scale>
          <a:sx n="84" d="100"/>
          <a:sy n="84" d="100"/>
        </p:scale>
        <p:origin x="156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slide" Target="slides/slide16.xml"/><Relationship Id="rId387" Type="http://schemas.microsoft.com/office/2015/10/relationships/revisionInfo" Target="revisionInfo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slide" Target="slides/slide6.xml"/><Relationship Id="rId377" Type="http://schemas.openxmlformats.org/officeDocument/2006/relationships/slide" Target="slides/slide27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slide" Target="slides/slide17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slide" Target="slides/slide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28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1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slide" Target="slides/slide8.xml"/><Relationship Id="rId379" Type="http://schemas.openxmlformats.org/officeDocument/2006/relationships/slide" Target="slides/slide2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1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30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slide" Target="slides/slide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20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slideMaster" Target="slideMasters/slideMaster1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slide" Target="slides/slide10.xml"/><Relationship Id="rId381" Type="http://schemas.openxmlformats.org/officeDocument/2006/relationships/slide" Target="slides/slide31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slideMaster" Target="slideMasters/slideMaster2.xml"/><Relationship Id="rId371" Type="http://schemas.openxmlformats.org/officeDocument/2006/relationships/slide" Target="slides/slide2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" Target="slides/slide1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notesMaster" Target="notesMasters/notesMaster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1.xml"/><Relationship Id="rId372" Type="http://schemas.openxmlformats.org/officeDocument/2006/relationships/slide" Target="slides/slide22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" Target="slides/slide12.xml"/><Relationship Id="rId383" Type="http://schemas.openxmlformats.org/officeDocument/2006/relationships/presProps" Target="presProps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slide" Target="slides/slide2.xml"/><Relationship Id="rId373" Type="http://schemas.openxmlformats.org/officeDocument/2006/relationships/slide" Target="slides/slide23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13.xml"/><Relationship Id="rId384" Type="http://schemas.openxmlformats.org/officeDocument/2006/relationships/viewProps" Target="viewProps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slide" Target="slides/slide3.xml"/><Relationship Id="rId374" Type="http://schemas.openxmlformats.org/officeDocument/2006/relationships/slide" Target="slides/slide24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1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theme" Target="theme/theme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slide" Target="slides/slide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25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15.xml"/><Relationship Id="rId386" Type="http://schemas.openxmlformats.org/officeDocument/2006/relationships/tableStyles" Target="tableStyle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slide" Target="slides/slide5.xml"/><Relationship Id="rId376" Type="http://schemas.openxmlformats.org/officeDocument/2006/relationships/slide" Target="slides/slide2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213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122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../customXml/item21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337.xml"/><Relationship Id="rId1" Type="http://schemas.openxmlformats.org/officeDocument/2006/relationships/customXml" Target="../../customXml/item302.xml"/><Relationship Id="rId6" Type="http://schemas.openxmlformats.org/officeDocument/2006/relationships/customXml" Target="../../customXml/item113.xml"/><Relationship Id="rId5" Type="http://schemas.openxmlformats.org/officeDocument/2006/relationships/customXml" Target="../../customXml/item92.xml"/><Relationship Id="rId4" Type="http://schemas.openxmlformats.org/officeDocument/2006/relationships/customXml" Target="../../customXml/item6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0.xml"/><Relationship Id="rId13" Type="http://schemas.openxmlformats.org/officeDocument/2006/relationships/customXml" Target="../../customXml/item286.xml"/><Relationship Id="rId18" Type="http://schemas.openxmlformats.org/officeDocument/2006/relationships/slide" Target="slide29.xml"/><Relationship Id="rId3" Type="http://schemas.openxmlformats.org/officeDocument/2006/relationships/customXml" Target="../../customXml/item320.xml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250.xml"/><Relationship Id="rId17" Type="http://schemas.openxmlformats.org/officeDocument/2006/relationships/slide" Target="slide25.xml"/><Relationship Id="rId2" Type="http://schemas.openxmlformats.org/officeDocument/2006/relationships/customXml" Target="../../customXml/item182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77.xml"/><Relationship Id="rId11" Type="http://schemas.openxmlformats.org/officeDocument/2006/relationships/customXml" Target="../../customXml/item215.xml"/><Relationship Id="rId5" Type="http://schemas.openxmlformats.org/officeDocument/2006/relationships/customXml" Target="../../customXml/item42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198.xml"/><Relationship Id="rId19" Type="http://schemas.openxmlformats.org/officeDocument/2006/relationships/slide" Target="slide30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63.xml"/><Relationship Id="rId1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6.xml"/><Relationship Id="rId13" Type="http://schemas.openxmlformats.org/officeDocument/2006/relationships/customXml" Target="../../customXml/item26.xml"/><Relationship Id="rId18" Type="http://schemas.openxmlformats.org/officeDocument/2006/relationships/slide" Target="slide29.xml"/><Relationship Id="rId3" Type="http://schemas.openxmlformats.org/officeDocument/2006/relationships/customXml" Target="../../customXml/item58.xml"/><Relationship Id="rId7" Type="http://schemas.openxmlformats.org/officeDocument/2006/relationships/customXml" Target="../../customXml/item183.xml"/><Relationship Id="rId12" Type="http://schemas.openxmlformats.org/officeDocument/2006/relationships/customXml" Target="../../customXml/item338.xml"/><Relationship Id="rId17" Type="http://schemas.openxmlformats.org/officeDocument/2006/relationships/slide" Target="slide25.xml"/><Relationship Id="rId2" Type="http://schemas.openxmlformats.org/officeDocument/2006/relationships/customXml" Target="../../customXml/item269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33.xml"/><Relationship Id="rId6" Type="http://schemas.openxmlformats.org/officeDocument/2006/relationships/customXml" Target="../../customXml/item152.xml"/><Relationship Id="rId11" Type="http://schemas.openxmlformats.org/officeDocument/2006/relationships/customXml" Target="../../customXml/item303.xml"/><Relationship Id="rId5" Type="http://schemas.openxmlformats.org/officeDocument/2006/relationships/customXml" Target="../../customXml/item112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87.xml"/><Relationship Id="rId19" Type="http://schemas.openxmlformats.org/officeDocument/2006/relationships/slide" Target="slide30.xml"/><Relationship Id="rId4" Type="http://schemas.openxmlformats.org/officeDocument/2006/relationships/customXml" Target="../../customXml/item82.xml"/><Relationship Id="rId9" Type="http://schemas.openxmlformats.org/officeDocument/2006/relationships/customXml" Target="../../customXml/item253.xml"/><Relationship Id="rId1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customXml" Target="../../customXml/item149.xml"/><Relationship Id="rId18" Type="http://schemas.openxmlformats.org/officeDocument/2006/relationships/slide" Target="slide29.xml"/><Relationship Id="rId3" Type="http://schemas.openxmlformats.org/officeDocument/2006/relationships/customXml" Target="../../customXml/item177.xml"/><Relationship Id="rId7" Type="http://schemas.openxmlformats.org/officeDocument/2006/relationships/customXml" Target="../../customXml/item311.xml"/><Relationship Id="rId12" Type="http://schemas.openxmlformats.org/officeDocument/2006/relationships/customXml" Target="../../customXml/item121.xml"/><Relationship Id="rId17" Type="http://schemas.openxmlformats.org/officeDocument/2006/relationships/slide" Target="slide25.xml"/><Relationship Id="rId2" Type="http://schemas.openxmlformats.org/officeDocument/2006/relationships/customXml" Target="../../customXml/item50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279.xml"/><Relationship Id="rId11" Type="http://schemas.openxmlformats.org/officeDocument/2006/relationships/customXml" Target="../../customXml/item79.xml"/><Relationship Id="rId5" Type="http://schemas.openxmlformats.org/officeDocument/2006/relationships/customXml" Target="../../customXml/item247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67.xml"/><Relationship Id="rId19" Type="http://schemas.openxmlformats.org/officeDocument/2006/relationships/slide" Target="slide30.xml"/><Relationship Id="rId4" Type="http://schemas.openxmlformats.org/officeDocument/2006/relationships/customXml" Target="../../customXml/item212.xml"/><Relationship Id="rId9" Type="http://schemas.openxmlformats.org/officeDocument/2006/relationships/customXml" Target="../../customXml/item31.xml"/><Relationship Id="rId1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customXml" Target="../../customXml/item239.xml"/><Relationship Id="rId18" Type="http://schemas.openxmlformats.org/officeDocument/2006/relationships/slide" Target="slide16.xml"/><Relationship Id="rId3" Type="http://schemas.openxmlformats.org/officeDocument/2006/relationships/customXml" Target="../../customXml/item277.xml"/><Relationship Id="rId21" Type="http://schemas.openxmlformats.org/officeDocument/2006/relationships/slide" Target="slide30.xml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342.xml"/><Relationship Id="rId17" Type="http://schemas.openxmlformats.org/officeDocument/2006/relationships/slide" Target="slide11.xml"/><Relationship Id="rId2" Type="http://schemas.openxmlformats.org/officeDocument/2006/relationships/customXml" Target="../../customXml/item27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customXml" Target="../../customXml/item238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305.xml"/><Relationship Id="rId5" Type="http://schemas.openxmlformats.org/officeDocument/2006/relationships/customXml" Target="../../customXml/item340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165.xml"/><Relationship Id="rId19" Type="http://schemas.openxmlformats.org/officeDocument/2006/relationships/slide" Target="slide17.xml"/><Relationship Id="rId4" Type="http://schemas.openxmlformats.org/officeDocument/2006/relationships/customXml" Target="../../customXml/item309.xml"/><Relationship Id="rId9" Type="http://schemas.openxmlformats.org/officeDocument/2006/relationships/customXml" Target="../../customXml/item137.xml"/><Relationship Id="rId14" Type="http://schemas.openxmlformats.org/officeDocument/2006/relationships/slideLayout" Target="../slideLayouts/slideLayout13.xml"/><Relationship Id="rId22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5.xml"/><Relationship Id="rId13" Type="http://schemas.openxmlformats.org/officeDocument/2006/relationships/customXml" Target="../../customXml/item325.xml"/><Relationship Id="rId18" Type="http://schemas.openxmlformats.org/officeDocument/2006/relationships/slide" Target="slide29.xml"/><Relationship Id="rId3" Type="http://schemas.openxmlformats.org/officeDocument/2006/relationships/customXml" Target="../../customXml/item18.xml"/><Relationship Id="rId7" Type="http://schemas.openxmlformats.org/officeDocument/2006/relationships/customXml" Target="../../customXml/item153.xml"/><Relationship Id="rId12" Type="http://schemas.openxmlformats.org/officeDocument/2006/relationships/customXml" Target="../../customXml/item294.xml"/><Relationship Id="rId17" Type="http://schemas.openxmlformats.org/officeDocument/2006/relationships/slide" Target="slide17.xml"/><Relationship Id="rId2" Type="http://schemas.openxmlformats.org/officeDocument/2006/relationships/customXml" Target="../../customXml/item223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261.xml"/><Relationship Id="rId5" Type="http://schemas.openxmlformats.org/officeDocument/2006/relationships/customXml" Target="../../customXml/item83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46.xml"/><Relationship Id="rId19" Type="http://schemas.openxmlformats.org/officeDocument/2006/relationships/slide" Target="slide30.xml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207.xml"/><Relationship Id="rId1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2.xml"/><Relationship Id="rId13" Type="http://schemas.openxmlformats.org/officeDocument/2006/relationships/customXml" Target="../../customXml/item64.xml"/><Relationship Id="rId18" Type="http://schemas.openxmlformats.org/officeDocument/2006/relationships/slide" Target="slide29.xml"/><Relationship Id="rId3" Type="http://schemas.openxmlformats.org/officeDocument/2006/relationships/customXml" Target="../../customXml/item106.xml"/><Relationship Id="rId7" Type="http://schemas.openxmlformats.org/officeDocument/2006/relationships/customXml" Target="../../customXml/item229.xml"/><Relationship Id="rId12" Type="http://schemas.openxmlformats.org/officeDocument/2006/relationships/customXml" Target="../../customXml/item35.xml"/><Relationship Id="rId17" Type="http://schemas.openxmlformats.org/officeDocument/2006/relationships/slide" Target="slide17.xml"/><Relationship Id="rId2" Type="http://schemas.openxmlformats.org/officeDocument/2006/relationships/customXml" Target="../../customXml/item310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78.xml"/><Relationship Id="rId6" Type="http://schemas.openxmlformats.org/officeDocument/2006/relationships/customXml" Target="../../customXml/item192.xml"/><Relationship Id="rId11" Type="http://schemas.openxmlformats.org/officeDocument/2006/relationships/customXml" Target="../../customXml/item346.xml"/><Relationship Id="rId5" Type="http://schemas.openxmlformats.org/officeDocument/2006/relationships/customXml" Target="../../customXml/item169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333.xml"/><Relationship Id="rId19" Type="http://schemas.openxmlformats.org/officeDocument/2006/relationships/slide" Target="slide30.xml"/><Relationship Id="rId4" Type="http://schemas.openxmlformats.org/officeDocument/2006/relationships/customXml" Target="../../customXml/item134.xml"/><Relationship Id="rId9" Type="http://schemas.openxmlformats.org/officeDocument/2006/relationships/customXml" Target="../../customXml/item295.xml"/><Relationship Id="rId1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4.xml"/><Relationship Id="rId13" Type="http://schemas.openxmlformats.org/officeDocument/2006/relationships/customXml" Target="../../customXml/item98.xml"/><Relationship Id="rId18" Type="http://schemas.openxmlformats.org/officeDocument/2006/relationships/slide" Target="slide29.xml"/><Relationship Id="rId3" Type="http://schemas.openxmlformats.org/officeDocument/2006/relationships/customXml" Target="../../customXml/item133.xml"/><Relationship Id="rId7" Type="http://schemas.openxmlformats.org/officeDocument/2006/relationships/customXml" Target="../../customXml/item270.xml"/><Relationship Id="rId12" Type="http://schemas.openxmlformats.org/officeDocument/2006/relationships/customXml" Target="../../customXml/item63.xml"/><Relationship Id="rId17" Type="http://schemas.openxmlformats.org/officeDocument/2006/relationships/slide" Target="slide17.xml"/><Relationship Id="rId2" Type="http://schemas.openxmlformats.org/officeDocument/2006/relationships/customXml" Target="../../customXml/item8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321.xml"/><Relationship Id="rId6" Type="http://schemas.openxmlformats.org/officeDocument/2006/relationships/customXml" Target="../../customXml/item237.xml"/><Relationship Id="rId11" Type="http://schemas.openxmlformats.org/officeDocument/2006/relationships/customXml" Target="../../customXml/item43.xml"/><Relationship Id="rId5" Type="http://schemas.openxmlformats.org/officeDocument/2006/relationships/customXml" Target="../../customXml/item199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5.xml"/><Relationship Id="rId19" Type="http://schemas.openxmlformats.org/officeDocument/2006/relationships/slide" Target="slide30.xml"/><Relationship Id="rId4" Type="http://schemas.openxmlformats.org/officeDocument/2006/relationships/customXml" Target="../../customXml/item168.xml"/><Relationship Id="rId9" Type="http://schemas.openxmlformats.org/officeDocument/2006/relationships/customXml" Target="../../customXml/item339.xml"/><Relationship Id="rId1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customXml" Target="../../customXml/item265.xml"/><Relationship Id="rId7" Type="http://schemas.openxmlformats.org/officeDocument/2006/relationships/slide" Target="slide22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324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08.xml"/><Relationship Id="rId10" Type="http://schemas.openxmlformats.org/officeDocument/2006/relationships/slide" Target="slide1.xml"/><Relationship Id="rId4" Type="http://schemas.openxmlformats.org/officeDocument/2006/relationships/customXml" Target="../../customXml/item173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1.xml"/><Relationship Id="rId3" Type="http://schemas.openxmlformats.org/officeDocument/2006/relationships/customXml" Target="../../customXml/item125.xml"/><Relationship Id="rId7" Type="http://schemas.openxmlformats.org/officeDocument/2006/relationships/customXml" Target="../../customXml/item102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39.xml"/><Relationship Id="rId11" Type="http://schemas.openxmlformats.org/officeDocument/2006/relationships/slide" Target="slide17.xml"/><Relationship Id="rId5" Type="http://schemas.openxmlformats.org/officeDocument/2006/relationships/customXml" Target="../../customXml/item329.xml"/><Relationship Id="rId10" Type="http://schemas.openxmlformats.org/officeDocument/2006/relationships/slide" Target="slide21.xml"/><Relationship Id="rId4" Type="http://schemas.openxmlformats.org/officeDocument/2006/relationships/customXml" Target="../../customXml/item22.xml"/><Relationship Id="rId9" Type="http://schemas.openxmlformats.org/officeDocument/2006/relationships/slide" Target="slide19.xml"/><Relationship Id="rId14" Type="http://schemas.openxmlformats.org/officeDocument/2006/relationships/slide" Target="slide2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13" Type="http://schemas.openxmlformats.org/officeDocument/2006/relationships/slide" Target="slide22.xml"/><Relationship Id="rId3" Type="http://schemas.openxmlformats.org/officeDocument/2006/relationships/customXml" Target="../../customXml/item172.xml"/><Relationship Id="rId7" Type="http://schemas.openxmlformats.org/officeDocument/2006/relationships/customXml" Target="../../customXml/item61.xml"/><Relationship Id="rId12" Type="http://schemas.openxmlformats.org/officeDocument/2006/relationships/slide" Target="slide20.xml"/><Relationship Id="rId2" Type="http://schemas.openxmlformats.org/officeDocument/2006/relationships/customXml" Target="../../customXml/item240.xml"/><Relationship Id="rId1" Type="http://schemas.openxmlformats.org/officeDocument/2006/relationships/customXml" Target="../../customXml/item282.xml"/><Relationship Id="rId6" Type="http://schemas.openxmlformats.org/officeDocument/2006/relationships/customXml" Target="../../customXml/item260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04.xml"/><Relationship Id="rId15" Type="http://schemas.openxmlformats.org/officeDocument/2006/relationships/slide" Target="slide1.xml"/><Relationship Id="rId10" Type="http://schemas.openxmlformats.org/officeDocument/2006/relationships/slide" Target="slide18.xml"/><Relationship Id="rId4" Type="http://schemas.openxmlformats.org/officeDocument/2006/relationships/customXml" Target="../../customXml/item131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ustomXml" Target="../../customXml/item167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29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266.xml"/><Relationship Id="rId5" Type="http://schemas.openxmlformats.org/officeDocument/2006/relationships/customXml" Target="../../customXml/item232.xml"/><Relationship Id="rId4" Type="http://schemas.openxmlformats.org/officeDocument/2006/relationships/customXml" Target="../../customXml/item19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.xml"/><Relationship Id="rId13" Type="http://schemas.openxmlformats.org/officeDocument/2006/relationships/slide" Target="slide19.xml"/><Relationship Id="rId3" Type="http://schemas.openxmlformats.org/officeDocument/2006/relationships/customXml" Target="../../customXml/item128.xml"/><Relationship Id="rId7" Type="http://schemas.openxmlformats.org/officeDocument/2006/relationships/customXml" Target="../../customXml/item226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284.xml"/><Relationship Id="rId16" Type="http://schemas.openxmlformats.org/officeDocument/2006/relationships/slide" Target="slide1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141.xml"/><Relationship Id="rId11" Type="http://schemas.openxmlformats.org/officeDocument/2006/relationships/slide" Target="slide21.xml"/><Relationship Id="rId5" Type="http://schemas.openxmlformats.org/officeDocument/2006/relationships/customXml" Target="../../customXml/item314.xml"/><Relationship Id="rId15" Type="http://schemas.openxmlformats.org/officeDocument/2006/relationships/slide" Target="slide29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259.xml"/><Relationship Id="rId9" Type="http://schemas.openxmlformats.org/officeDocument/2006/relationships/customXml" Target="../../customXml/item202.xml"/><Relationship Id="rId14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3.xml"/><Relationship Id="rId13" Type="http://schemas.openxmlformats.org/officeDocument/2006/relationships/slide" Target="slide23.xml"/><Relationship Id="rId3" Type="http://schemas.openxmlformats.org/officeDocument/2006/relationships/customXml" Target="../../customXml/item159.xml"/><Relationship Id="rId7" Type="http://schemas.openxmlformats.org/officeDocument/2006/relationships/customXml" Target="../../customXml/item6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280.xml"/><Relationship Id="rId1" Type="http://schemas.openxmlformats.org/officeDocument/2006/relationships/customXml" Target="../../customXml/item326.xml"/><Relationship Id="rId6" Type="http://schemas.openxmlformats.org/officeDocument/2006/relationships/customXml" Target="../../customXml/item219.xml"/><Relationship Id="rId11" Type="http://schemas.openxmlformats.org/officeDocument/2006/relationships/slide" Target="slide18.xml"/><Relationship Id="rId5" Type="http://schemas.openxmlformats.org/officeDocument/2006/relationships/customXml" Target="../../customXml/item225.xml"/><Relationship Id="rId15" Type="http://schemas.openxmlformats.org/officeDocument/2006/relationships/slide" Target="slide1.xml"/><Relationship Id="rId10" Type="http://schemas.openxmlformats.org/officeDocument/2006/relationships/slide" Target="slide20.xml"/><Relationship Id="rId4" Type="http://schemas.openxmlformats.org/officeDocument/2006/relationships/customXml" Target="../../customXml/item206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9.xml"/><Relationship Id="rId3" Type="http://schemas.openxmlformats.org/officeDocument/2006/relationships/customXml" Target="../../customXml/item88.xml"/><Relationship Id="rId7" Type="http://schemas.openxmlformats.org/officeDocument/2006/relationships/customXml" Target="../../customXml/item263.xml"/><Relationship Id="rId12" Type="http://schemas.openxmlformats.org/officeDocument/2006/relationships/slide" Target="slide19.xml"/><Relationship Id="rId2" Type="http://schemas.openxmlformats.org/officeDocument/2006/relationships/customXml" Target="../../customXml/item318.xml"/><Relationship Id="rId1" Type="http://schemas.openxmlformats.org/officeDocument/2006/relationships/customXml" Target="../../customXml/item160.xml"/><Relationship Id="rId6" Type="http://schemas.openxmlformats.org/officeDocument/2006/relationships/customXml" Target="../../customXml/item12.xml"/><Relationship Id="rId11" Type="http://schemas.openxmlformats.org/officeDocument/2006/relationships/slide" Target="slide24.xml"/><Relationship Id="rId5" Type="http://schemas.openxmlformats.org/officeDocument/2006/relationships/customXml" Target="../../customXml/item208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00.xml"/><Relationship Id="rId9" Type="http://schemas.openxmlformats.org/officeDocument/2006/relationships/slide" Target="slide17.xml"/><Relationship Id="rId1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9.xml"/><Relationship Id="rId3" Type="http://schemas.openxmlformats.org/officeDocument/2006/relationships/customXml" Target="../../customXml/item289.xml"/><Relationship Id="rId7" Type="http://schemas.openxmlformats.org/officeDocument/2006/relationships/customXml" Target="../../customXml/item330.xml"/><Relationship Id="rId12" Type="http://schemas.openxmlformats.org/officeDocument/2006/relationships/slide" Target="slide21.xml"/><Relationship Id="rId2" Type="http://schemas.openxmlformats.org/officeDocument/2006/relationships/customXml" Target="../../customXml/item345.xml"/><Relationship Id="rId1" Type="http://schemas.openxmlformats.org/officeDocument/2006/relationships/customXml" Target="../../customXml/item156.xml"/><Relationship Id="rId6" Type="http://schemas.openxmlformats.org/officeDocument/2006/relationships/customXml" Target="../../customXml/item296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8.xml"/><Relationship Id="rId10" Type="http://schemas.openxmlformats.org/officeDocument/2006/relationships/slide" Target="slide17.xml"/><Relationship Id="rId4" Type="http://schemas.openxmlformats.org/officeDocument/2006/relationships/customXml" Target="../../customXml/item228.xml"/><Relationship Id="rId9" Type="http://schemas.openxmlformats.org/officeDocument/2006/relationships/slide" Target="slide24.xml"/><Relationship Id="rId1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6.xml"/><Relationship Id="rId13" Type="http://schemas.openxmlformats.org/officeDocument/2006/relationships/slide" Target="slide20.xml"/><Relationship Id="rId3" Type="http://schemas.openxmlformats.org/officeDocument/2006/relationships/customXml" Target="../../customXml/item275.xml"/><Relationship Id="rId7" Type="http://schemas.openxmlformats.org/officeDocument/2006/relationships/customXml" Target="../../customXml/item297.xml"/><Relationship Id="rId12" Type="http://schemas.openxmlformats.org/officeDocument/2006/relationships/slide" Target="slide22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09.xml"/><Relationship Id="rId6" Type="http://schemas.openxmlformats.org/officeDocument/2006/relationships/customXml" Target="../../customXml/item118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300.xml"/><Relationship Id="rId15" Type="http://schemas.openxmlformats.org/officeDocument/2006/relationships/slide" Target="slide1.xml"/><Relationship Id="rId10" Type="http://schemas.openxmlformats.org/officeDocument/2006/relationships/slide" Target="slide23.xml"/><Relationship Id="rId4" Type="http://schemas.openxmlformats.org/officeDocument/2006/relationships/customXml" Target="../../customXml/item235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ustomXml" Target="../../customXml/item255.xml"/><Relationship Id="rId7" Type="http://schemas.openxmlformats.org/officeDocument/2006/relationships/slide" Target="slide27.xml"/><Relationship Id="rId2" Type="http://schemas.openxmlformats.org/officeDocument/2006/relationships/customXml" Target="../../customXml/item127.xml"/><Relationship Id="rId1" Type="http://schemas.openxmlformats.org/officeDocument/2006/relationships/customXml" Target="../../customXml/item306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86.xml"/><Relationship Id="rId10" Type="http://schemas.openxmlformats.org/officeDocument/2006/relationships/slide" Target="slide1.xml"/><Relationship Id="rId4" Type="http://schemas.openxmlformats.org/officeDocument/2006/relationships/customXml" Target="../../customXml/item24.xml"/><Relationship Id="rId9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348.xml"/><Relationship Id="rId7" Type="http://schemas.openxmlformats.org/officeDocument/2006/relationships/customXml" Target="../../customXml/item93.xml"/><Relationship Id="rId12" Type="http://schemas.openxmlformats.org/officeDocument/2006/relationships/slide" Target="slide1.xml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161.xml"/><Relationship Id="rId11" Type="http://schemas.openxmlformats.org/officeDocument/2006/relationships/slide" Target="slide29.xml"/><Relationship Id="rId5" Type="http://schemas.openxmlformats.org/officeDocument/2006/relationships/customXml" Target="../../customXml/item17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214.xml"/><Relationship Id="rId9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slide" Target="slide1.xml"/><Relationship Id="rId3" Type="http://schemas.openxmlformats.org/officeDocument/2006/relationships/customXml" Target="../../customXml/item175.xml"/><Relationship Id="rId7" Type="http://schemas.openxmlformats.org/officeDocument/2006/relationships/customXml" Target="../../customXml/item312.xml"/><Relationship Id="rId12" Type="http://schemas.openxmlformats.org/officeDocument/2006/relationships/slide" Target="slide29.xml"/><Relationship Id="rId2" Type="http://schemas.openxmlformats.org/officeDocument/2006/relationships/customXml" Target="../../customXml/item272.xml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55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35.xml"/><Relationship Id="rId10" Type="http://schemas.openxmlformats.org/officeDocument/2006/relationships/slide" Target="slide25.xml"/><Relationship Id="rId4" Type="http://schemas.openxmlformats.org/officeDocument/2006/relationships/customXml" Target="../../customXml/item299.xml"/><Relationship Id="rId9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64.xml"/><Relationship Id="rId7" Type="http://schemas.openxmlformats.org/officeDocument/2006/relationships/customXml" Target="../../customXml/item181.xml"/><Relationship Id="rId12" Type="http://schemas.openxmlformats.org/officeDocument/2006/relationships/slide" Target="slide1.xml"/><Relationship Id="rId2" Type="http://schemas.openxmlformats.org/officeDocument/2006/relationships/customXml" Target="../../customXml/item242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150.xml"/><Relationship Id="rId11" Type="http://schemas.openxmlformats.org/officeDocument/2006/relationships/slide" Target="slide29.xml"/><Relationship Id="rId5" Type="http://schemas.openxmlformats.org/officeDocument/2006/relationships/customXml" Target="../../customXml/item62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307.xml"/><Relationship Id="rId9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323.xml"/><Relationship Id="rId7" Type="http://schemas.openxmlformats.org/officeDocument/2006/relationships/chart" Target="../charts/chart2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45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6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319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85.xml"/><Relationship Id="rId1" Type="http://schemas.openxmlformats.org/officeDocument/2006/relationships/customXml" Target="../../customXml/item249.xml"/><Relationship Id="rId6" Type="http://schemas.openxmlformats.org/officeDocument/2006/relationships/customXml" Target="../../customXml/item74.xml"/><Relationship Id="rId5" Type="http://schemas.openxmlformats.org/officeDocument/2006/relationships/customXml" Target="../../customXml/item41.xml"/><Relationship Id="rId4" Type="http://schemas.openxmlformats.org/officeDocument/2006/relationships/customXml" Target="../../customXml/item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4.xml"/><Relationship Id="rId2" Type="http://schemas.openxmlformats.org/officeDocument/2006/relationships/customXml" Target="../../customXml/item290.xml"/><Relationship Id="rId1" Type="http://schemas.openxmlformats.org/officeDocument/2006/relationships/customXml" Target="../../customXml/item5.xml"/><Relationship Id="rId6" Type="http://schemas.openxmlformats.org/officeDocument/2006/relationships/slide" Target="slide9.xml"/><Relationship Id="rId5" Type="http://schemas.openxmlformats.org/officeDocument/2006/relationships/slide" Target="slide31.xml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39.xml"/><Relationship Id="rId1" Type="http://schemas.openxmlformats.org/officeDocument/2006/relationships/customXml" Target="../../customXml/item27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70.xml"/><Relationship Id="rId7" Type="http://schemas.openxmlformats.org/officeDocument/2006/relationships/customXml" Target="../../customXml/item1.xml"/><Relationship Id="rId2" Type="http://schemas.openxmlformats.org/officeDocument/2006/relationships/customXml" Target="../../customXml/item186.xml"/><Relationship Id="rId1" Type="http://schemas.openxmlformats.org/officeDocument/2006/relationships/customXml" Target="../../customXml/item146.xml"/><Relationship Id="rId6" Type="http://schemas.openxmlformats.org/officeDocument/2006/relationships/customXml" Target="../../customXml/item205.xml"/><Relationship Id="rId5" Type="http://schemas.openxmlformats.org/officeDocument/2006/relationships/customXml" Target="../../customXml/item298.xml"/><Relationship Id="rId4" Type="http://schemas.openxmlformats.org/officeDocument/2006/relationships/customXml" Target="../../customXml/item171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9.xml"/><Relationship Id="rId13" Type="http://schemas.openxmlformats.org/officeDocument/2006/relationships/slide" Target="slide8.xml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110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193.xml"/><Relationship Id="rId16" Type="http://schemas.openxmlformats.org/officeDocument/2006/relationships/slide" Target="slide1.xml"/><Relationship Id="rId1" Type="http://schemas.openxmlformats.org/officeDocument/2006/relationships/customXml" Target="../../customXml/item292.xml"/><Relationship Id="rId6" Type="http://schemas.openxmlformats.org/officeDocument/2006/relationships/customXml" Target="../../customXml/item19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56.xml"/><Relationship Id="rId15" Type="http://schemas.openxmlformats.org/officeDocument/2006/relationships/slide" Target="slide6.xml"/><Relationship Id="rId10" Type="http://schemas.openxmlformats.org/officeDocument/2006/relationships/customXml" Target="../../customXml/item178.xml"/><Relationship Id="rId4" Type="http://schemas.openxmlformats.org/officeDocument/2006/relationships/customXml" Target="../../customXml/item336.xml"/><Relationship Id="rId9" Type="http://schemas.openxmlformats.org/officeDocument/2006/relationships/customXml" Target="../../customXml/item81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image" Target="../media/image7.png"/><Relationship Id="rId18" Type="http://schemas.openxmlformats.org/officeDocument/2006/relationships/slide" Target="slide13.xml"/><Relationship Id="rId3" Type="http://schemas.openxmlformats.org/officeDocument/2006/relationships/customXml" Target="../../customXml/item281.xml"/><Relationship Id="rId7" Type="http://schemas.openxmlformats.org/officeDocument/2006/relationships/customXml" Target="../../customXml/item69.xml"/><Relationship Id="rId12" Type="http://schemas.openxmlformats.org/officeDocument/2006/relationships/slideLayout" Target="../slideLayouts/slideLayout13.xml"/><Relationship Id="rId17" Type="http://schemas.openxmlformats.org/officeDocument/2006/relationships/slide" Target="slide1.xml"/><Relationship Id="rId2" Type="http://schemas.openxmlformats.org/officeDocument/2006/relationships/customXml" Target="../../customXml/item316.xml"/><Relationship Id="rId16" Type="http://schemas.openxmlformats.org/officeDocument/2006/relationships/slide" Target="slide7.xml"/><Relationship Id="rId1" Type="http://schemas.openxmlformats.org/officeDocument/2006/relationships/customXml" Target="../../customXml/item335.xml"/><Relationship Id="rId6" Type="http://schemas.openxmlformats.org/officeDocument/2006/relationships/customXml" Target="../../customXml/item344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315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257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248.xml"/><Relationship Id="rId1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slideLayout" Target="../slideLayouts/slideLayout13.xml"/><Relationship Id="rId18" Type="http://schemas.openxmlformats.org/officeDocument/2006/relationships/slide" Target="slide13.xml"/><Relationship Id="rId3" Type="http://schemas.openxmlformats.org/officeDocument/2006/relationships/customXml" Target="../../customXml/item189.xml"/><Relationship Id="rId7" Type="http://schemas.openxmlformats.org/officeDocument/2006/relationships/customXml" Target="../../customXml/item210.xml"/><Relationship Id="rId12" Type="http://schemas.openxmlformats.org/officeDocument/2006/relationships/customXml" Target="../../customXml/item224.xml"/><Relationship Id="rId17" Type="http://schemas.openxmlformats.org/officeDocument/2006/relationships/slide" Target="slide1.xml"/><Relationship Id="rId2" Type="http://schemas.openxmlformats.org/officeDocument/2006/relationships/customXml" Target="../../customXml/item32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211.xml"/><Relationship Id="rId5" Type="http://schemas.openxmlformats.org/officeDocument/2006/relationships/customXml" Target="../../customXml/item180.xml"/><Relationship Id="rId15" Type="http://schemas.openxmlformats.org/officeDocument/2006/relationships/slide" Target="slide8.xml"/><Relationship Id="rId10" Type="http://schemas.openxmlformats.org/officeDocument/2006/relationships/customXml" Target="../../customXml/item154.xml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71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120.xml"/><Relationship Id="rId7" Type="http://schemas.openxmlformats.org/officeDocument/2006/relationships/customXml" Target="../../customXml/item347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291.xml"/><Relationship Id="rId16" Type="http://schemas.openxmlformats.org/officeDocument/2006/relationships/slide" Target="slide9.xml"/><Relationship Id="rId1" Type="http://schemas.openxmlformats.org/officeDocument/2006/relationships/customXml" Target="../../customXml/item227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274.xml"/><Relationship Id="rId5" Type="http://schemas.openxmlformats.org/officeDocument/2006/relationships/customXml" Target="../../customXml/item99.xml"/><Relationship Id="rId15" Type="http://schemas.openxmlformats.org/officeDocument/2006/relationships/slide" Target="slide1.xml"/><Relationship Id="rId10" Type="http://schemas.openxmlformats.org/officeDocument/2006/relationships/customXml" Target="../../customXml/item218.xml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220.xml"/><Relationship Id="rId1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6.xml"/><Relationship Id="rId13" Type="http://schemas.openxmlformats.org/officeDocument/2006/relationships/customXml" Target="../../customXml/item288.xml"/><Relationship Id="rId18" Type="http://schemas.openxmlformats.org/officeDocument/2006/relationships/slide" Target="slide16.xml"/><Relationship Id="rId3" Type="http://schemas.openxmlformats.org/officeDocument/2006/relationships/customXml" Target="../../customXml/item322.xml"/><Relationship Id="rId21" Type="http://schemas.openxmlformats.org/officeDocument/2006/relationships/slide" Target="slide30.xml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254.xml"/><Relationship Id="rId17" Type="http://schemas.openxmlformats.org/officeDocument/2006/relationships/slide" Target="slide11.xml"/><Relationship Id="rId2" Type="http://schemas.openxmlformats.org/officeDocument/2006/relationships/customXml" Target="../../customXml/item184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customXml" Target="../../customXml/item148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217.xml"/><Relationship Id="rId5" Type="http://schemas.openxmlformats.org/officeDocument/2006/relationships/customXml" Target="../../customXml/item29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00.xml"/><Relationship Id="rId19" Type="http://schemas.openxmlformats.org/officeDocument/2006/relationships/slide" Target="slide25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164.xml"/><Relationship Id="rId14" Type="http://schemas.openxmlformats.org/officeDocument/2006/relationships/slideLayout" Target="../slideLayouts/slideLayout13.xml"/><Relationship Id="rId2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9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F308184C-1109-47AC-8690-E9A829B6C48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8736D96C-0AB1-424D-9B4C-BA8FF20CEB3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4B1A5F5A-28CC-45FB-A706-453663F5AAC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4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009C9E3C-2C60-4A8C-9F64-49089CD3B35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190AAAB9-0D50-4B59-B208-FAB8D86856D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99AC14B1-50B2-4950-8CE1-2131B22B26F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F1C95482-DB0D-4C10-8DE7-61E6B81C004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3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45436E25-D08C-4782-B7E5-3A95FF2AB93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FA83964A-2CB1-42F7-86D9-94E1259DFA9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7FE1575-7DAE-43EC-87DE-3C2CCFB5427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FA7D583D-3AB8-4D72-A8F0-AC2C7AFB78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7CBD0E3-F1C2-45F7-85C4-124485F51D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</a:t>
            </a: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C0E0C6DE-EFEB-40E4-AB1C-2AF3EE84053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39655"/>
            <a:ext cx="4683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a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87404"/>
            <a:ext cx="1106592" cy="32316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 bwMode="ltGray">
          <a:xfrm>
            <a:off x="5097300" y="5300788"/>
            <a:ext cx="2132818" cy="7076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Donut@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yahoo.fr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 bwMode="ltGray"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 bwMode="ltGray"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 bwMode="ltGray"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5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BBBFFF91-0330-445B-8461-B97AD735CC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33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5322906-C969-4A13-9506-7C7BCAB8ACC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2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76526141-315D-4BCB-9E2A-E4003483F5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4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635E241-B32D-4613-8097-14EEBF8CD47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3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Choix Unique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0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0F2C7286-10BD-46F9-9354-3E39EA2055B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F3E6319-062A-495C-909F-1F200A4D7D7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5975C8A-0B76-4066-A9FD-162F744F773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9CD35CA-E595-4B21-9622-E1027156B53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67AF3DF-1A53-4DCC-A8C9-BEFD4FB6529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E099265-8BE8-4729-BEC6-8975785A0AB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AE63EA7-C6B0-4168-B0EF-3AD0A48CB6F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853D59A-E0B8-488C-9FFA-CCCD712BC8F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488AA7A-E54A-4D00-8231-86714060D7B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A5E7AC5-E939-4525-9945-1B0F98F1780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DD36EDF-D8B9-4BCB-BB7A-8465C9A8692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4D849A8-01CF-4643-BFA7-89A6213283B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66A5EB6-4180-4B25-9B4E-4FF2EB7ADFB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3547C60-82C6-420C-9B10-F4C25FCBB02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A6577AF-4331-4AE2-8AFC-4E1AB7F63A7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308C9C3-91D4-460C-8438-10C20CB3D88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73011D6-B385-45DB-A38D-63581243D9B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4B12732-DB84-48AE-965A-7A2E1416086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B789B78-E961-4302-BEFC-15B98EE8B53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B10E8D4-0983-4032-8C20-B203AB5046A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4B3C4E1-CA07-41C1-841A-F1EFF8CE34D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7BAED9C-C70A-46A1-9CCB-C89B7E2F0E9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FE06DB9-F093-4BB9-8EE7-1071560E766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844574E-5042-44CA-A85C-F91CC451E70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CD660B3-38A9-4F9D-9E3F-81FE1AF42FA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8AAEB58-E703-4CCA-AD9C-9E7F111E4F6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D55CF39-F3DB-4394-B24C-ED826CE5CFB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039096D-6DA0-4781-866A-279400B3410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33D05EF-89A2-4741-88A5-6D8110F90FD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2FCDDC7-2D5C-4F0E-8A72-079DBEFAC06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B0924496-6A30-49AF-96AA-15701748D79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B233D69-7147-4E50-9734-F58839D9D2F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1666145-8AE3-4825-A8BC-C24B92CF86F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86DB26C-20EA-4D65-8D9D-949F3C19D34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4F876F8-C2AF-4826-8375-C8106C1A6D7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E0A1191-866E-4FEA-848A-0621BC59362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CED5E22-4699-4D77-8759-B08D0E0063D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CE95186-5D3B-418C-BA34-AE7563386B5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03E04CC-CAF0-4F79-987D-4476D146884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97515AB-942C-46E5-8677-78570A1D4EC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45C8D21E-0D32-4EAF-9AC6-866574A15F6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4A53AE8-C220-46B0-B9CE-E98ACB240E9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F0276F0-971F-4D79-A964-F6FA13A678BE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C2541CD-EA0B-45D6-BD84-B27A3C1A3587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359C33D-8083-4B26-81B6-AC3897178C6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F04E62B-356B-441A-844A-B7782A0955E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BD3EBAF-D35F-403A-B15D-02A81DB6087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AD0C7CD-DF89-47E8-BA3C-ED6906A23A9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C828384-E3B8-4797-BBCC-6617C6BCB769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574FAF5-4C18-4998-8948-133ADF6D224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2454A5D2-E851-4BC6-AE52-600BE254D16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FED43F3-FF32-4780-B83F-8C6AD1CB1F9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BB13FAC-58B6-4FDE-A907-ACAD9188A6D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788DA5B-9FE2-4693-9EE5-2C016AD018D9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6E88EE7-9F28-4257-A544-243D1AD281E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021EFE7-9771-4425-860D-E9F6E096872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67B06DEB-89E5-460B-AAB8-C4432492633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02044E9-3518-49CB-80EC-CE158F2F3A6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1C02512-3A76-4FE7-8634-4CD311EB760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84715A1-1DF6-46B5-941C-4D92FC79D3F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95BAD56-90C3-42A7-92C9-47E84DAF09B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E2DE74C-D462-4F80-93FE-EC05DE461A5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DAE07C1-302D-4046-A269-2EE51B8C873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417874D-2C2C-44C7-A49C-855DFEF29AD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6953DD1E-87FD-413E-8BED-AD1FDE3E827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9D0D9C02-21F8-4CFC-846B-245C118E5DA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1D1A76D-6A68-4CD3-9E6C-77A1658B34D5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9DB3D01C-ADCC-4671-B0BE-7B4B5012513D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27294D2-1DF7-43F9-ADA7-0ED179EDF314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23EEC1C-9C5A-4FC2-8479-647D35550288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0B60324-1BAD-4C01-A0B1-519EEEBF1FD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D3F23B14-354B-45CE-9742-6670B202863F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9EFCE186-EC20-49E4-9207-3E226FDB41C0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A2DB92C-510F-44F2-B779-A89002CC8CC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5113499-74D6-4670-82F5-63B7F5F825A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8152CBE-3075-4509-90DC-A2BB53F376E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0C2C28A-F729-445D-955F-1E39EC1CF93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5983BF5-4566-4853-9D39-1E4D34244F5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61464DA-ED5D-469A-ACF7-17486EE4914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132D66C6-5958-4E75-ACEA-F924BBC3B736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F4A1017-DEE0-4CE5-A24A-69058CD7E1DB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02FC241D-70CE-4692-AD3A-78E473F6388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6AC39CD-696C-4798-A6FF-8066A9B4E3A9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98CC766-4FA9-45E5-A336-2F6DD7AA571C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64DC1528-4C81-436B-88FD-1A4E8F84C96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EDD63BC-B7AF-4212-AC9E-ED8E621518F9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39017B8-29C4-4DFD-9CF0-304C3ED4FFBE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013ED03-BDCA-4F27-B004-2528B4FBAC43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BB9B5D4-62AB-4EFF-8B02-71D53931777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B75F7D1-97C6-4AAC-A443-C787CC440E4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289185BF-0A78-4EE9-8971-0AC1EDBF42E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F8E21EBF-A29F-48EA-872A-0907775EE2D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50BC1DC-E402-4D4D-B5E4-3D153236F96C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C1D9099-4ECE-4EEA-9B17-9469C8773DD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D91E8B39-111D-4CE2-944B-26694EAE0C26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DE0DA1B-8AA4-47D0-BADA-150B4D630F9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C5FA2F43-EA30-4396-A5F4-554226E5A417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0A1DCEE9-9C9D-401E-9484-2D970AD4BCF2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2F18E52-1F05-425F-9571-EF872DCC7178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2FCEA4C-C0B8-4C84-A7D4-0882173F137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45AA905-25BE-4998-9A5E-C441E86191C3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A446D6E9-F396-4636-88C2-6BAA2C82E6E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CDCE5227-15B2-42B6-AB3F-759E3419ABC5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FCF492B-C3C6-45BF-9C04-E99C151BD67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3C1E5212-1CE4-4DEC-BA36-CBB7E0C640A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924D154A-A794-40EC-A335-C8103A76467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47C7019-5ECE-40FC-B94C-B7AC6B2AE4F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CFE44711-9BEE-4AC9-9A53-C750039BB64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18C6239A-2C51-48D9-8C5A-8188C53C7BCF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4705DD57-84E5-43CB-A55F-DEF44C6E503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E9654D56-5863-40A6-8D24-5C0429B9F9F7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704C87C1-F3B0-4A11-8AB4-78162088FFCA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69EB2095-1A5B-467C-8C52-2607544FC20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9609C780-4710-404C-8CDE-552720EFCD0C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89700F98-5C92-4F36-8034-EBE2998F134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6A7CB9F-ADF8-482E-BEA9-F6D4365924B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2806682A-0D41-4F73-AF2F-A059C1A7E074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B9937F25-DBC7-42E0-8ABE-90482C5026A0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DDA552F-4D9D-40CE-9095-F6A7D5105C6F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FC39B1AC-1F77-4DE2-B3D7-F4A57EDF1AA1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EBE3AD51-EEB3-468E-B11B-D0545E4F429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F2F6318-A8C4-4EFB-88D2-9D62C5B58770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25CD6836-DC87-44AE-A432-35CC4E12C56E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653797E7-9CB2-4891-9512-EAB2CA25DBE5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CC52533-D192-47F4-B6D2-5B043225071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4F6CD0F-CC94-4D57-A5C9-5005E40772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149D01A-4074-4F71-A0F0-645A1D48CBB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DC0717C-B834-4856-9F97-DCAD3CD312D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19DBB5F-E119-4DCE-89EC-65B49517AF0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E894B74-2B19-469B-95E8-F47CFE92960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886C9D2-486D-4EFC-AC6F-C18EC1137B7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AB7C590-AD4B-44E5-A951-D17021D287F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C3AD67B-14AD-4D35-8910-9099A68D3AF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EA59550-7DDF-43F4-9A55-202BE443974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37F217E-E625-4C74-B374-33B2C34D75E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6753DA6-C8A2-4670-A057-557B1F71E4B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F750F17-9A85-45FB-A5F3-C26FD75EC2B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F52F468-07E0-4ADB-B4B8-F94CC895B71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DA0B40D-5836-4C2E-9514-6D94A9CAFF8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32E158A-FFDB-44EC-8294-326D6AE7406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D30DBE5-B6FC-469F-93FD-94E5A4CB6F5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F81C004-50C9-43C7-9B12-DCE7EDD4EAE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E36F7CB-4C0D-4587-A149-E96E7727D5E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1C721CD-0F32-4BA2-979B-0EDEB53A6EE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2F14D6D-C2D0-45FB-88B8-E4369E10985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1672F77-FF5F-4FD7-8C68-0227C55FE29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F3F11BC-1C9F-475A-9DDA-1E5212161C3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A7A3AD3-B3DC-4F64-9CDA-E8B43807BD8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B4FBE7D-8DB2-48C9-990A-CD1ACD7E450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EF7709F-E25C-4BB0-9A6A-17A0E3C76C9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3586B31-96C9-4527-A7AE-CB60CB47352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A421653-AB3B-4719-8F5C-F4CFC6E55FC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DDA9DB2-14FC-4F10-B76D-AA7DFA54C68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A8ACDC0-3D02-4291-893C-7B2F528A4A2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64B83AD-49A4-4838-8A6C-BFBEA97D67A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B197B18-7EA4-4D61-9E3F-3855BF319C2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D61DCBB-958D-42D3-ADA2-AB34EAB8CFF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1145</Words>
  <Application>Microsoft Office PowerPoint</Application>
  <PresentationFormat>Grand écran</PresentationFormat>
  <Paragraphs>312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Page d’accueil</vt:lpstr>
      <vt:lpstr>Page d’accueil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Choix Unique</vt:lpstr>
      <vt:lpstr>URLs Choix multiple</vt:lpstr>
      <vt:lpstr>URLs Choix multiple</vt:lpstr>
      <vt:lpstr>URLs Choix multiple</vt:lpstr>
      <vt:lpstr>URLs MULTIPLE</vt:lpstr>
      <vt:lpstr>URLs Choix multiple</vt:lpstr>
      <vt:lpstr>URLs Choix multiple</vt:lpstr>
      <vt:lpstr>URLs Choix multiple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Validation de la 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82</cp:revision>
  <dcterms:created xsi:type="dcterms:W3CDTF">2017-11-16T08:44:37Z</dcterms:created>
  <dcterms:modified xsi:type="dcterms:W3CDTF">2017-12-19T13:38:41Z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\\srvsite\home\adai11\PROJET1\Page d’acceuil.pptx</vt:lpwstr>
  </property>
</Properties>
</file>