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11"/>
    <p:sldMasterId id="2147483660" r:id="rId512"/>
  </p:sldMasterIdLst>
  <p:notesMasterIdLst>
    <p:notesMasterId r:id="rId544"/>
  </p:notesMasterIdLst>
  <p:sldIdLst>
    <p:sldId id="294" r:id="rId513"/>
    <p:sldId id="293" r:id="rId514"/>
    <p:sldId id="292" r:id="rId515"/>
    <p:sldId id="288" r:id="rId516"/>
    <p:sldId id="258" r:id="rId517"/>
    <p:sldId id="269" r:id="rId518"/>
    <p:sldId id="270" r:id="rId519"/>
    <p:sldId id="271" r:id="rId520"/>
    <p:sldId id="298" r:id="rId521"/>
    <p:sldId id="295" r:id="rId522"/>
    <p:sldId id="296" r:id="rId523"/>
    <p:sldId id="302" r:id="rId524"/>
    <p:sldId id="299" r:id="rId525"/>
    <p:sldId id="300" r:id="rId526"/>
    <p:sldId id="301" r:id="rId527"/>
    <p:sldId id="297" r:id="rId528"/>
    <p:sldId id="265" r:id="rId529"/>
    <p:sldId id="272" r:id="rId530"/>
    <p:sldId id="273" r:id="rId531"/>
    <p:sldId id="274" r:id="rId532"/>
    <p:sldId id="275" r:id="rId533"/>
    <p:sldId id="276" r:id="rId534"/>
    <p:sldId id="278" r:id="rId535"/>
    <p:sldId id="279" r:id="rId536"/>
    <p:sldId id="280" r:id="rId537"/>
    <p:sldId id="282" r:id="rId538"/>
    <p:sldId id="281" r:id="rId539"/>
    <p:sldId id="283" r:id="rId540"/>
    <p:sldId id="287" r:id="rId541"/>
    <p:sldId id="267" r:id="rId542"/>
    <p:sldId id="285" r:id="rId54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24" autoAdjust="0"/>
    <p:restoredTop sz="86327" autoAdjust="0"/>
  </p:normalViewPr>
  <p:slideViewPr>
    <p:cSldViewPr snapToGrid="0">
      <p:cViewPr varScale="1">
        <p:scale>
          <a:sx n="75" d="100"/>
          <a:sy n="75" d="100"/>
        </p:scale>
        <p:origin x="54" y="456"/>
      </p:cViewPr>
      <p:guideLst/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531" Type="http://schemas.openxmlformats.org/officeDocument/2006/relationships/slide" Target="slides/slide19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42" Type="http://schemas.openxmlformats.org/officeDocument/2006/relationships/slide" Target="slides/slide30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customXml" Target="../customXml/item444.xml"/><Relationship Id="rId486" Type="http://schemas.openxmlformats.org/officeDocument/2006/relationships/customXml" Target="../customXml/item486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511" Type="http://schemas.openxmlformats.org/officeDocument/2006/relationships/slideMaster" Target="slideMasters/slideMaster1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497" Type="http://schemas.openxmlformats.org/officeDocument/2006/relationships/customXml" Target="../customXml/item497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22" Type="http://schemas.openxmlformats.org/officeDocument/2006/relationships/slide" Target="slides/slide10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466" Type="http://schemas.openxmlformats.org/officeDocument/2006/relationships/customXml" Target="../customXml/item46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533" Type="http://schemas.openxmlformats.org/officeDocument/2006/relationships/slide" Target="slides/slide21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477" Type="http://schemas.openxmlformats.org/officeDocument/2006/relationships/customXml" Target="../customXml/item477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502" Type="http://schemas.openxmlformats.org/officeDocument/2006/relationships/customXml" Target="../customXml/item502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4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88" Type="http://schemas.openxmlformats.org/officeDocument/2006/relationships/customXml" Target="../customXml/item488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13" Type="http://schemas.openxmlformats.org/officeDocument/2006/relationships/slide" Target="slides/slide1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customXml" Target="../customXml/item457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524" Type="http://schemas.openxmlformats.org/officeDocument/2006/relationships/slide" Target="slides/slide12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535" Type="http://schemas.openxmlformats.org/officeDocument/2006/relationships/slide" Target="slides/slide23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58" Type="http://schemas.openxmlformats.org/officeDocument/2006/relationships/customXml" Target="../customXml/item458.xml"/><Relationship Id="rId479" Type="http://schemas.openxmlformats.org/officeDocument/2006/relationships/customXml" Target="../customXml/item479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525" Type="http://schemas.openxmlformats.org/officeDocument/2006/relationships/slide" Target="slides/slide13.xml"/><Relationship Id="rId546" Type="http://schemas.openxmlformats.org/officeDocument/2006/relationships/viewProps" Target="viewProps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customXml" Target="../customXml/item371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27" Type="http://schemas.openxmlformats.org/officeDocument/2006/relationships/customXml" Target="../customXml/item427.xml"/><Relationship Id="rId448" Type="http://schemas.openxmlformats.org/officeDocument/2006/relationships/customXml" Target="../customXml/item448.xml"/><Relationship Id="rId469" Type="http://schemas.openxmlformats.org/officeDocument/2006/relationships/customXml" Target="../customXml/item469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15" Type="http://schemas.openxmlformats.org/officeDocument/2006/relationships/slide" Target="slides/slide3.xml"/><Relationship Id="rId536" Type="http://schemas.openxmlformats.org/officeDocument/2006/relationships/slide" Target="slides/slide24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17" Type="http://schemas.openxmlformats.org/officeDocument/2006/relationships/customXml" Target="../customXml/item417.xml"/><Relationship Id="rId438" Type="http://schemas.openxmlformats.org/officeDocument/2006/relationships/customXml" Target="../customXml/item438.xml"/><Relationship Id="rId459" Type="http://schemas.openxmlformats.org/officeDocument/2006/relationships/customXml" Target="../customXml/item45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526" Type="http://schemas.openxmlformats.org/officeDocument/2006/relationships/slide" Target="slides/slide14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547" Type="http://schemas.openxmlformats.org/officeDocument/2006/relationships/theme" Target="theme/theme1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customXml" Target="../customXml/item372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28" Type="http://schemas.openxmlformats.org/officeDocument/2006/relationships/customXml" Target="../customXml/item428.xml"/><Relationship Id="rId449" Type="http://schemas.openxmlformats.org/officeDocument/2006/relationships/customXml" Target="../customXml/item449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481" Type="http://schemas.openxmlformats.org/officeDocument/2006/relationships/customXml" Target="../customXml/item481.xml"/><Relationship Id="rId516" Type="http://schemas.openxmlformats.org/officeDocument/2006/relationships/slide" Target="slides/slide4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537" Type="http://schemas.openxmlformats.org/officeDocument/2006/relationships/slide" Target="slides/slide25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customXml" Target="../customXml/item383.xml"/><Relationship Id="rId418" Type="http://schemas.openxmlformats.org/officeDocument/2006/relationships/customXml" Target="../customXml/item418.xml"/><Relationship Id="rId439" Type="http://schemas.openxmlformats.org/officeDocument/2006/relationships/customXml" Target="../customXml/item439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471" Type="http://schemas.openxmlformats.org/officeDocument/2006/relationships/customXml" Target="../customXml/item471.xml"/><Relationship Id="rId506" Type="http://schemas.openxmlformats.org/officeDocument/2006/relationships/customXml" Target="../customXml/item506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492" Type="http://schemas.openxmlformats.org/officeDocument/2006/relationships/customXml" Target="../customXml/item492.xml"/><Relationship Id="rId527" Type="http://schemas.openxmlformats.org/officeDocument/2006/relationships/slide" Target="slides/slide15.xml"/><Relationship Id="rId548" Type="http://schemas.openxmlformats.org/officeDocument/2006/relationships/tableStyles" Target="tableStyles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429" Type="http://schemas.openxmlformats.org/officeDocument/2006/relationships/customXml" Target="../customXml/item429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461" Type="http://schemas.openxmlformats.org/officeDocument/2006/relationships/customXml" Target="../customXml/item461.xml"/><Relationship Id="rId482" Type="http://schemas.openxmlformats.org/officeDocument/2006/relationships/customXml" Target="../customXml/item482.xml"/><Relationship Id="rId517" Type="http://schemas.openxmlformats.org/officeDocument/2006/relationships/slide" Target="slides/slide5.xml"/><Relationship Id="rId538" Type="http://schemas.openxmlformats.org/officeDocument/2006/relationships/slide" Target="slides/slide26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419" Type="http://schemas.openxmlformats.org/officeDocument/2006/relationships/customXml" Target="../customXml/item419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72" Type="http://schemas.openxmlformats.org/officeDocument/2006/relationships/customXml" Target="../customXml/item472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28" Type="http://schemas.openxmlformats.org/officeDocument/2006/relationships/slide" Target="slides/slide16.xml"/><Relationship Id="rId549" Type="http://schemas.microsoft.com/office/2015/10/relationships/revisionInfo" Target="revisionInfo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420" Type="http://schemas.openxmlformats.org/officeDocument/2006/relationships/customXml" Target="../customXml/item420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41" Type="http://schemas.openxmlformats.org/officeDocument/2006/relationships/customXml" Target="../customXml/item441.xml"/><Relationship Id="rId462" Type="http://schemas.openxmlformats.org/officeDocument/2006/relationships/customXml" Target="../customXml/item462.xml"/><Relationship Id="rId483" Type="http://schemas.openxmlformats.org/officeDocument/2006/relationships/customXml" Target="../customXml/item483.xml"/><Relationship Id="rId518" Type="http://schemas.openxmlformats.org/officeDocument/2006/relationships/slide" Target="slides/slide6.xml"/><Relationship Id="rId539" Type="http://schemas.openxmlformats.org/officeDocument/2006/relationships/slide" Target="slides/slide2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31" Type="http://schemas.openxmlformats.org/officeDocument/2006/relationships/customXml" Target="../customXml/item431.xml"/><Relationship Id="rId452" Type="http://schemas.openxmlformats.org/officeDocument/2006/relationships/customXml" Target="../customXml/item452.xml"/><Relationship Id="rId473" Type="http://schemas.openxmlformats.org/officeDocument/2006/relationships/customXml" Target="../customXml/item473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529" Type="http://schemas.openxmlformats.org/officeDocument/2006/relationships/slide" Target="slides/slide1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40" Type="http://schemas.openxmlformats.org/officeDocument/2006/relationships/slide" Target="slides/slide2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customXml" Target="../customXml/item396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customXml" Target="../customXml/item400.xml"/><Relationship Id="rId421" Type="http://schemas.openxmlformats.org/officeDocument/2006/relationships/customXml" Target="../customXml/item421.xml"/><Relationship Id="rId442" Type="http://schemas.openxmlformats.org/officeDocument/2006/relationships/customXml" Target="../customXml/item442.xml"/><Relationship Id="rId463" Type="http://schemas.openxmlformats.org/officeDocument/2006/relationships/customXml" Target="../customXml/item463.xml"/><Relationship Id="rId484" Type="http://schemas.openxmlformats.org/officeDocument/2006/relationships/customXml" Target="../customXml/item484.xml"/><Relationship Id="rId519" Type="http://schemas.openxmlformats.org/officeDocument/2006/relationships/slide" Target="slides/slide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530" Type="http://schemas.openxmlformats.org/officeDocument/2006/relationships/slide" Target="slides/slide1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32" Type="http://schemas.openxmlformats.org/officeDocument/2006/relationships/customXml" Target="../customXml/item432.xml"/><Relationship Id="rId453" Type="http://schemas.openxmlformats.org/officeDocument/2006/relationships/customXml" Target="../customXml/item453.xml"/><Relationship Id="rId474" Type="http://schemas.openxmlformats.org/officeDocument/2006/relationships/customXml" Target="../customXml/item474.xml"/><Relationship Id="rId509" Type="http://schemas.openxmlformats.org/officeDocument/2006/relationships/customXml" Target="../customXml/item509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520" Type="http://schemas.openxmlformats.org/officeDocument/2006/relationships/slide" Target="slides/slide8.xml"/><Relationship Id="rId541" Type="http://schemas.openxmlformats.org/officeDocument/2006/relationships/slide" Target="slides/slide29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customXml" Target="../customXml/item443.xml"/><Relationship Id="rId464" Type="http://schemas.openxmlformats.org/officeDocument/2006/relationships/customXml" Target="../customXml/item464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slide" Target="slides/slide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slide" Target="slides/slide20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slide" Target="slides/slide31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slideMaster" Target="slideMasters/slideMaster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slide" Target="slides/slide11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slide" Target="slides/slide22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presProps" Target="presProps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slide" Target="slides/slide2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731-4FAD-8A2E-D4AA66AD13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731-4FAD-8A2E-D4AA66AD13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731-4FAD-8A2E-D4AA66AD13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Réponse 1</c:v>
                </c:pt>
                <c:pt idx="1">
                  <c:v>Réponse 2</c:v>
                </c:pt>
                <c:pt idx="2">
                  <c:v>Réponse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1.8</c:v>
                </c:pt>
                <c:pt idx="1">
                  <c:v>3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731-4FAD-8A2E-D4AA66AD132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7858045445751658E-2"/>
          <c:y val="0"/>
          <c:w val="0.55464952134236511"/>
          <c:h val="0.567567567567567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Réponse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53-469B-85D6-D10C7D3FCF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Réponse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53-469B-85D6-D10C7D3FCF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Réponse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53-469B-85D6-D10C7D3FC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one"/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ayout>
        <c:manualLayout>
          <c:xMode val="edge"/>
          <c:yMode val="edge"/>
          <c:x val="4.9444395921227846E-2"/>
          <c:y val="0.5931126881760227"/>
          <c:w val="0.3258978542238698"/>
          <c:h val="0.34021410660917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ysClr val="window" lastClr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39B21-FF63-4FEA-A1D1-EBE8EF669A6E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E030F-AC79-4C24-8ECF-5310FACC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991C9-4F34-475A-89D2-86ABA014B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C2251A-DEA2-4459-B67B-96993395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6FD1F-3D66-49D9-81D5-8C206FD2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C6B5-0270-4EE0-905B-3FF3E693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E9A529-A2FE-42C2-AA4C-21595E1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277CF-CE66-4A88-B615-A085D72A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D54D9C-749E-498D-8636-D35D5BC1F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577987-F8E5-4878-9612-F3F2B9F8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5917D-3656-4B8F-9FE9-07F3B753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8EF391-3475-48BA-861D-4095AD51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D2282C-593F-4640-8329-E5F4E167F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4FF697-92B7-4CCD-82F1-F569CB4B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CBD48-8AAC-4A8C-9C04-EEE987E4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DC851-350E-4349-B421-1CE5A4E8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61D-6015-4A78-8346-43C9EFB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3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'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1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2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8E63E-E46C-41C1-9D1E-1019B967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05A7F-2BC0-4442-8415-01D3581E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CE3D36-649C-4705-A243-C922ADE5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7C903-2C54-4A65-9CEB-F66D9654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E08FB-56F5-49C8-8A7F-70735DD6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40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C177F-C186-492F-BCAA-B07417D3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9058D8-9747-4D48-B47C-E9921C18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DCDA6-5AAD-4255-91A7-AD66616D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16D07-E113-4AB4-B8A9-279ACB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1427B3-87CD-41F0-B0FC-68B59A74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5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81565-4A96-4B26-8596-836BDD57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F8AE0-E4DC-4B95-B267-14A782DEB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79342C-FF53-4E8E-842D-DCD31F3F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2E7AD4-85D4-49D3-8DF0-82D56602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B488FB-D1E2-4740-8B7D-098838E4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3BE3F1-87C6-4DA4-AD2F-83D21E9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4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72306-B286-4496-9C7F-3447A8CC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B9593-FCD9-4159-9E60-5B2F486A0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156C3B-0EF4-4C28-BF89-2A991310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AE5654-2F26-4BC2-8FEE-CF62DB3CF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76B66C-90B3-42C9-9FBA-67C121341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CA8BBF-672C-4610-AB81-A63D9B44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E9CFEF-8293-44CB-984C-CC1B8D57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628702-4A2D-4BE6-9F54-F767180E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85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25EB1-622C-4487-98B7-3CAC3DF4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8B5174-FAD9-47CB-B364-D4A64ECC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446859-7E18-41B3-B7B5-FEDD5FC0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202F61-0F63-4678-BD25-77FEE1EE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67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AEEAA7-6B41-42AF-85EF-AAF6C98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8C4DF2-FD7B-47A6-8C4B-7F6783E2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AEBE41-6A8E-4D58-8207-CD2C5013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B7710-6CB1-40AD-811B-4AB8ACE6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17CC0-1414-498A-A20E-6587F1EC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DE2F30-325B-4CFA-AC4D-3F98401C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531729-F9ED-4385-A88C-5EBA2E94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CE0178-1C75-41BE-B6F2-1F85F9AB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AEBE43-720E-49F5-8789-EDD04471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48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E8C51-D08A-448F-8F2A-5C5FBFE6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0DF416-5D3A-4D37-A840-232E0BDF0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C4F4E5-B735-4840-AB65-3295A3FC8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0AF990-6A2D-4096-8B4E-5445EA8A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EB89B5-1772-404C-B422-2DBBE122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9E3DE-5E66-4ADC-8328-00CCAEF4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59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heme" Target="../theme/theme2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theintenseplayer.deviantart.com/art/Twitter-Neue-iOS-Icon-329042199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customXml" Target="../../customXml/item218.xml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customXml" Target="../../customXml/item247.xml"/><Relationship Id="rId9" Type="http://schemas.openxmlformats.org/officeDocument/2006/relationships/image" Target="../media/image4.png"/><Relationship Id="rId14" Type="http://schemas.openxmlformats.org/officeDocument/2006/relationships/hyperlink" Target="https://de.wikipedia.org/wiki/Facebook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199AE1-F47F-42E8-AF2B-48095731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DC57B-5EF9-4AF9-8159-A4FC26C1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0D37A-AC8B-403E-B707-D9364E1C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337E-5607-446D-AB74-7A5B8DCFC88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9E564-6E71-483B-8AAF-4606C7ABA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FC552-3F0B-4C0A-AFD2-65D47C188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26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7B0BA29B-DB3F-4E04-B2FA-D5E52A25332B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490296EC-8DAD-4E68-99BA-688230DFDC6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357687C-2C1C-49FE-8FA8-63407D290769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AB6C86-01D6-40CB-B17E-9DFE80D8A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03B954B-A49E-47BA-8786-C8E1F2C98C6D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0F1E8FA-1262-433C-9AE8-02149A1D1A6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1F7847-AC86-4C6D-A660-BC3F805CBA1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2C4F0A8-00B4-42DE-A39B-F3C9E4BE1AB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1D4CCCC-833B-4465-94D7-03C8C200A53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26168C2C-B678-47FC-9929-FEEA0776A49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CD4A050A-747E-43F9-8247-3D5BC49AEE4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CBB07DDB-D920-484E-88E0-EE5704B89CC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F1A5A482-FB7A-49C3-9D35-83CBA6A71D6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9AF71C5-47A6-4109-AD8B-64F1FAED9A7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9216CE16-2ACC-4AC4-AC61-350B87BDC1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49AD7DD7-8084-4C87-8024-2A5AB4D91321}"/>
                </a:ext>
              </a:extLst>
            </p:cNvPr>
            <p:cNvSpPr/>
            <p:nvPr userDrawn="1"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1E0661-4DFF-4EB0-9839-AC812AE51A5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2B82DF2-EB0D-4EAE-8D67-F92E624F6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C09919-128C-4B2B-AA77-9A12372906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EC7AA5C-24B1-400E-8F70-3E81B9DD6A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3E4515-4C0A-4FC7-8524-4B98512EB51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0E531D63-3030-4E4C-A031-2929FC2E88D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C180ED0-F289-4C47-B5C1-76FC9275813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561A5719-8474-4B97-977E-9D09AB58C2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C7EBBB6-3079-42BE-809F-788EFC7744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0C7470F-413E-4C8A-873B-4DFC86766E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72D6A8A4-0184-473F-8965-2ACC870BC59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6766800-9529-4424-B4F3-424C91C8319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CC8CD128-C1DD-41DB-AED5-24B98279591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A8585BCD-87BB-4217-88F7-4301F1AE9948}"/>
              </a:ext>
            </a:extLst>
          </p:cNvPr>
          <p:cNvGrpSpPr/>
          <p:nvPr userDrawn="1"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1" name="SearchBox">
              <a:extLst>
                <a:ext uri="{FF2B5EF4-FFF2-40B4-BE49-F238E27FC236}">
                  <a16:creationId xmlns:a16="http://schemas.microsoft.com/office/drawing/2014/main" id="{38BE5075-FF96-4064-9FF2-C87C2EB1781D}"/>
                </a:ext>
              </a:extLst>
            </p:cNvPr>
            <p:cNvGrpSpPr/>
            <p:nvPr userDrawn="1">
              <p:custDataLst>
                <p:custData r:id="rId5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CD01AE0A-7840-4BAA-B5E9-E7A0BA86AC38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3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57FF7917-4B0C-4E41-8616-2C4390F7D6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912E5B82-85D1-451D-96E9-C61809102AFC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706F782D-DEC3-484A-801C-DF5ACA89B5F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377199" y="896363"/>
            <a:ext cx="244800" cy="2448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7E566A28-3675-46F5-AE5A-9A75A11C936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723599" y="907465"/>
            <a:ext cx="244800" cy="2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288.xml"/><Relationship Id="rId7" Type="http://schemas.openxmlformats.org/officeDocument/2006/relationships/customXml" Target="../../customXml/item327.xml"/><Relationship Id="rId2" Type="http://schemas.openxmlformats.org/officeDocument/2006/relationships/customXml" Target="../../customXml/item166.xml"/><Relationship Id="rId1" Type="http://schemas.openxmlformats.org/officeDocument/2006/relationships/customXml" Target="../../customXml/item374.xml"/><Relationship Id="rId6" Type="http://schemas.openxmlformats.org/officeDocument/2006/relationships/customXml" Target="../../customXml/item182.xml"/><Relationship Id="rId5" Type="http://schemas.openxmlformats.org/officeDocument/2006/relationships/customXml" Target="../../customXml/item85.xml"/><Relationship Id="rId4" Type="http://schemas.openxmlformats.org/officeDocument/2006/relationships/customXml" Target="../../customXml/item251.xml"/><Relationship Id="rId9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6.xml"/><Relationship Id="rId13" Type="http://schemas.openxmlformats.org/officeDocument/2006/relationships/customXml" Target="../../customXml/item398.xml"/><Relationship Id="rId18" Type="http://schemas.openxmlformats.org/officeDocument/2006/relationships/customXml" Target="../../customXml/item5.xml"/><Relationship Id="rId26" Type="http://schemas.openxmlformats.org/officeDocument/2006/relationships/slide" Target="slide30.xml"/><Relationship Id="rId3" Type="http://schemas.openxmlformats.org/officeDocument/2006/relationships/customXml" Target="../../customXml/item28.xml"/><Relationship Id="rId21" Type="http://schemas.openxmlformats.org/officeDocument/2006/relationships/slideLayout" Target="../slideLayouts/slideLayout13.xml"/><Relationship Id="rId7" Type="http://schemas.openxmlformats.org/officeDocument/2006/relationships/customXml" Target="../../customXml/item291.xml"/><Relationship Id="rId12" Type="http://schemas.openxmlformats.org/officeDocument/2006/relationships/customXml" Target="../../customXml/item397.xml"/><Relationship Id="rId17" Type="http://schemas.openxmlformats.org/officeDocument/2006/relationships/customXml" Target="../../customXml/item402.xml"/><Relationship Id="rId25" Type="http://schemas.openxmlformats.org/officeDocument/2006/relationships/slide" Target="slide29.xml"/><Relationship Id="rId2" Type="http://schemas.openxmlformats.org/officeDocument/2006/relationships/customXml" Target="../../customXml/item75.xml"/><Relationship Id="rId16" Type="http://schemas.openxmlformats.org/officeDocument/2006/relationships/customXml" Target="../../customXml/item401.xml"/><Relationship Id="rId20" Type="http://schemas.openxmlformats.org/officeDocument/2006/relationships/customXml" Target="../../customXml/item199.xml"/><Relationship Id="rId1" Type="http://schemas.openxmlformats.org/officeDocument/2006/relationships/customXml" Target="../../customXml/item328.xml"/><Relationship Id="rId6" Type="http://schemas.openxmlformats.org/officeDocument/2006/relationships/customXml" Target="../../customXml/item314.xml"/><Relationship Id="rId11" Type="http://schemas.openxmlformats.org/officeDocument/2006/relationships/customXml" Target="../../customXml/item396.xml"/><Relationship Id="rId24" Type="http://schemas.openxmlformats.org/officeDocument/2006/relationships/slide" Target="slide25.xml"/><Relationship Id="rId5" Type="http://schemas.openxmlformats.org/officeDocument/2006/relationships/customXml" Target="../../customXml/item285.xml"/><Relationship Id="rId15" Type="http://schemas.openxmlformats.org/officeDocument/2006/relationships/customXml" Target="../../customXml/item400.xml"/><Relationship Id="rId23" Type="http://schemas.openxmlformats.org/officeDocument/2006/relationships/slide" Target="slide9.xml"/><Relationship Id="rId10" Type="http://schemas.openxmlformats.org/officeDocument/2006/relationships/customXml" Target="../../customXml/item255.xml"/><Relationship Id="rId19" Type="http://schemas.openxmlformats.org/officeDocument/2006/relationships/customXml" Target="../../customXml/item339.xml"/><Relationship Id="rId4" Type="http://schemas.openxmlformats.org/officeDocument/2006/relationships/customXml" Target="../../customXml/item170.xml"/><Relationship Id="rId9" Type="http://schemas.openxmlformats.org/officeDocument/2006/relationships/customXml" Target="../../customXml/item262.xml"/><Relationship Id="rId14" Type="http://schemas.openxmlformats.org/officeDocument/2006/relationships/customXml" Target="../../customXml/item399.xml"/><Relationship Id="rId22" Type="http://schemas.openxmlformats.org/officeDocument/2006/relationships/image" Target="../media/image11.png"/><Relationship Id="rId27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.xml"/><Relationship Id="rId13" Type="http://schemas.openxmlformats.org/officeDocument/2006/relationships/customXml" Target="../../customXml/item405.xml"/><Relationship Id="rId18" Type="http://schemas.openxmlformats.org/officeDocument/2006/relationships/customXml" Target="../../customXml/item78.xml"/><Relationship Id="rId26" Type="http://schemas.openxmlformats.org/officeDocument/2006/relationships/slide" Target="slide1.xml"/><Relationship Id="rId3" Type="http://schemas.openxmlformats.org/officeDocument/2006/relationships/customXml" Target="../../customXml/item194.xml"/><Relationship Id="rId21" Type="http://schemas.openxmlformats.org/officeDocument/2006/relationships/image" Target="../media/image11.png"/><Relationship Id="rId7" Type="http://schemas.openxmlformats.org/officeDocument/2006/relationships/customXml" Target="../../customXml/item227.xml"/><Relationship Id="rId12" Type="http://schemas.openxmlformats.org/officeDocument/2006/relationships/customXml" Target="../../customXml/item404.xml"/><Relationship Id="rId17" Type="http://schemas.openxmlformats.org/officeDocument/2006/relationships/customXml" Target="../../customXml/item149.xml"/><Relationship Id="rId25" Type="http://schemas.openxmlformats.org/officeDocument/2006/relationships/slide" Target="slide30.xml"/><Relationship Id="rId2" Type="http://schemas.openxmlformats.org/officeDocument/2006/relationships/customXml" Target="../../customXml/item351.xml"/><Relationship Id="rId16" Type="http://schemas.openxmlformats.org/officeDocument/2006/relationships/customXml" Target="../../customXml/item408.xml"/><Relationship Id="rId20" Type="http://schemas.openxmlformats.org/officeDocument/2006/relationships/slideLayout" Target="../slideLayouts/slideLayout13.xml"/><Relationship Id="rId1" Type="http://schemas.openxmlformats.org/officeDocument/2006/relationships/customXml" Target="../../customXml/item162.xml"/><Relationship Id="rId6" Type="http://schemas.openxmlformats.org/officeDocument/2006/relationships/customXml" Target="../../customXml/item332.xml"/><Relationship Id="rId11" Type="http://schemas.openxmlformats.org/officeDocument/2006/relationships/customXml" Target="../../customXml/item403.xml"/><Relationship Id="rId24" Type="http://schemas.openxmlformats.org/officeDocument/2006/relationships/slide" Target="slide29.xml"/><Relationship Id="rId5" Type="http://schemas.openxmlformats.org/officeDocument/2006/relationships/customXml" Target="../../customXml/item63.xml"/><Relationship Id="rId15" Type="http://schemas.openxmlformats.org/officeDocument/2006/relationships/customXml" Target="../../customXml/item407.xml"/><Relationship Id="rId23" Type="http://schemas.openxmlformats.org/officeDocument/2006/relationships/slide" Target="slide25.xml"/><Relationship Id="rId10" Type="http://schemas.openxmlformats.org/officeDocument/2006/relationships/customXml" Target="../../customXml/item295.xml"/><Relationship Id="rId19" Type="http://schemas.openxmlformats.org/officeDocument/2006/relationships/customXml" Target="../../customXml/item82.xml"/><Relationship Id="rId4" Type="http://schemas.openxmlformats.org/officeDocument/2006/relationships/customXml" Target="../../customXml/item36.xml"/><Relationship Id="rId9" Type="http://schemas.openxmlformats.org/officeDocument/2006/relationships/customXml" Target="../../customXml/item212.xml"/><Relationship Id="rId14" Type="http://schemas.openxmlformats.org/officeDocument/2006/relationships/customXml" Target="../../customXml/item406.xml"/><Relationship Id="rId22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4.xml"/><Relationship Id="rId13" Type="http://schemas.openxmlformats.org/officeDocument/2006/relationships/customXml" Target="../../customXml/item411.xml"/><Relationship Id="rId18" Type="http://schemas.openxmlformats.org/officeDocument/2006/relationships/customXml" Target="../../customXml/item230.xml"/><Relationship Id="rId26" Type="http://schemas.openxmlformats.org/officeDocument/2006/relationships/slide" Target="slide30.xml"/><Relationship Id="rId3" Type="http://schemas.openxmlformats.org/officeDocument/2006/relationships/customXml" Target="../../customXml/item217.xml"/><Relationship Id="rId21" Type="http://schemas.openxmlformats.org/officeDocument/2006/relationships/slideLayout" Target="../slideLayouts/slideLayout13.xml"/><Relationship Id="rId7" Type="http://schemas.openxmlformats.org/officeDocument/2006/relationships/customXml" Target="../../customXml/item70.xml"/><Relationship Id="rId12" Type="http://schemas.openxmlformats.org/officeDocument/2006/relationships/customXml" Target="../../customXml/item410.xml"/><Relationship Id="rId17" Type="http://schemas.openxmlformats.org/officeDocument/2006/relationships/customXml" Target="../../customXml/item415.xml"/><Relationship Id="rId25" Type="http://schemas.openxmlformats.org/officeDocument/2006/relationships/slide" Target="slide29.xml"/><Relationship Id="rId2" Type="http://schemas.openxmlformats.org/officeDocument/2006/relationships/customXml" Target="../../customXml/item237.xml"/><Relationship Id="rId16" Type="http://schemas.openxmlformats.org/officeDocument/2006/relationships/customXml" Target="../../customXml/item414.xml"/><Relationship Id="rId20" Type="http://schemas.openxmlformats.org/officeDocument/2006/relationships/customXml" Target="../../customXml/item143.xml"/><Relationship Id="rId1" Type="http://schemas.openxmlformats.org/officeDocument/2006/relationships/customXml" Target="../../customXml/item206.xml"/><Relationship Id="rId6" Type="http://schemas.openxmlformats.org/officeDocument/2006/relationships/customXml" Target="../../customXml/item125.xml"/><Relationship Id="rId11" Type="http://schemas.openxmlformats.org/officeDocument/2006/relationships/customXml" Target="../../customXml/item409.xml"/><Relationship Id="rId24" Type="http://schemas.openxmlformats.org/officeDocument/2006/relationships/slide" Target="slide25.xml"/><Relationship Id="rId5" Type="http://schemas.openxmlformats.org/officeDocument/2006/relationships/customXml" Target="../../customXml/item47.xml"/><Relationship Id="rId15" Type="http://schemas.openxmlformats.org/officeDocument/2006/relationships/customXml" Target="../../customXml/item413.xml"/><Relationship Id="rId23" Type="http://schemas.openxmlformats.org/officeDocument/2006/relationships/slide" Target="slide9.xml"/><Relationship Id="rId10" Type="http://schemas.openxmlformats.org/officeDocument/2006/relationships/customXml" Target="../../customXml/item135.xml"/><Relationship Id="rId19" Type="http://schemas.openxmlformats.org/officeDocument/2006/relationships/customXml" Target="../../customXml/item189.xml"/><Relationship Id="rId4" Type="http://schemas.openxmlformats.org/officeDocument/2006/relationships/customXml" Target="../../customXml/item123.xml"/><Relationship Id="rId9" Type="http://schemas.openxmlformats.org/officeDocument/2006/relationships/customXml" Target="../../customXml/item55.xml"/><Relationship Id="rId14" Type="http://schemas.openxmlformats.org/officeDocument/2006/relationships/customXml" Target="../../customXml/item412.xml"/><Relationship Id="rId22" Type="http://schemas.openxmlformats.org/officeDocument/2006/relationships/image" Target="../media/image11.png"/><Relationship Id="rId27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9.xml"/><Relationship Id="rId13" Type="http://schemas.openxmlformats.org/officeDocument/2006/relationships/customXml" Target="../../customXml/item418.xml"/><Relationship Id="rId18" Type="http://schemas.openxmlformats.org/officeDocument/2006/relationships/customXml" Target="../../customXml/item16.xml"/><Relationship Id="rId26" Type="http://schemas.openxmlformats.org/officeDocument/2006/relationships/slide" Target="slide17.xml"/><Relationship Id="rId3" Type="http://schemas.openxmlformats.org/officeDocument/2006/relationships/customXml" Target="../../customXml/item350.xml"/><Relationship Id="rId21" Type="http://schemas.openxmlformats.org/officeDocument/2006/relationships/slideLayout" Target="../slideLayouts/slideLayout13.xml"/><Relationship Id="rId7" Type="http://schemas.openxmlformats.org/officeDocument/2006/relationships/customXml" Target="../../customXml/item110.xml"/><Relationship Id="rId12" Type="http://schemas.openxmlformats.org/officeDocument/2006/relationships/customXml" Target="../../customXml/item417.xml"/><Relationship Id="rId17" Type="http://schemas.openxmlformats.org/officeDocument/2006/relationships/customXml" Target="../../customXml/item422.xml"/><Relationship Id="rId25" Type="http://schemas.openxmlformats.org/officeDocument/2006/relationships/slide" Target="slide16.xml"/><Relationship Id="rId2" Type="http://schemas.openxmlformats.org/officeDocument/2006/relationships/customXml" Target="../../customXml/item7.xml"/><Relationship Id="rId16" Type="http://schemas.openxmlformats.org/officeDocument/2006/relationships/customXml" Target="../../customXml/item421.xml"/><Relationship Id="rId20" Type="http://schemas.openxmlformats.org/officeDocument/2006/relationships/customXml" Target="../../customXml/item306.xml"/><Relationship Id="rId29" Type="http://schemas.openxmlformats.org/officeDocument/2006/relationships/slide" Target="slide1.xml"/><Relationship Id="rId1" Type="http://schemas.openxmlformats.org/officeDocument/2006/relationships/customXml" Target="../../customXml/item186.xml"/><Relationship Id="rId6" Type="http://schemas.openxmlformats.org/officeDocument/2006/relationships/customXml" Target="../../customXml/item331.xml"/><Relationship Id="rId11" Type="http://schemas.openxmlformats.org/officeDocument/2006/relationships/customXml" Target="../../customXml/item416.xml"/><Relationship Id="rId24" Type="http://schemas.openxmlformats.org/officeDocument/2006/relationships/slide" Target="slide11.xml"/><Relationship Id="rId5" Type="http://schemas.openxmlformats.org/officeDocument/2006/relationships/customXml" Target="../../customXml/item211.xml"/><Relationship Id="rId15" Type="http://schemas.openxmlformats.org/officeDocument/2006/relationships/customXml" Target="../../customXml/item420.xml"/><Relationship Id="rId23" Type="http://schemas.openxmlformats.org/officeDocument/2006/relationships/slide" Target="slide10.xml"/><Relationship Id="rId28" Type="http://schemas.openxmlformats.org/officeDocument/2006/relationships/slide" Target="slide30.xml"/><Relationship Id="rId10" Type="http://schemas.openxmlformats.org/officeDocument/2006/relationships/customXml" Target="../../customXml/item64.xml"/><Relationship Id="rId19" Type="http://schemas.openxmlformats.org/officeDocument/2006/relationships/customXml" Target="../../customXml/item329.xml"/><Relationship Id="rId4" Type="http://schemas.openxmlformats.org/officeDocument/2006/relationships/customXml" Target="../../customXml/item178.xml"/><Relationship Id="rId9" Type="http://schemas.openxmlformats.org/officeDocument/2006/relationships/customXml" Target="../../customXml/item89.xml"/><Relationship Id="rId14" Type="http://schemas.openxmlformats.org/officeDocument/2006/relationships/customXml" Target="../../customXml/item419.xml"/><Relationship Id="rId22" Type="http://schemas.openxmlformats.org/officeDocument/2006/relationships/image" Target="../media/image11.png"/><Relationship Id="rId27" Type="http://schemas.openxmlformats.org/officeDocument/2006/relationships/slide" Target="slide2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9.xml"/><Relationship Id="rId13" Type="http://schemas.openxmlformats.org/officeDocument/2006/relationships/customXml" Target="../../customXml/item425.xml"/><Relationship Id="rId18" Type="http://schemas.openxmlformats.org/officeDocument/2006/relationships/customXml" Target="../../customXml/item171.xml"/><Relationship Id="rId26" Type="http://schemas.openxmlformats.org/officeDocument/2006/relationships/slide" Target="slide30.xml"/><Relationship Id="rId3" Type="http://schemas.openxmlformats.org/officeDocument/2006/relationships/customXml" Target="../../customXml/item86.xml"/><Relationship Id="rId21" Type="http://schemas.openxmlformats.org/officeDocument/2006/relationships/slideLayout" Target="../slideLayouts/slideLayout13.xml"/><Relationship Id="rId7" Type="http://schemas.openxmlformats.org/officeDocument/2006/relationships/customXml" Target="../../customXml/item43.xml"/><Relationship Id="rId12" Type="http://schemas.openxmlformats.org/officeDocument/2006/relationships/customXml" Target="../../customXml/item424.xml"/><Relationship Id="rId17" Type="http://schemas.openxmlformats.org/officeDocument/2006/relationships/customXml" Target="../../customXml/item429.xml"/><Relationship Id="rId25" Type="http://schemas.openxmlformats.org/officeDocument/2006/relationships/slide" Target="slide29.xml"/><Relationship Id="rId2" Type="http://schemas.openxmlformats.org/officeDocument/2006/relationships/customXml" Target="../../customXml/item30.xml"/><Relationship Id="rId16" Type="http://schemas.openxmlformats.org/officeDocument/2006/relationships/customXml" Target="../../customXml/item428.xml"/><Relationship Id="rId20" Type="http://schemas.openxmlformats.org/officeDocument/2006/relationships/customXml" Target="../../customXml/item33.xml"/><Relationship Id="rId1" Type="http://schemas.openxmlformats.org/officeDocument/2006/relationships/customXml" Target="../../customXml/item235.xml"/><Relationship Id="rId6" Type="http://schemas.openxmlformats.org/officeDocument/2006/relationships/customXml" Target="../../customXml/item54.xml"/><Relationship Id="rId11" Type="http://schemas.openxmlformats.org/officeDocument/2006/relationships/customXml" Target="../../customXml/item423.xml"/><Relationship Id="rId24" Type="http://schemas.openxmlformats.org/officeDocument/2006/relationships/slide" Target="slide17.xml"/><Relationship Id="rId5" Type="http://schemas.openxmlformats.org/officeDocument/2006/relationships/customXml" Target="../../customXml/item363.xml"/><Relationship Id="rId15" Type="http://schemas.openxmlformats.org/officeDocument/2006/relationships/customXml" Target="../../customXml/item427.xml"/><Relationship Id="rId23" Type="http://schemas.openxmlformats.org/officeDocument/2006/relationships/slide" Target="slide9.xml"/><Relationship Id="rId10" Type="http://schemas.openxmlformats.org/officeDocument/2006/relationships/customXml" Target="../../customXml/item184.xml"/><Relationship Id="rId19" Type="http://schemas.openxmlformats.org/officeDocument/2006/relationships/customXml" Target="../../customXml/item229.xml"/><Relationship Id="rId4" Type="http://schemas.openxmlformats.org/officeDocument/2006/relationships/customXml" Target="../../customXml/item95.xml"/><Relationship Id="rId9" Type="http://schemas.openxmlformats.org/officeDocument/2006/relationships/customXml" Target="../../customXml/item3.xml"/><Relationship Id="rId14" Type="http://schemas.openxmlformats.org/officeDocument/2006/relationships/customXml" Target="../../customXml/item426.xml"/><Relationship Id="rId22" Type="http://schemas.openxmlformats.org/officeDocument/2006/relationships/image" Target="../media/image11.png"/><Relationship Id="rId27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2.xml"/><Relationship Id="rId13" Type="http://schemas.openxmlformats.org/officeDocument/2006/relationships/customXml" Target="../../customXml/item432.xml"/><Relationship Id="rId18" Type="http://schemas.openxmlformats.org/officeDocument/2006/relationships/customXml" Target="../../customXml/item74.xml"/><Relationship Id="rId26" Type="http://schemas.openxmlformats.org/officeDocument/2006/relationships/slide" Target="slide30.xml"/><Relationship Id="rId3" Type="http://schemas.openxmlformats.org/officeDocument/2006/relationships/customXml" Target="../../customXml/item284.xml"/><Relationship Id="rId21" Type="http://schemas.openxmlformats.org/officeDocument/2006/relationships/slideLayout" Target="../slideLayouts/slideLayout13.xml"/><Relationship Id="rId7" Type="http://schemas.openxmlformats.org/officeDocument/2006/relationships/customXml" Target="../../customXml/item94.xml"/><Relationship Id="rId12" Type="http://schemas.openxmlformats.org/officeDocument/2006/relationships/customXml" Target="../../customXml/item431.xml"/><Relationship Id="rId17" Type="http://schemas.openxmlformats.org/officeDocument/2006/relationships/customXml" Target="../../customXml/item436.xml"/><Relationship Id="rId25" Type="http://schemas.openxmlformats.org/officeDocument/2006/relationships/slide" Target="slide29.xml"/><Relationship Id="rId2" Type="http://schemas.openxmlformats.org/officeDocument/2006/relationships/customXml" Target="../../customXml/item216.xml"/><Relationship Id="rId16" Type="http://schemas.openxmlformats.org/officeDocument/2006/relationships/customXml" Target="../../customXml/item435.xml"/><Relationship Id="rId20" Type="http://schemas.openxmlformats.org/officeDocument/2006/relationships/customXml" Target="../../customXml/item238.xml"/><Relationship Id="rId1" Type="http://schemas.openxmlformats.org/officeDocument/2006/relationships/customXml" Target="../../customXml/item113.xml"/><Relationship Id="rId6" Type="http://schemas.openxmlformats.org/officeDocument/2006/relationships/customXml" Target="../../customXml/item221.xml"/><Relationship Id="rId11" Type="http://schemas.openxmlformats.org/officeDocument/2006/relationships/customXml" Target="../../customXml/item430.xml"/><Relationship Id="rId24" Type="http://schemas.openxmlformats.org/officeDocument/2006/relationships/slide" Target="slide17.xml"/><Relationship Id="rId5" Type="http://schemas.openxmlformats.org/officeDocument/2006/relationships/customXml" Target="../../customXml/item231.xml"/><Relationship Id="rId15" Type="http://schemas.openxmlformats.org/officeDocument/2006/relationships/customXml" Target="../../customXml/item434.xml"/><Relationship Id="rId23" Type="http://schemas.openxmlformats.org/officeDocument/2006/relationships/slide" Target="slide9.xml"/><Relationship Id="rId10" Type="http://schemas.openxmlformats.org/officeDocument/2006/relationships/customXml" Target="../../customXml/item165.xml"/><Relationship Id="rId19" Type="http://schemas.openxmlformats.org/officeDocument/2006/relationships/customXml" Target="../../customXml/item240.xml"/><Relationship Id="rId4" Type="http://schemas.openxmlformats.org/officeDocument/2006/relationships/customXml" Target="../../customXml/item356.xml"/><Relationship Id="rId9" Type="http://schemas.openxmlformats.org/officeDocument/2006/relationships/customXml" Target="../../customXml/item289.xml"/><Relationship Id="rId14" Type="http://schemas.openxmlformats.org/officeDocument/2006/relationships/customXml" Target="../../customXml/item433.xml"/><Relationship Id="rId22" Type="http://schemas.openxmlformats.org/officeDocument/2006/relationships/image" Target="../media/image11.png"/><Relationship Id="rId27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.xml"/><Relationship Id="rId13" Type="http://schemas.openxmlformats.org/officeDocument/2006/relationships/customXml" Target="../../customXml/item439.xml"/><Relationship Id="rId18" Type="http://schemas.openxmlformats.org/officeDocument/2006/relationships/customXml" Target="../../customXml/item203.xml"/><Relationship Id="rId26" Type="http://schemas.openxmlformats.org/officeDocument/2006/relationships/slide" Target="slide30.xml"/><Relationship Id="rId3" Type="http://schemas.openxmlformats.org/officeDocument/2006/relationships/customXml" Target="../../customXml/item100.xml"/><Relationship Id="rId21" Type="http://schemas.openxmlformats.org/officeDocument/2006/relationships/slideLayout" Target="../slideLayouts/slideLayout13.xml"/><Relationship Id="rId7" Type="http://schemas.openxmlformats.org/officeDocument/2006/relationships/customXml" Target="../../customXml/item322.xml"/><Relationship Id="rId12" Type="http://schemas.openxmlformats.org/officeDocument/2006/relationships/customXml" Target="../../customXml/item438.xml"/><Relationship Id="rId17" Type="http://schemas.openxmlformats.org/officeDocument/2006/relationships/customXml" Target="../../customXml/item443.xml"/><Relationship Id="rId25" Type="http://schemas.openxmlformats.org/officeDocument/2006/relationships/slide" Target="slide29.xml"/><Relationship Id="rId2" Type="http://schemas.openxmlformats.org/officeDocument/2006/relationships/customXml" Target="../../customXml/item117.xml"/><Relationship Id="rId16" Type="http://schemas.openxmlformats.org/officeDocument/2006/relationships/customXml" Target="../../customXml/item442.xml"/><Relationship Id="rId20" Type="http://schemas.openxmlformats.org/officeDocument/2006/relationships/customXml" Target="../../customXml/item153.xml"/><Relationship Id="rId1" Type="http://schemas.openxmlformats.org/officeDocument/2006/relationships/customXml" Target="../../customXml/item293.xml"/><Relationship Id="rId6" Type="http://schemas.openxmlformats.org/officeDocument/2006/relationships/customXml" Target="../../customXml/item50.xml"/><Relationship Id="rId11" Type="http://schemas.openxmlformats.org/officeDocument/2006/relationships/customXml" Target="../../customXml/item437.xml"/><Relationship Id="rId24" Type="http://schemas.openxmlformats.org/officeDocument/2006/relationships/slide" Target="slide17.xml"/><Relationship Id="rId5" Type="http://schemas.openxmlformats.org/officeDocument/2006/relationships/customXml" Target="../../customXml/item71.xml"/><Relationship Id="rId15" Type="http://schemas.openxmlformats.org/officeDocument/2006/relationships/customXml" Target="../../customXml/item441.xml"/><Relationship Id="rId23" Type="http://schemas.openxmlformats.org/officeDocument/2006/relationships/slide" Target="slide9.xml"/><Relationship Id="rId10" Type="http://schemas.openxmlformats.org/officeDocument/2006/relationships/customXml" Target="../../customXml/item60.xml"/><Relationship Id="rId19" Type="http://schemas.openxmlformats.org/officeDocument/2006/relationships/customXml" Target="../../customXml/item319.xml"/><Relationship Id="rId4" Type="http://schemas.openxmlformats.org/officeDocument/2006/relationships/customXml" Target="../../customXml/item88.xml"/><Relationship Id="rId9" Type="http://schemas.openxmlformats.org/officeDocument/2006/relationships/customXml" Target="../../customXml/item99.xml"/><Relationship Id="rId14" Type="http://schemas.openxmlformats.org/officeDocument/2006/relationships/customXml" Target="../../customXml/item440.xml"/><Relationship Id="rId22" Type="http://schemas.openxmlformats.org/officeDocument/2006/relationships/image" Target="../media/image11.png"/><Relationship Id="rId27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6.xml"/><Relationship Id="rId13" Type="http://schemas.openxmlformats.org/officeDocument/2006/relationships/slide" Target="slide22.xml"/><Relationship Id="rId3" Type="http://schemas.openxmlformats.org/officeDocument/2006/relationships/customXml" Target="../../customXml/item163.xml"/><Relationship Id="rId7" Type="http://schemas.openxmlformats.org/officeDocument/2006/relationships/customXml" Target="../../customXml/item445.xml"/><Relationship Id="rId12" Type="http://schemas.openxmlformats.org/officeDocument/2006/relationships/slideLayout" Target="../slideLayouts/slideLayout13.xml"/><Relationship Id="rId2" Type="http://schemas.openxmlformats.org/officeDocument/2006/relationships/customXml" Target="../../customXml/item130.xml"/><Relationship Id="rId16" Type="http://schemas.openxmlformats.org/officeDocument/2006/relationships/slide" Target="slide1.xml"/><Relationship Id="rId1" Type="http://schemas.openxmlformats.org/officeDocument/2006/relationships/customXml" Target="../../customXml/item97.xml"/><Relationship Id="rId6" Type="http://schemas.openxmlformats.org/officeDocument/2006/relationships/customXml" Target="../../customXml/item444.xml"/><Relationship Id="rId11" Type="http://schemas.openxmlformats.org/officeDocument/2006/relationships/customXml" Target="../../customXml/item195.xml"/><Relationship Id="rId5" Type="http://schemas.openxmlformats.org/officeDocument/2006/relationships/customXml" Target="../../customXml/item91.xml"/><Relationship Id="rId15" Type="http://schemas.openxmlformats.org/officeDocument/2006/relationships/slide" Target="slide18.xml"/><Relationship Id="rId10" Type="http://schemas.openxmlformats.org/officeDocument/2006/relationships/customXml" Target="../../customXml/item157.xml"/><Relationship Id="rId4" Type="http://schemas.openxmlformats.org/officeDocument/2006/relationships/customXml" Target="../../customXml/item358.xml"/><Relationship Id="rId9" Type="http://schemas.openxmlformats.org/officeDocument/2006/relationships/customXml" Target="../../customXml/item448.xml"/><Relationship Id="rId14" Type="http://schemas.openxmlformats.org/officeDocument/2006/relationships/slide" Target="slide2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9.xml"/><Relationship Id="rId13" Type="http://schemas.openxmlformats.org/officeDocument/2006/relationships/customXml" Target="../../customXml/item232.xml"/><Relationship Id="rId18" Type="http://schemas.openxmlformats.org/officeDocument/2006/relationships/slide" Target="slide17.xml"/><Relationship Id="rId3" Type="http://schemas.openxmlformats.org/officeDocument/2006/relationships/customXml" Target="../../customXml/item311.xml"/><Relationship Id="rId21" Type="http://schemas.openxmlformats.org/officeDocument/2006/relationships/slide" Target="slide29.xml"/><Relationship Id="rId7" Type="http://schemas.openxmlformats.org/officeDocument/2006/relationships/customXml" Target="../../customXml/item265.xml"/><Relationship Id="rId12" Type="http://schemas.openxmlformats.org/officeDocument/2006/relationships/customXml" Target="../../customXml/item453.xml"/><Relationship Id="rId17" Type="http://schemas.openxmlformats.org/officeDocument/2006/relationships/slide" Target="slide21.xml"/><Relationship Id="rId2" Type="http://schemas.openxmlformats.org/officeDocument/2006/relationships/customXml" Target="../../customXml/item324.xml"/><Relationship Id="rId16" Type="http://schemas.openxmlformats.org/officeDocument/2006/relationships/slide" Target="slide19.xml"/><Relationship Id="rId20" Type="http://schemas.openxmlformats.org/officeDocument/2006/relationships/slide" Target="slide1.xml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124.xml"/><Relationship Id="rId11" Type="http://schemas.openxmlformats.org/officeDocument/2006/relationships/customXml" Target="../../customXml/item452.xml"/><Relationship Id="rId5" Type="http://schemas.openxmlformats.org/officeDocument/2006/relationships/customXml" Target="../../customXml/item300.xml"/><Relationship Id="rId15" Type="http://schemas.openxmlformats.org/officeDocument/2006/relationships/slideLayout" Target="../slideLayouts/slideLayout13.xml"/><Relationship Id="rId10" Type="http://schemas.openxmlformats.org/officeDocument/2006/relationships/customXml" Target="../../customXml/item451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161.xml"/><Relationship Id="rId9" Type="http://schemas.openxmlformats.org/officeDocument/2006/relationships/customXml" Target="../../customXml/item450.xml"/><Relationship Id="rId14" Type="http://schemas.openxmlformats.org/officeDocument/2006/relationships/customXml" Target="../../customXml/item26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0.xml"/><Relationship Id="rId13" Type="http://schemas.openxmlformats.org/officeDocument/2006/relationships/customXml" Target="../../customXml/item458.xml"/><Relationship Id="rId18" Type="http://schemas.openxmlformats.org/officeDocument/2006/relationships/image" Target="../media/image10.png"/><Relationship Id="rId3" Type="http://schemas.openxmlformats.org/officeDocument/2006/relationships/customXml" Target="../../customXml/item305.xml"/><Relationship Id="rId21" Type="http://schemas.openxmlformats.org/officeDocument/2006/relationships/slide" Target="slide29.xml"/><Relationship Id="rId7" Type="http://schemas.openxmlformats.org/officeDocument/2006/relationships/customXml" Target="../../customXml/item13.xml"/><Relationship Id="rId12" Type="http://schemas.openxmlformats.org/officeDocument/2006/relationships/customXml" Target="../../customXml/item457.xml"/><Relationship Id="rId17" Type="http://schemas.openxmlformats.org/officeDocument/2006/relationships/slide" Target="slide18.xml"/><Relationship Id="rId2" Type="http://schemas.openxmlformats.org/officeDocument/2006/relationships/customXml" Target="../../customXml/item134.xml"/><Relationship Id="rId16" Type="http://schemas.openxmlformats.org/officeDocument/2006/relationships/slideLayout" Target="../slideLayouts/slideLayout13.xml"/><Relationship Id="rId20" Type="http://schemas.openxmlformats.org/officeDocument/2006/relationships/slide" Target="slide22.xml"/><Relationship Id="rId1" Type="http://schemas.openxmlformats.org/officeDocument/2006/relationships/customXml" Target="../../customXml/item17.xml"/><Relationship Id="rId6" Type="http://schemas.openxmlformats.org/officeDocument/2006/relationships/customXml" Target="../../customXml/item187.xml"/><Relationship Id="rId11" Type="http://schemas.openxmlformats.org/officeDocument/2006/relationships/customXml" Target="../../customXml/item456.xml"/><Relationship Id="rId5" Type="http://schemas.openxmlformats.org/officeDocument/2006/relationships/customXml" Target="../../customXml/item112.xml"/><Relationship Id="rId15" Type="http://schemas.openxmlformats.org/officeDocument/2006/relationships/customXml" Target="../../customXml/item343.xml"/><Relationship Id="rId10" Type="http://schemas.openxmlformats.org/officeDocument/2006/relationships/customXml" Target="../../customXml/item455.xml"/><Relationship Id="rId19" Type="http://schemas.openxmlformats.org/officeDocument/2006/relationships/slide" Target="slide20.xml"/><Relationship Id="rId4" Type="http://schemas.openxmlformats.org/officeDocument/2006/relationships/customXml" Target="../../customXml/item223.xml"/><Relationship Id="rId9" Type="http://schemas.openxmlformats.org/officeDocument/2006/relationships/customXml" Target="../../customXml/item454.xml"/><Relationship Id="rId14" Type="http://schemas.openxmlformats.org/officeDocument/2006/relationships/customXml" Target="../../customXml/item303.xml"/><Relationship Id="rId22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126.xml"/><Relationship Id="rId7" Type="http://schemas.openxmlformats.org/officeDocument/2006/relationships/customXml" Target="../../customXml/item259.xml"/><Relationship Id="rId2" Type="http://schemas.openxmlformats.org/officeDocument/2006/relationships/customXml" Target="../../customXml/item353.xml"/><Relationship Id="rId1" Type="http://schemas.openxmlformats.org/officeDocument/2006/relationships/customXml" Target="../../customXml/item375.xml"/><Relationship Id="rId6" Type="http://schemas.openxmlformats.org/officeDocument/2006/relationships/customXml" Target="../../customXml/item177.xml"/><Relationship Id="rId5" Type="http://schemas.openxmlformats.org/officeDocument/2006/relationships/customXml" Target="../../customXml/item160.xml"/><Relationship Id="rId4" Type="http://schemas.openxmlformats.org/officeDocument/2006/relationships/customXml" Target="../../customXml/item12.xml"/><Relationship Id="rId9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0.xml"/><Relationship Id="rId13" Type="http://schemas.openxmlformats.org/officeDocument/2006/relationships/customXml" Target="../../customXml/item462.xml"/><Relationship Id="rId18" Type="http://schemas.openxmlformats.org/officeDocument/2006/relationships/slide" Target="slide21.xml"/><Relationship Id="rId3" Type="http://schemas.openxmlformats.org/officeDocument/2006/relationships/customXml" Target="../../customXml/item106.xml"/><Relationship Id="rId21" Type="http://schemas.openxmlformats.org/officeDocument/2006/relationships/slide" Target="slide24.xml"/><Relationship Id="rId7" Type="http://schemas.openxmlformats.org/officeDocument/2006/relationships/customXml" Target="../../customXml/item6.xml"/><Relationship Id="rId12" Type="http://schemas.openxmlformats.org/officeDocument/2006/relationships/customXml" Target="../../customXml/item461.xml"/><Relationship Id="rId17" Type="http://schemas.openxmlformats.org/officeDocument/2006/relationships/slideLayout" Target="../slideLayouts/slideLayout13.xml"/><Relationship Id="rId2" Type="http://schemas.openxmlformats.org/officeDocument/2006/relationships/customXml" Target="../../customXml/item83.xml"/><Relationship Id="rId16" Type="http://schemas.openxmlformats.org/officeDocument/2006/relationships/customXml" Target="../../customXml/item39.xml"/><Relationship Id="rId20" Type="http://schemas.openxmlformats.org/officeDocument/2006/relationships/slide" Target="slide19.xml"/><Relationship Id="rId1" Type="http://schemas.openxmlformats.org/officeDocument/2006/relationships/customXml" Target="../../customXml/item26.xml"/><Relationship Id="rId6" Type="http://schemas.openxmlformats.org/officeDocument/2006/relationships/customXml" Target="../../customXml/item133.xml"/><Relationship Id="rId11" Type="http://schemas.openxmlformats.org/officeDocument/2006/relationships/customXml" Target="../../customXml/item460.xml"/><Relationship Id="rId5" Type="http://schemas.openxmlformats.org/officeDocument/2006/relationships/customXml" Target="../../customXml/item179.xml"/><Relationship Id="rId15" Type="http://schemas.openxmlformats.org/officeDocument/2006/relationships/customXml" Target="../../customXml/item364.xml"/><Relationship Id="rId23" Type="http://schemas.openxmlformats.org/officeDocument/2006/relationships/slide" Target="slide1.xml"/><Relationship Id="rId10" Type="http://schemas.openxmlformats.org/officeDocument/2006/relationships/customXml" Target="../../customXml/item459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222.xml"/><Relationship Id="rId9" Type="http://schemas.openxmlformats.org/officeDocument/2006/relationships/customXml" Target="../../customXml/item357.xml"/><Relationship Id="rId14" Type="http://schemas.openxmlformats.org/officeDocument/2006/relationships/customXml" Target="../../customXml/item463.xml"/><Relationship Id="rId22" Type="http://schemas.openxmlformats.org/officeDocument/2006/relationships/slide" Target="slide2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1.xml"/><Relationship Id="rId13" Type="http://schemas.openxmlformats.org/officeDocument/2006/relationships/customXml" Target="../../customXml/item468.xml"/><Relationship Id="rId18" Type="http://schemas.openxmlformats.org/officeDocument/2006/relationships/slide" Target="slide18.xml"/><Relationship Id="rId3" Type="http://schemas.openxmlformats.org/officeDocument/2006/relationships/customXml" Target="../../customXml/item56.xml"/><Relationship Id="rId21" Type="http://schemas.openxmlformats.org/officeDocument/2006/relationships/slide" Target="slide29.xml"/><Relationship Id="rId7" Type="http://schemas.openxmlformats.org/officeDocument/2006/relationships/customXml" Target="../../customXml/item145.xml"/><Relationship Id="rId12" Type="http://schemas.openxmlformats.org/officeDocument/2006/relationships/customXml" Target="../../customXml/item467.xml"/><Relationship Id="rId17" Type="http://schemas.openxmlformats.org/officeDocument/2006/relationships/slide" Target="slide20.xml"/><Relationship Id="rId2" Type="http://schemas.openxmlformats.org/officeDocument/2006/relationships/customXml" Target="../../customXml/item168.xml"/><Relationship Id="rId16" Type="http://schemas.openxmlformats.org/officeDocument/2006/relationships/slideLayout" Target="../slideLayouts/slideLayout13.xml"/><Relationship Id="rId20" Type="http://schemas.openxmlformats.org/officeDocument/2006/relationships/slide" Target="slide23.xml"/><Relationship Id="rId1" Type="http://schemas.openxmlformats.org/officeDocument/2006/relationships/customXml" Target="../../customXml/item58.xml"/><Relationship Id="rId6" Type="http://schemas.openxmlformats.org/officeDocument/2006/relationships/customXml" Target="../../customXml/item333.xml"/><Relationship Id="rId11" Type="http://schemas.openxmlformats.org/officeDocument/2006/relationships/customXml" Target="../../customXml/item466.xml"/><Relationship Id="rId5" Type="http://schemas.openxmlformats.org/officeDocument/2006/relationships/customXml" Target="../../customXml/item148.xml"/><Relationship Id="rId15" Type="http://schemas.openxmlformats.org/officeDocument/2006/relationships/customXml" Target="../../customXml/item114.xml"/><Relationship Id="rId10" Type="http://schemas.openxmlformats.org/officeDocument/2006/relationships/customXml" Target="../../customXml/item465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257.xml"/><Relationship Id="rId9" Type="http://schemas.openxmlformats.org/officeDocument/2006/relationships/customXml" Target="../../customXml/item464.xml"/><Relationship Id="rId14" Type="http://schemas.openxmlformats.org/officeDocument/2006/relationships/customXml" Target="../../customXml/item80.xml"/><Relationship Id="rId22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69.xml"/><Relationship Id="rId13" Type="http://schemas.openxmlformats.org/officeDocument/2006/relationships/customXml" Target="../../customXml/item140.xml"/><Relationship Id="rId18" Type="http://schemas.openxmlformats.org/officeDocument/2006/relationships/slide" Target="slide24.xml"/><Relationship Id="rId3" Type="http://schemas.openxmlformats.org/officeDocument/2006/relationships/customXml" Target="../../customXml/item315.xml"/><Relationship Id="rId21" Type="http://schemas.openxmlformats.org/officeDocument/2006/relationships/slide" Target="slide1.xml"/><Relationship Id="rId7" Type="http://schemas.openxmlformats.org/officeDocument/2006/relationships/customXml" Target="../../customXml/item45.xml"/><Relationship Id="rId12" Type="http://schemas.openxmlformats.org/officeDocument/2006/relationships/customXml" Target="../../customXml/item473.xml"/><Relationship Id="rId17" Type="http://schemas.openxmlformats.org/officeDocument/2006/relationships/image" Target="../media/image10.png"/><Relationship Id="rId2" Type="http://schemas.openxmlformats.org/officeDocument/2006/relationships/customXml" Target="../../customXml/item61.xml"/><Relationship Id="rId16" Type="http://schemas.openxmlformats.org/officeDocument/2006/relationships/slide" Target="slide17.xml"/><Relationship Id="rId20" Type="http://schemas.openxmlformats.org/officeDocument/2006/relationships/slide" Target="slide29.xml"/><Relationship Id="rId1" Type="http://schemas.openxmlformats.org/officeDocument/2006/relationships/customXml" Target="../../customXml/item320.xml"/><Relationship Id="rId6" Type="http://schemas.openxmlformats.org/officeDocument/2006/relationships/customXml" Target="../../customXml/item15.xml"/><Relationship Id="rId11" Type="http://schemas.openxmlformats.org/officeDocument/2006/relationships/customXml" Target="../../customXml/item472.xml"/><Relationship Id="rId5" Type="http://schemas.openxmlformats.org/officeDocument/2006/relationships/customXml" Target="../../customXml/item69.xml"/><Relationship Id="rId15" Type="http://schemas.openxmlformats.org/officeDocument/2006/relationships/slideLayout" Target="../slideLayouts/slideLayout13.xml"/><Relationship Id="rId10" Type="http://schemas.openxmlformats.org/officeDocument/2006/relationships/customXml" Target="../../customXml/item471.xml"/><Relationship Id="rId19" Type="http://schemas.openxmlformats.org/officeDocument/2006/relationships/slide" Target="slide19.xml"/><Relationship Id="rId4" Type="http://schemas.openxmlformats.org/officeDocument/2006/relationships/customXml" Target="../../customXml/item365.xml"/><Relationship Id="rId9" Type="http://schemas.openxmlformats.org/officeDocument/2006/relationships/customXml" Target="../../customXml/item470.xml"/><Relationship Id="rId14" Type="http://schemas.openxmlformats.org/officeDocument/2006/relationships/customXml" Target="../../customXml/item17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74.xml"/><Relationship Id="rId13" Type="http://schemas.openxmlformats.org/officeDocument/2006/relationships/customXml" Target="../../customXml/item214.xml"/><Relationship Id="rId18" Type="http://schemas.openxmlformats.org/officeDocument/2006/relationships/image" Target="../media/image10.png"/><Relationship Id="rId3" Type="http://schemas.openxmlformats.org/officeDocument/2006/relationships/customXml" Target="../../customXml/item159.xml"/><Relationship Id="rId21" Type="http://schemas.openxmlformats.org/officeDocument/2006/relationships/slide" Target="slide1.xml"/><Relationship Id="rId7" Type="http://schemas.openxmlformats.org/officeDocument/2006/relationships/customXml" Target="../../customXml/item355.xml"/><Relationship Id="rId12" Type="http://schemas.openxmlformats.org/officeDocument/2006/relationships/customXml" Target="../../customXml/item478.xml"/><Relationship Id="rId17" Type="http://schemas.openxmlformats.org/officeDocument/2006/relationships/slide" Target="slide17.xml"/><Relationship Id="rId2" Type="http://schemas.openxmlformats.org/officeDocument/2006/relationships/customXml" Target="../../customXml/item234.xml"/><Relationship Id="rId16" Type="http://schemas.openxmlformats.org/officeDocument/2006/relationships/slide" Target="slide24.xml"/><Relationship Id="rId20" Type="http://schemas.openxmlformats.org/officeDocument/2006/relationships/slide" Target="slide29.xml"/><Relationship Id="rId1" Type="http://schemas.openxmlformats.org/officeDocument/2006/relationships/customXml" Target="../../customXml/item181.xml"/><Relationship Id="rId6" Type="http://schemas.openxmlformats.org/officeDocument/2006/relationships/customXml" Target="../../customXml/item11.xml"/><Relationship Id="rId11" Type="http://schemas.openxmlformats.org/officeDocument/2006/relationships/customXml" Target="../../customXml/item477.xml"/><Relationship Id="rId5" Type="http://schemas.openxmlformats.org/officeDocument/2006/relationships/customXml" Target="../../customXml/item236.xml"/><Relationship Id="rId15" Type="http://schemas.openxmlformats.org/officeDocument/2006/relationships/slideLayout" Target="../slideLayouts/slideLayout13.xml"/><Relationship Id="rId10" Type="http://schemas.openxmlformats.org/officeDocument/2006/relationships/customXml" Target="../../customXml/item476.xml"/><Relationship Id="rId19" Type="http://schemas.openxmlformats.org/officeDocument/2006/relationships/slide" Target="slide21.xml"/><Relationship Id="rId4" Type="http://schemas.openxmlformats.org/officeDocument/2006/relationships/customXml" Target="../../customXml/item41.xml"/><Relationship Id="rId9" Type="http://schemas.openxmlformats.org/officeDocument/2006/relationships/customXml" Target="../../customXml/item475.xml"/><Relationship Id="rId14" Type="http://schemas.openxmlformats.org/officeDocument/2006/relationships/customXml" Target="../../customXml/item25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.xml"/><Relationship Id="rId13" Type="http://schemas.openxmlformats.org/officeDocument/2006/relationships/customXml" Target="../../customXml/item483.xml"/><Relationship Id="rId18" Type="http://schemas.openxmlformats.org/officeDocument/2006/relationships/image" Target="../media/image10.png"/><Relationship Id="rId3" Type="http://schemas.openxmlformats.org/officeDocument/2006/relationships/customXml" Target="../../customXml/item347.xml"/><Relationship Id="rId21" Type="http://schemas.openxmlformats.org/officeDocument/2006/relationships/slide" Target="slide29.xml"/><Relationship Id="rId7" Type="http://schemas.openxmlformats.org/officeDocument/2006/relationships/customXml" Target="../../customXml/item52.xml"/><Relationship Id="rId12" Type="http://schemas.openxmlformats.org/officeDocument/2006/relationships/customXml" Target="../../customXml/item482.xml"/><Relationship Id="rId17" Type="http://schemas.openxmlformats.org/officeDocument/2006/relationships/slide" Target="slide23.xml"/><Relationship Id="rId2" Type="http://schemas.openxmlformats.org/officeDocument/2006/relationships/customXml" Target="../../customXml/item266.xml"/><Relationship Id="rId16" Type="http://schemas.openxmlformats.org/officeDocument/2006/relationships/slideLayout" Target="../slideLayouts/slideLayout13.xml"/><Relationship Id="rId20" Type="http://schemas.openxmlformats.org/officeDocument/2006/relationships/slide" Target="slide20.xml"/><Relationship Id="rId1" Type="http://schemas.openxmlformats.org/officeDocument/2006/relationships/customXml" Target="../../customXml/item150.xml"/><Relationship Id="rId6" Type="http://schemas.openxmlformats.org/officeDocument/2006/relationships/customXml" Target="../../customXml/item274.xml"/><Relationship Id="rId11" Type="http://schemas.openxmlformats.org/officeDocument/2006/relationships/customXml" Target="../../customXml/item481.xml"/><Relationship Id="rId5" Type="http://schemas.openxmlformats.org/officeDocument/2006/relationships/customXml" Target="../../customXml/item48.xml"/><Relationship Id="rId15" Type="http://schemas.openxmlformats.org/officeDocument/2006/relationships/customXml" Target="../../customXml/item325.xml"/><Relationship Id="rId10" Type="http://schemas.openxmlformats.org/officeDocument/2006/relationships/customXml" Target="../../customXml/item480.xml"/><Relationship Id="rId19" Type="http://schemas.openxmlformats.org/officeDocument/2006/relationships/slide" Target="slide22.xml"/><Relationship Id="rId4" Type="http://schemas.openxmlformats.org/officeDocument/2006/relationships/customXml" Target="../../customXml/item283.xml"/><Relationship Id="rId9" Type="http://schemas.openxmlformats.org/officeDocument/2006/relationships/customXml" Target="../../customXml/item479.xml"/><Relationship Id="rId14" Type="http://schemas.openxmlformats.org/officeDocument/2006/relationships/customXml" Target="../../customXml/item286.xml"/><Relationship Id="rId22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87.xml"/><Relationship Id="rId13" Type="http://schemas.openxmlformats.org/officeDocument/2006/relationships/slide" Target="slide27.xml"/><Relationship Id="rId3" Type="http://schemas.openxmlformats.org/officeDocument/2006/relationships/customXml" Target="../../customXml/item1.xml"/><Relationship Id="rId7" Type="http://schemas.openxmlformats.org/officeDocument/2006/relationships/customXml" Target="../../customXml/item486.xml"/><Relationship Id="rId12" Type="http://schemas.openxmlformats.org/officeDocument/2006/relationships/slideLayout" Target="../slideLayouts/slideLayout13.xml"/><Relationship Id="rId2" Type="http://schemas.openxmlformats.org/officeDocument/2006/relationships/customXml" Target="../../customXml/item318.xml"/><Relationship Id="rId16" Type="http://schemas.openxmlformats.org/officeDocument/2006/relationships/slide" Target="slide1.xml"/><Relationship Id="rId1" Type="http://schemas.openxmlformats.org/officeDocument/2006/relationships/customXml" Target="../../customXml/item77.xml"/><Relationship Id="rId6" Type="http://schemas.openxmlformats.org/officeDocument/2006/relationships/customXml" Target="../../customXml/item484.xml"/><Relationship Id="rId11" Type="http://schemas.openxmlformats.org/officeDocument/2006/relationships/customXml" Target="../../customXml/item23.xml"/><Relationship Id="rId5" Type="http://schemas.openxmlformats.org/officeDocument/2006/relationships/customXml" Target="../../customXml/item205.xml"/><Relationship Id="rId15" Type="http://schemas.openxmlformats.org/officeDocument/2006/relationships/slide" Target="slide26.xml"/><Relationship Id="rId10" Type="http://schemas.openxmlformats.org/officeDocument/2006/relationships/customXml" Target="../../customXml/item371.xml"/><Relationship Id="rId4" Type="http://schemas.openxmlformats.org/officeDocument/2006/relationships/customXml" Target="../../customXml/item116.xml"/><Relationship Id="rId9" Type="http://schemas.openxmlformats.org/officeDocument/2006/relationships/customXml" Target="../../customXml/item488.xml"/><Relationship Id="rId14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89.xml"/><Relationship Id="rId13" Type="http://schemas.openxmlformats.org/officeDocument/2006/relationships/slideLayout" Target="../slideLayouts/slideLayout13.xml"/><Relationship Id="rId3" Type="http://schemas.openxmlformats.org/officeDocument/2006/relationships/customXml" Target="../../customXml/item297.xml"/><Relationship Id="rId7" Type="http://schemas.openxmlformats.org/officeDocument/2006/relationships/customXml" Target="../../customXml/item277.xml"/><Relationship Id="rId12" Type="http://schemas.openxmlformats.org/officeDocument/2006/relationships/customXml" Target="../../customXml/item98.xml"/><Relationship Id="rId17" Type="http://schemas.openxmlformats.org/officeDocument/2006/relationships/slide" Target="slide1.xml"/><Relationship Id="rId2" Type="http://schemas.openxmlformats.org/officeDocument/2006/relationships/customXml" Target="../../customXml/item326.xml"/><Relationship Id="rId16" Type="http://schemas.openxmlformats.org/officeDocument/2006/relationships/slide" Target="slide29.xml"/><Relationship Id="rId1" Type="http://schemas.openxmlformats.org/officeDocument/2006/relationships/customXml" Target="../../customXml/item260.xml"/><Relationship Id="rId6" Type="http://schemas.openxmlformats.org/officeDocument/2006/relationships/customXml" Target="../../customXml/item40.xml"/><Relationship Id="rId11" Type="http://schemas.openxmlformats.org/officeDocument/2006/relationships/customXml" Target="../../customXml/item62.xml"/><Relationship Id="rId5" Type="http://schemas.openxmlformats.org/officeDocument/2006/relationships/customXml" Target="../../customXml/item46.xml"/><Relationship Id="rId15" Type="http://schemas.openxmlformats.org/officeDocument/2006/relationships/image" Target="../media/image10.png"/><Relationship Id="rId10" Type="http://schemas.openxmlformats.org/officeDocument/2006/relationships/customXml" Target="../../customXml/item493.xml"/><Relationship Id="rId4" Type="http://schemas.openxmlformats.org/officeDocument/2006/relationships/customXml" Target="../../customXml/item243.xml"/><Relationship Id="rId9" Type="http://schemas.openxmlformats.org/officeDocument/2006/relationships/customXml" Target="../../customXml/item492.xml"/><Relationship Id="rId14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2.xml"/><Relationship Id="rId13" Type="http://schemas.openxmlformats.org/officeDocument/2006/relationships/customXml" Target="../../customXml/item158.xml"/><Relationship Id="rId18" Type="http://schemas.openxmlformats.org/officeDocument/2006/relationships/slide" Target="slide1.xml"/><Relationship Id="rId3" Type="http://schemas.openxmlformats.org/officeDocument/2006/relationships/customXml" Target="../../customXml/item174.xml"/><Relationship Id="rId7" Type="http://schemas.openxmlformats.org/officeDocument/2006/relationships/customXml" Target="../../customXml/item129.xml"/><Relationship Id="rId12" Type="http://schemas.openxmlformats.org/officeDocument/2006/relationships/customXml" Target="../../customXml/item122.xml"/><Relationship Id="rId17" Type="http://schemas.openxmlformats.org/officeDocument/2006/relationships/slide" Target="slide29.xml"/><Relationship Id="rId2" Type="http://schemas.openxmlformats.org/officeDocument/2006/relationships/customXml" Target="../../customXml/item172.xml"/><Relationship Id="rId16" Type="http://schemas.openxmlformats.org/officeDocument/2006/relationships/image" Target="../media/image10.png"/><Relationship Id="rId1" Type="http://schemas.openxmlformats.org/officeDocument/2006/relationships/customXml" Target="../../customXml/item299.xml"/><Relationship Id="rId6" Type="http://schemas.openxmlformats.org/officeDocument/2006/relationships/customXml" Target="../../customXml/item352.xml"/><Relationship Id="rId11" Type="http://schemas.openxmlformats.org/officeDocument/2006/relationships/customXml" Target="../../customXml/item498.xml"/><Relationship Id="rId5" Type="http://schemas.openxmlformats.org/officeDocument/2006/relationships/customXml" Target="../../customXml/item142.xml"/><Relationship Id="rId15" Type="http://schemas.openxmlformats.org/officeDocument/2006/relationships/slide" Target="slide25.xml"/><Relationship Id="rId10" Type="http://schemas.openxmlformats.org/officeDocument/2006/relationships/customXml" Target="../../customXml/item497.xml"/><Relationship Id="rId4" Type="http://schemas.openxmlformats.org/officeDocument/2006/relationships/customXml" Target="../../customXml/item213.xml"/><Relationship Id="rId9" Type="http://schemas.openxmlformats.org/officeDocument/2006/relationships/customXml" Target="../../customXml/item495.xml"/><Relationship Id="rId14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01.xml"/><Relationship Id="rId13" Type="http://schemas.openxmlformats.org/officeDocument/2006/relationships/slideLayout" Target="../slideLayouts/slideLayout13.xml"/><Relationship Id="rId3" Type="http://schemas.openxmlformats.org/officeDocument/2006/relationships/customXml" Target="../../customXml/item346.xml"/><Relationship Id="rId7" Type="http://schemas.openxmlformats.org/officeDocument/2006/relationships/customXml" Target="../../customXml/item367.xml"/><Relationship Id="rId12" Type="http://schemas.openxmlformats.org/officeDocument/2006/relationships/customXml" Target="../../customXml/item233.xml"/><Relationship Id="rId17" Type="http://schemas.openxmlformats.org/officeDocument/2006/relationships/slide" Target="slide1.xml"/><Relationship Id="rId2" Type="http://schemas.openxmlformats.org/officeDocument/2006/relationships/customXml" Target="../../customXml/item9.xml"/><Relationship Id="rId16" Type="http://schemas.openxmlformats.org/officeDocument/2006/relationships/slide" Target="slide29.xml"/><Relationship Id="rId1" Type="http://schemas.openxmlformats.org/officeDocument/2006/relationships/customXml" Target="../../customXml/item354.xml"/><Relationship Id="rId6" Type="http://schemas.openxmlformats.org/officeDocument/2006/relationships/customXml" Target="../../customXml/item144.xml"/><Relationship Id="rId11" Type="http://schemas.openxmlformats.org/officeDocument/2006/relationships/customXml" Target="../../customXml/item196.xml"/><Relationship Id="rId5" Type="http://schemas.openxmlformats.org/officeDocument/2006/relationships/customXml" Target="../../customXml/item334.xml"/><Relationship Id="rId15" Type="http://schemas.openxmlformats.org/officeDocument/2006/relationships/image" Target="../media/image10.png"/><Relationship Id="rId10" Type="http://schemas.openxmlformats.org/officeDocument/2006/relationships/customXml" Target="../../customXml/item503.xml"/><Relationship Id="rId4" Type="http://schemas.openxmlformats.org/officeDocument/2006/relationships/customXml" Target="../../customXml/item246.xml"/><Relationship Id="rId9" Type="http://schemas.openxmlformats.org/officeDocument/2006/relationships/customXml" Target="../../customXml/item502.xml"/><Relationship Id="rId14" Type="http://schemas.openxmlformats.org/officeDocument/2006/relationships/slide" Target="slide2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customXml" Target="../../customXml/item202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84.xml"/><Relationship Id="rId1" Type="http://schemas.openxmlformats.org/officeDocument/2006/relationships/customXml" Target="../../customXml/item151.xml"/><Relationship Id="rId6" Type="http://schemas.openxmlformats.org/officeDocument/2006/relationships/customXml" Target="../../customXml/item504.xml"/><Relationship Id="rId5" Type="http://schemas.openxmlformats.org/officeDocument/2006/relationships/customXml" Target="../../customXml/item132.xml"/><Relationship Id="rId10" Type="http://schemas.openxmlformats.org/officeDocument/2006/relationships/slide" Target="slide1.xml"/><Relationship Id="rId4" Type="http://schemas.openxmlformats.org/officeDocument/2006/relationships/customXml" Target="../../customXml/item192.xml"/><Relationship Id="rId9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10.xml"/><Relationship Id="rId7" Type="http://schemas.openxmlformats.org/officeDocument/2006/relationships/customXml" Target="../../customXml/item68.xml"/><Relationship Id="rId2" Type="http://schemas.openxmlformats.org/officeDocument/2006/relationships/customXml" Target="../../customXml/item76.xml"/><Relationship Id="rId1" Type="http://schemas.openxmlformats.org/officeDocument/2006/relationships/customXml" Target="../../customXml/item376.xml"/><Relationship Id="rId6" Type="http://schemas.openxmlformats.org/officeDocument/2006/relationships/customXml" Target="../../customXml/item301.xml"/><Relationship Id="rId5" Type="http://schemas.openxmlformats.org/officeDocument/2006/relationships/customXml" Target="../../customXml/item302.xml"/><Relationship Id="rId4" Type="http://schemas.openxmlformats.org/officeDocument/2006/relationships/customXml" Target="../../customXml/item120.xml"/><Relationship Id="rId9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customXml" Target="../../customXml/item34.xml"/><Relationship Id="rId7" Type="http://schemas.openxmlformats.org/officeDocument/2006/relationships/slide" Target="slide31.xml"/><Relationship Id="rId2" Type="http://schemas.openxmlformats.org/officeDocument/2006/relationships/customXml" Target="../../customXml/item336.xml"/><Relationship Id="rId1" Type="http://schemas.openxmlformats.org/officeDocument/2006/relationships/customXml" Target="../../customXml/item256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506.xml"/><Relationship Id="rId4" Type="http://schemas.openxmlformats.org/officeDocument/2006/relationships/customXml" Target="../../customXml/item50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07.xml"/><Relationship Id="rId2" Type="http://schemas.openxmlformats.org/officeDocument/2006/relationships/customXml" Target="../../customXml/item296.xml"/><Relationship Id="rId1" Type="http://schemas.openxmlformats.org/officeDocument/2006/relationships/customXml" Target="../../customXml/item215.xml"/><Relationship Id="rId5" Type="http://schemas.openxmlformats.org/officeDocument/2006/relationships/slide" Target="slide1.xml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3.xml"/><Relationship Id="rId3" Type="http://schemas.openxmlformats.org/officeDocument/2006/relationships/customXml" Target="../../customXml/item101.xml"/><Relationship Id="rId7" Type="http://schemas.openxmlformats.org/officeDocument/2006/relationships/customXml" Target="../../customXml/item344.xml"/><Relationship Id="rId2" Type="http://schemas.openxmlformats.org/officeDocument/2006/relationships/customXml" Target="../../customXml/item377.xml"/><Relationship Id="rId1" Type="http://schemas.openxmlformats.org/officeDocument/2006/relationships/customXml" Target="../../customXml/item348.xml"/><Relationship Id="rId6" Type="http://schemas.openxmlformats.org/officeDocument/2006/relationships/customXml" Target="../../customXml/item20.xml"/><Relationship Id="rId5" Type="http://schemas.openxmlformats.org/officeDocument/2006/relationships/customXml" Target="../../customXml/item185.xml"/><Relationship Id="rId10" Type="http://schemas.openxmlformats.org/officeDocument/2006/relationships/slide" Target="slide5.xml"/><Relationship Id="rId4" Type="http://schemas.openxmlformats.org/officeDocument/2006/relationships/customXml" Target="../../customXml/item273.xml"/><Relationship Id="rId9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9.xml"/><Relationship Id="rId13" Type="http://schemas.openxmlformats.org/officeDocument/2006/relationships/customXml" Target="../../customXml/item104.xml"/><Relationship Id="rId18" Type="http://schemas.openxmlformats.org/officeDocument/2006/relationships/slide" Target="slide9.xml"/><Relationship Id="rId3" Type="http://schemas.openxmlformats.org/officeDocument/2006/relationships/customXml" Target="../../customXml/item32.xml"/><Relationship Id="rId7" Type="http://schemas.openxmlformats.org/officeDocument/2006/relationships/customXml" Target="../../customXml/item381.xml"/><Relationship Id="rId12" Type="http://schemas.openxmlformats.org/officeDocument/2006/relationships/customXml" Target="../../customXml/item287.xml"/><Relationship Id="rId17" Type="http://schemas.openxmlformats.org/officeDocument/2006/relationships/slide" Target="slide8.xml"/><Relationship Id="rId2" Type="http://schemas.openxmlformats.org/officeDocument/2006/relationships/customXml" Target="../../customXml/item338.xml"/><Relationship Id="rId16" Type="http://schemas.openxmlformats.org/officeDocument/2006/relationships/image" Target="../media/image7.png"/><Relationship Id="rId20" Type="http://schemas.openxmlformats.org/officeDocument/2006/relationships/slide" Target="slide1.xml"/><Relationship Id="rId1" Type="http://schemas.openxmlformats.org/officeDocument/2006/relationships/customXml" Target="../../customXml/item42.xml"/><Relationship Id="rId6" Type="http://schemas.openxmlformats.org/officeDocument/2006/relationships/customXml" Target="../../customXml/item380.xml"/><Relationship Id="rId11" Type="http://schemas.openxmlformats.org/officeDocument/2006/relationships/customXml" Target="../../customXml/item188.xml"/><Relationship Id="rId5" Type="http://schemas.openxmlformats.org/officeDocument/2006/relationships/customXml" Target="../../customXml/item379.xml"/><Relationship Id="rId15" Type="http://schemas.openxmlformats.org/officeDocument/2006/relationships/slideLayout" Target="../slideLayouts/slideLayout13.xml"/><Relationship Id="rId10" Type="http://schemas.openxmlformats.org/officeDocument/2006/relationships/customXml" Target="../../customXml/item147.xml"/><Relationship Id="rId19" Type="http://schemas.openxmlformats.org/officeDocument/2006/relationships/slide" Target="slide6.xml"/><Relationship Id="rId4" Type="http://schemas.openxmlformats.org/officeDocument/2006/relationships/customXml" Target="../../customXml/item378.xml"/><Relationship Id="rId9" Type="http://schemas.openxmlformats.org/officeDocument/2006/relationships/customXml" Target="../../customXml/item279.xml"/><Relationship Id="rId14" Type="http://schemas.openxmlformats.org/officeDocument/2006/relationships/customXml" Target="../../customXml/item24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08.xml"/><Relationship Id="rId13" Type="http://schemas.openxmlformats.org/officeDocument/2006/relationships/customXml" Target="../../customXml/item321.xml"/><Relationship Id="rId18" Type="http://schemas.openxmlformats.org/officeDocument/2006/relationships/slide" Target="slide5.xml"/><Relationship Id="rId3" Type="http://schemas.openxmlformats.org/officeDocument/2006/relationships/customXml" Target="../../customXml/item209.xml"/><Relationship Id="rId21" Type="http://schemas.openxmlformats.org/officeDocument/2006/relationships/slide" Target="slide1.xml"/><Relationship Id="rId7" Type="http://schemas.openxmlformats.org/officeDocument/2006/relationships/customXml" Target="../../customXml/item384.xml"/><Relationship Id="rId12" Type="http://schemas.openxmlformats.org/officeDocument/2006/relationships/customXml" Target="../../customXml/item341.xml"/><Relationship Id="rId17" Type="http://schemas.openxmlformats.org/officeDocument/2006/relationships/image" Target="../media/image7.png"/><Relationship Id="rId2" Type="http://schemas.openxmlformats.org/officeDocument/2006/relationships/customXml" Target="../../customXml/item245.xml"/><Relationship Id="rId16" Type="http://schemas.openxmlformats.org/officeDocument/2006/relationships/slideLayout" Target="../slideLayouts/slideLayout13.xml"/><Relationship Id="rId20" Type="http://schemas.openxmlformats.org/officeDocument/2006/relationships/slide" Target="slide7.xml"/><Relationship Id="rId1" Type="http://schemas.openxmlformats.org/officeDocument/2006/relationships/customXml" Target="../../customXml/item220.xml"/><Relationship Id="rId6" Type="http://schemas.openxmlformats.org/officeDocument/2006/relationships/customXml" Target="../../customXml/item383.xml"/><Relationship Id="rId11" Type="http://schemas.openxmlformats.org/officeDocument/2006/relationships/customXml" Target="../../customXml/item290.xml"/><Relationship Id="rId5" Type="http://schemas.openxmlformats.org/officeDocument/2006/relationships/customXml" Target="../../customXml/item382.xml"/><Relationship Id="rId15" Type="http://schemas.openxmlformats.org/officeDocument/2006/relationships/customXml" Target="../../customXml/item242.xml"/><Relationship Id="rId10" Type="http://schemas.openxmlformats.org/officeDocument/2006/relationships/customXml" Target="../../customXml/item225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272.xml"/><Relationship Id="rId9" Type="http://schemas.openxmlformats.org/officeDocument/2006/relationships/customXml" Target="../../customXml/item204.xml"/><Relationship Id="rId14" Type="http://schemas.openxmlformats.org/officeDocument/2006/relationships/customXml" Target="../../customXml/item73.xml"/><Relationship Id="rId22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2.xml"/><Relationship Id="rId13" Type="http://schemas.openxmlformats.org/officeDocument/2006/relationships/customXml" Target="../../customXml/item137.xml"/><Relationship Id="rId18" Type="http://schemas.openxmlformats.org/officeDocument/2006/relationships/slide" Target="slide8.xml"/><Relationship Id="rId3" Type="http://schemas.openxmlformats.org/officeDocument/2006/relationships/customXml" Target="../../customXml/item313.xml"/><Relationship Id="rId21" Type="http://schemas.openxmlformats.org/officeDocument/2006/relationships/slide" Target="slide13.xml"/><Relationship Id="rId7" Type="http://schemas.openxmlformats.org/officeDocument/2006/relationships/customXml" Target="../../customXml/item509.xml"/><Relationship Id="rId12" Type="http://schemas.openxmlformats.org/officeDocument/2006/relationships/customXml" Target="../../customXml/item146.xml"/><Relationship Id="rId17" Type="http://schemas.openxmlformats.org/officeDocument/2006/relationships/image" Target="../media/image7.png"/><Relationship Id="rId2" Type="http://schemas.openxmlformats.org/officeDocument/2006/relationships/customXml" Target="../../customXml/item360.xml"/><Relationship Id="rId16" Type="http://schemas.openxmlformats.org/officeDocument/2006/relationships/slideLayout" Target="../slideLayouts/slideLayout13.xml"/><Relationship Id="rId20" Type="http://schemas.openxmlformats.org/officeDocument/2006/relationships/slide" Target="slide1.xml"/><Relationship Id="rId1" Type="http://schemas.openxmlformats.org/officeDocument/2006/relationships/customXml" Target="../../customXml/item323.xml"/><Relationship Id="rId6" Type="http://schemas.openxmlformats.org/officeDocument/2006/relationships/customXml" Target="../../customXml/item386.xml"/><Relationship Id="rId11" Type="http://schemas.openxmlformats.org/officeDocument/2006/relationships/customXml" Target="../../customXml/item207.xml"/><Relationship Id="rId5" Type="http://schemas.openxmlformats.org/officeDocument/2006/relationships/customXml" Target="../../customXml/item385.xml"/><Relationship Id="rId15" Type="http://schemas.openxmlformats.org/officeDocument/2006/relationships/customXml" Target="../../customXml/item183.xml"/><Relationship Id="rId10" Type="http://schemas.openxmlformats.org/officeDocument/2006/relationships/customXml" Target="../../customXml/item44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136.xml"/><Relationship Id="rId9" Type="http://schemas.openxmlformats.org/officeDocument/2006/relationships/customXml" Target="../../customXml/item18.xml"/><Relationship Id="rId14" Type="http://schemas.openxmlformats.org/officeDocument/2006/relationships/customXml" Target="../../customXml/item13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3.xml"/><Relationship Id="rId13" Type="http://schemas.openxmlformats.org/officeDocument/2006/relationships/customXml" Target="../../customXml/item270.xml"/><Relationship Id="rId18" Type="http://schemas.openxmlformats.org/officeDocument/2006/relationships/slide" Target="slide1.xml"/><Relationship Id="rId3" Type="http://schemas.openxmlformats.org/officeDocument/2006/relationships/customXml" Target="../../customXml/item93.xml"/><Relationship Id="rId7" Type="http://schemas.openxmlformats.org/officeDocument/2006/relationships/customXml" Target="../../customXml/item65.xml"/><Relationship Id="rId12" Type="http://schemas.openxmlformats.org/officeDocument/2006/relationships/customXml" Target="../../customXml/item190.xml"/><Relationship Id="rId17" Type="http://schemas.openxmlformats.org/officeDocument/2006/relationships/slide" Target="slide7.xml"/><Relationship Id="rId2" Type="http://schemas.openxmlformats.org/officeDocument/2006/relationships/customXml" Target="../../customXml/item368.xml"/><Relationship Id="rId16" Type="http://schemas.openxmlformats.org/officeDocument/2006/relationships/image" Target="../media/image7.png"/><Relationship Id="rId1" Type="http://schemas.openxmlformats.org/officeDocument/2006/relationships/customXml" Target="../../customXml/item278.xml"/><Relationship Id="rId6" Type="http://schemas.openxmlformats.org/officeDocument/2006/relationships/customXml" Target="../../customXml/item510.xml"/><Relationship Id="rId11" Type="http://schemas.openxmlformats.org/officeDocument/2006/relationships/customXml" Target="../../customXml/item109.xml"/><Relationship Id="rId5" Type="http://schemas.openxmlformats.org/officeDocument/2006/relationships/customXml" Target="../../customXml/item388.xml"/><Relationship Id="rId15" Type="http://schemas.openxmlformats.org/officeDocument/2006/relationships/slideLayout" Target="../slideLayouts/slideLayout13.xml"/><Relationship Id="rId10" Type="http://schemas.openxmlformats.org/officeDocument/2006/relationships/customXml" Target="../../customXml/item92.xml"/><Relationship Id="rId19" Type="http://schemas.openxmlformats.org/officeDocument/2006/relationships/slide" Target="slide9.xml"/><Relationship Id="rId4" Type="http://schemas.openxmlformats.org/officeDocument/2006/relationships/customXml" Target="../../customXml/item387.xml"/><Relationship Id="rId9" Type="http://schemas.openxmlformats.org/officeDocument/2006/relationships/customXml" Target="../../customXml/item87.xml"/><Relationship Id="rId14" Type="http://schemas.openxmlformats.org/officeDocument/2006/relationships/customXml" Target="../../customXml/item24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4.xml"/><Relationship Id="rId13" Type="http://schemas.openxmlformats.org/officeDocument/2006/relationships/customXml" Target="../../customXml/item391.xml"/><Relationship Id="rId18" Type="http://schemas.openxmlformats.org/officeDocument/2006/relationships/customXml" Target="../../customXml/item108.xml"/><Relationship Id="rId26" Type="http://schemas.openxmlformats.org/officeDocument/2006/relationships/slide" Target="slide25.xml"/><Relationship Id="rId3" Type="http://schemas.openxmlformats.org/officeDocument/2006/relationships/customXml" Target="../../customXml/item312.xml"/><Relationship Id="rId21" Type="http://schemas.openxmlformats.org/officeDocument/2006/relationships/slideLayout" Target="../slideLayouts/slideLayout13.xml"/><Relationship Id="rId7" Type="http://schemas.openxmlformats.org/officeDocument/2006/relationships/customXml" Target="../../customXml/item337.xml"/><Relationship Id="rId12" Type="http://schemas.openxmlformats.org/officeDocument/2006/relationships/customXml" Target="../../customXml/item390.xml"/><Relationship Id="rId17" Type="http://schemas.openxmlformats.org/officeDocument/2006/relationships/customXml" Target="../../customXml/item395.xml"/><Relationship Id="rId25" Type="http://schemas.openxmlformats.org/officeDocument/2006/relationships/slide" Target="slide16.xml"/><Relationship Id="rId2" Type="http://schemas.openxmlformats.org/officeDocument/2006/relationships/customXml" Target="../../customXml/item298.xml"/><Relationship Id="rId16" Type="http://schemas.openxmlformats.org/officeDocument/2006/relationships/customXml" Target="../../customXml/item394.xml"/><Relationship Id="rId20" Type="http://schemas.openxmlformats.org/officeDocument/2006/relationships/customXml" Target="../../customXml/item250.xml"/><Relationship Id="rId29" Type="http://schemas.openxmlformats.org/officeDocument/2006/relationships/slide" Target="slide1.xml"/><Relationship Id="rId1" Type="http://schemas.openxmlformats.org/officeDocument/2006/relationships/customXml" Target="../../customXml/item191.xml"/><Relationship Id="rId6" Type="http://schemas.openxmlformats.org/officeDocument/2006/relationships/customXml" Target="../../customXml/item169.xml"/><Relationship Id="rId11" Type="http://schemas.openxmlformats.org/officeDocument/2006/relationships/customXml" Target="../../customXml/item389.xml"/><Relationship Id="rId24" Type="http://schemas.openxmlformats.org/officeDocument/2006/relationships/slide" Target="slide11.xml"/><Relationship Id="rId5" Type="http://schemas.openxmlformats.org/officeDocument/2006/relationships/customXml" Target="../../customXml/item330.xml"/><Relationship Id="rId15" Type="http://schemas.openxmlformats.org/officeDocument/2006/relationships/customXml" Target="../../customXml/item393.xml"/><Relationship Id="rId23" Type="http://schemas.openxmlformats.org/officeDocument/2006/relationships/slide" Target="slide10.xml"/><Relationship Id="rId28" Type="http://schemas.openxmlformats.org/officeDocument/2006/relationships/slide" Target="slide30.xml"/><Relationship Id="rId10" Type="http://schemas.openxmlformats.org/officeDocument/2006/relationships/customXml" Target="../../customXml/item282.xml"/><Relationship Id="rId19" Type="http://schemas.openxmlformats.org/officeDocument/2006/relationships/customXml" Target="../../customXml/item198.xml"/><Relationship Id="rId4" Type="http://schemas.openxmlformats.org/officeDocument/2006/relationships/customXml" Target="../../customXml/item21.xml"/><Relationship Id="rId9" Type="http://schemas.openxmlformats.org/officeDocument/2006/relationships/customXml" Target="../../customXml/item316.xml"/><Relationship Id="rId14" Type="http://schemas.openxmlformats.org/officeDocument/2006/relationships/customXml" Target="../../customXml/item392.xml"/><Relationship Id="rId22" Type="http://schemas.openxmlformats.org/officeDocument/2006/relationships/image" Target="../media/image11.png"/><Relationship Id="rId27" Type="http://schemas.openxmlformats.org/officeDocument/2006/relationships/slide" Target="slide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459600" y="2400145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67773" y="2800255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4640615" y="3545684"/>
            <a:ext cx="3176487" cy="1101696"/>
            <a:chOff x="4740607" y="3541746"/>
            <a:chExt cx="2449631" cy="1101696"/>
          </a:xfrm>
        </p:grpSpPr>
        <p:sp>
          <p:nvSpPr>
            <p:cNvPr id="8" name="Content">
              <a:hlinkClick r:id="rId9" action="ppaction://hlinksldjump"/>
              <a:extLst>
                <a:ext uri="{FF2B5EF4-FFF2-40B4-BE49-F238E27FC236}">
                  <a16:creationId xmlns:a16="http://schemas.microsoft.com/office/drawing/2014/main" id="{CB58C3EC-FEA6-4475-A06B-DEA6214AEDC9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5970136" y="3543401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58EA29E1-1454-4B02-AF9A-661CEF038903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970136" y="397827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EE4626AE-ED1F-4348-BB06-038739B074B7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5970135" y="441314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C9E4E94-A6B2-4EFC-A96B-846939DC65AD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740607" y="3541746"/>
              <a:ext cx="111651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nom</a:t>
              </a: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4DF36A61-477E-489E-A618-7907EF9835A9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0607" y="3976043"/>
              <a:ext cx="1228429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E2FA352A-CBFB-4D23-A173-7B6A546BCC01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41706" y="4412610"/>
              <a:ext cx="122843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Email</a:t>
              </a:r>
            </a:p>
          </p:txBody>
        </p:sp>
      </p:grpSp>
      <p:sp>
        <p:nvSpPr>
          <p:cNvPr id="14" name="MousePointer">
            <a:extLst>
              <a:ext uri="{FF2B5EF4-FFF2-40B4-BE49-F238E27FC236}">
                <a16:creationId xmlns:a16="http://schemas.microsoft.com/office/drawing/2014/main" id="{738EA569-1978-44E8-9CBE-9C9E7EE5E46F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rot="20359169">
            <a:off x="6618304" y="373630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MousePointer">
            <a:extLst>
              <a:ext uri="{FF2B5EF4-FFF2-40B4-BE49-F238E27FC236}">
                <a16:creationId xmlns:a16="http://schemas.microsoft.com/office/drawing/2014/main" id="{73C93D3B-B406-4A42-9313-EB6C83805904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20359169">
            <a:off x="8209636" y="32543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6" name="MousePointer">
            <a:extLst>
              <a:ext uri="{FF2B5EF4-FFF2-40B4-BE49-F238E27FC236}">
                <a16:creationId xmlns:a16="http://schemas.microsoft.com/office/drawing/2014/main" id="{CDAF971D-5BCA-4771-A767-56D604C23E38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8173124" y="38131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7" name="MousePointer">
            <a:extLst>
              <a:ext uri="{FF2B5EF4-FFF2-40B4-BE49-F238E27FC236}">
                <a16:creationId xmlns:a16="http://schemas.microsoft.com/office/drawing/2014/main" id="{93DF99CC-02E4-4369-B7E1-C98B924686E2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8173124" y="43179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4" name="MousePointer">
            <a:extLst>
              <a:ext uri="{FF2B5EF4-FFF2-40B4-BE49-F238E27FC236}">
                <a16:creationId xmlns:a16="http://schemas.microsoft.com/office/drawing/2014/main" id="{AF05EFB2-6B96-48AF-A215-16ECDB9F8664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 rot="20359169">
            <a:off x="7836574" y="49339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5" name="MousePointer">
            <a:extLst>
              <a:ext uri="{FF2B5EF4-FFF2-40B4-BE49-F238E27FC236}">
                <a16:creationId xmlns:a16="http://schemas.microsoft.com/office/drawing/2014/main" id="{ACBB0157-3301-43E7-A615-8F4DE1EC7AC7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 rot="20359169">
            <a:off x="6418936" y="49148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6" name="MousePointer">
            <a:extLst>
              <a:ext uri="{FF2B5EF4-FFF2-40B4-BE49-F238E27FC236}">
                <a16:creationId xmlns:a16="http://schemas.microsoft.com/office/drawing/2014/main" id="{E3D1C4E4-1F28-47AD-8F62-AB4211AB3853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 rot="20359169">
            <a:off x="4944149" y="487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7" name="MousePointer">
            <a:extLst>
              <a:ext uri="{FF2B5EF4-FFF2-40B4-BE49-F238E27FC236}">
                <a16:creationId xmlns:a16="http://schemas.microsoft.com/office/drawing/2014/main" id="{44CA5A98-B641-428B-B68D-E10DF652F5B7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 rot="20359169">
            <a:off x="2462886" y="61642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7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MousePointer">
            <a:extLst>
              <a:ext uri="{FF2B5EF4-FFF2-40B4-BE49-F238E27FC236}">
                <a16:creationId xmlns:a16="http://schemas.microsoft.com/office/drawing/2014/main" id="{0DB4811B-028E-4B4E-A487-F30CAC3239B3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20359169">
            <a:off x="8192174" y="327181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6" name="MousePointer">
            <a:extLst>
              <a:ext uri="{FF2B5EF4-FFF2-40B4-BE49-F238E27FC236}">
                <a16:creationId xmlns:a16="http://schemas.microsoft.com/office/drawing/2014/main" id="{B702F901-1AD9-40D7-AFE4-7A1AFA41D0A1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8192174" y="37766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7" name="MousePointer">
            <a:extLst>
              <a:ext uri="{FF2B5EF4-FFF2-40B4-BE49-F238E27FC236}">
                <a16:creationId xmlns:a16="http://schemas.microsoft.com/office/drawing/2014/main" id="{3E85864B-4F14-43C3-9851-FBC5F9299588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8192174" y="43544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4" name="MousePointer">
            <a:extLst>
              <a:ext uri="{FF2B5EF4-FFF2-40B4-BE49-F238E27FC236}">
                <a16:creationId xmlns:a16="http://schemas.microsoft.com/office/drawing/2014/main" id="{07E76AC1-67BD-4A70-9C06-5438C47EBAC5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 rot="20359169">
            <a:off x="7836574" y="487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5" name="MousePointer">
            <a:extLst>
              <a:ext uri="{FF2B5EF4-FFF2-40B4-BE49-F238E27FC236}">
                <a16:creationId xmlns:a16="http://schemas.microsoft.com/office/drawing/2014/main" id="{367776A4-E638-4716-9F3C-53DF371145F1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 rot="20359169">
            <a:off x="6437986" y="49148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6" name="MousePointer">
            <a:extLst>
              <a:ext uri="{FF2B5EF4-FFF2-40B4-BE49-F238E27FC236}">
                <a16:creationId xmlns:a16="http://schemas.microsoft.com/office/drawing/2014/main" id="{730F7C8A-C2E3-4A9F-8BDB-5267DC2E2A26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 rot="20359169">
            <a:off x="4982249" y="48958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9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MousePointer">
            <a:extLst>
              <a:ext uri="{FF2B5EF4-FFF2-40B4-BE49-F238E27FC236}">
                <a16:creationId xmlns:a16="http://schemas.microsoft.com/office/drawing/2014/main" id="{52EE640E-9BD8-47BE-A4C8-6FAF9FC439CA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20359169">
            <a:off x="8192174" y="329086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6" name="MousePointer">
            <a:extLst>
              <a:ext uri="{FF2B5EF4-FFF2-40B4-BE49-F238E27FC236}">
                <a16:creationId xmlns:a16="http://schemas.microsoft.com/office/drawing/2014/main" id="{0984AFF2-BDA2-4127-A55D-85E6589147A5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8173124" y="37956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7" name="MousePointer">
            <a:extLst>
              <a:ext uri="{FF2B5EF4-FFF2-40B4-BE49-F238E27FC236}">
                <a16:creationId xmlns:a16="http://schemas.microsoft.com/office/drawing/2014/main" id="{667F538D-4DCF-47B0-8670-F8270D8E104B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8173124" y="43544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4" name="MousePointer">
            <a:extLst>
              <a:ext uri="{FF2B5EF4-FFF2-40B4-BE49-F238E27FC236}">
                <a16:creationId xmlns:a16="http://schemas.microsoft.com/office/drawing/2014/main" id="{C7293299-D70A-4FE4-B1F1-DF23EB1FD375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 rot="20359169">
            <a:off x="7874674" y="49148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5" name="MousePointer">
            <a:extLst>
              <a:ext uri="{FF2B5EF4-FFF2-40B4-BE49-F238E27FC236}">
                <a16:creationId xmlns:a16="http://schemas.microsoft.com/office/drawing/2014/main" id="{982317BE-018D-4CD7-BEB1-783E4FED021A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 rot="20359169">
            <a:off x="6399886" y="49148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6" name="MousePointer">
            <a:extLst>
              <a:ext uri="{FF2B5EF4-FFF2-40B4-BE49-F238E27FC236}">
                <a16:creationId xmlns:a16="http://schemas.microsoft.com/office/drawing/2014/main" id="{46552444-C7C0-4819-A70A-725DF2F1B35E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 rot="20359169">
            <a:off x="4982249" y="48958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7" name="MousePointer">
            <a:extLst>
              <a:ext uri="{FF2B5EF4-FFF2-40B4-BE49-F238E27FC236}">
                <a16:creationId xmlns:a16="http://schemas.microsoft.com/office/drawing/2014/main" id="{36640508-F918-4E54-8E33-DD3A55362C81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 rot="20359169">
            <a:off x="2443836" y="614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6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MousePointer">
            <a:extLst>
              <a:ext uri="{FF2B5EF4-FFF2-40B4-BE49-F238E27FC236}">
                <a16:creationId xmlns:a16="http://schemas.microsoft.com/office/drawing/2014/main" id="{3CE7FDD7-8F7E-4B59-880D-FB5E2FF2954A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20359169">
            <a:off x="8173124" y="32353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6" name="MousePointer">
            <a:extLst>
              <a:ext uri="{FF2B5EF4-FFF2-40B4-BE49-F238E27FC236}">
                <a16:creationId xmlns:a16="http://schemas.microsoft.com/office/drawing/2014/main" id="{F0EABD67-062F-4A33-8B4D-A5C617725A4A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8192174" y="37956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7" name="MousePointer">
            <a:extLst>
              <a:ext uri="{FF2B5EF4-FFF2-40B4-BE49-F238E27FC236}">
                <a16:creationId xmlns:a16="http://schemas.microsoft.com/office/drawing/2014/main" id="{2BB33042-3AFE-4AAB-AE16-6CF374CB1E4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8192174" y="43544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4" name="MousePointer">
            <a:extLst>
              <a:ext uri="{FF2B5EF4-FFF2-40B4-BE49-F238E27FC236}">
                <a16:creationId xmlns:a16="http://schemas.microsoft.com/office/drawing/2014/main" id="{4D5839CF-4A4B-4F79-98D2-056BE016DE4C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 rot="20359169">
            <a:off x="7892136" y="48958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5" name="MousePointer">
            <a:extLst>
              <a:ext uri="{FF2B5EF4-FFF2-40B4-BE49-F238E27FC236}">
                <a16:creationId xmlns:a16="http://schemas.microsoft.com/office/drawing/2014/main" id="{053C6B1D-D4E4-4212-A332-85CCE48F7290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 rot="20359169">
            <a:off x="6380836" y="48958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6" name="MousePointer">
            <a:extLst>
              <a:ext uri="{FF2B5EF4-FFF2-40B4-BE49-F238E27FC236}">
                <a16:creationId xmlns:a16="http://schemas.microsoft.com/office/drawing/2014/main" id="{FE71608D-6F5A-449D-85EE-DDC1F33DC261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 rot="20359169">
            <a:off x="4944149" y="485931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7" name="MousePointer">
            <a:extLst>
              <a:ext uri="{FF2B5EF4-FFF2-40B4-BE49-F238E27FC236}">
                <a16:creationId xmlns:a16="http://schemas.microsoft.com/office/drawing/2014/main" id="{82E8A458-F50E-42D0-9C66-0CF42B547ACA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 rot="20359169">
            <a:off x="2480348" y="61086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MousePointer">
            <a:extLst>
              <a:ext uri="{FF2B5EF4-FFF2-40B4-BE49-F238E27FC236}">
                <a16:creationId xmlns:a16="http://schemas.microsoft.com/office/drawing/2014/main" id="{2C881FF7-338F-4A14-BB1D-9902C29BBEC4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20359169">
            <a:off x="8209636" y="32543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6" name="MousePointer">
            <a:extLst>
              <a:ext uri="{FF2B5EF4-FFF2-40B4-BE49-F238E27FC236}">
                <a16:creationId xmlns:a16="http://schemas.microsoft.com/office/drawing/2014/main" id="{DD361B19-80AD-4948-801B-8E408F0AF9DB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8192174" y="37766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7" name="MousePointer">
            <a:extLst>
              <a:ext uri="{FF2B5EF4-FFF2-40B4-BE49-F238E27FC236}">
                <a16:creationId xmlns:a16="http://schemas.microsoft.com/office/drawing/2014/main" id="{34A054EA-3F26-40EA-AFB3-B1915144A63B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8173124" y="43179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4" name="MousePointer">
            <a:extLst>
              <a:ext uri="{FF2B5EF4-FFF2-40B4-BE49-F238E27FC236}">
                <a16:creationId xmlns:a16="http://schemas.microsoft.com/office/drawing/2014/main" id="{C632CCED-3F24-4B67-8C7A-87B06C4BEB56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 rot="20359169">
            <a:off x="7836574" y="487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5" name="MousePointer">
            <a:extLst>
              <a:ext uri="{FF2B5EF4-FFF2-40B4-BE49-F238E27FC236}">
                <a16:creationId xmlns:a16="http://schemas.microsoft.com/office/drawing/2014/main" id="{805D9DE6-506C-4EE4-A53C-D7D038A99E82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 rot="20359169">
            <a:off x="6399886" y="48958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6" name="MousePointer">
            <a:extLst>
              <a:ext uri="{FF2B5EF4-FFF2-40B4-BE49-F238E27FC236}">
                <a16:creationId xmlns:a16="http://schemas.microsoft.com/office/drawing/2014/main" id="{824113DA-D9C7-4BB2-B4E6-AD1DC9AAA84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 rot="20359169">
            <a:off x="4963199" y="48958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7" name="MousePointer">
            <a:extLst>
              <a:ext uri="{FF2B5EF4-FFF2-40B4-BE49-F238E27FC236}">
                <a16:creationId xmlns:a16="http://schemas.microsoft.com/office/drawing/2014/main" id="{434FC497-4BFF-43FB-8F5A-69523D0EA613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 rot="20359169">
            <a:off x="2499398" y="614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4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MousePointer">
            <a:extLst>
              <a:ext uri="{FF2B5EF4-FFF2-40B4-BE49-F238E27FC236}">
                <a16:creationId xmlns:a16="http://schemas.microsoft.com/office/drawing/2014/main" id="{15D75B8C-F6AD-473C-B440-C29B3EA1AA4A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20359169">
            <a:off x="8192174" y="32543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6" name="MousePointer">
            <a:extLst>
              <a:ext uri="{FF2B5EF4-FFF2-40B4-BE49-F238E27FC236}">
                <a16:creationId xmlns:a16="http://schemas.microsoft.com/office/drawing/2014/main" id="{FE761D38-610A-466E-9EA2-02EF1698DB3F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8173124" y="37575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7" name="MousePointer">
            <a:extLst>
              <a:ext uri="{FF2B5EF4-FFF2-40B4-BE49-F238E27FC236}">
                <a16:creationId xmlns:a16="http://schemas.microsoft.com/office/drawing/2014/main" id="{4102D310-47D5-444C-990D-53185FD2AD02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8154074" y="43544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4" name="MousePointer">
            <a:extLst>
              <a:ext uri="{FF2B5EF4-FFF2-40B4-BE49-F238E27FC236}">
                <a16:creationId xmlns:a16="http://schemas.microsoft.com/office/drawing/2014/main" id="{A1B601C6-548B-4349-9669-ED2D0A4710E8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 rot="20359169">
            <a:off x="7855624" y="49148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5" name="MousePointer">
            <a:extLst>
              <a:ext uri="{FF2B5EF4-FFF2-40B4-BE49-F238E27FC236}">
                <a16:creationId xmlns:a16="http://schemas.microsoft.com/office/drawing/2014/main" id="{F06AF7DC-8735-495D-A732-DF6061029B82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 rot="20359169">
            <a:off x="6399886" y="48958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6" name="MousePointer">
            <a:extLst>
              <a:ext uri="{FF2B5EF4-FFF2-40B4-BE49-F238E27FC236}">
                <a16:creationId xmlns:a16="http://schemas.microsoft.com/office/drawing/2014/main" id="{15C33E52-EDB3-4F04-9840-09F5FA24F4A9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 rot="20359169">
            <a:off x="4944149" y="49148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7" name="MousePointer">
            <a:extLst>
              <a:ext uri="{FF2B5EF4-FFF2-40B4-BE49-F238E27FC236}">
                <a16:creationId xmlns:a16="http://schemas.microsoft.com/office/drawing/2014/main" id="{16664C02-F487-47A8-BD66-F38F70B38105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 rot="20359169">
            <a:off x="2480348" y="614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0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MousePointer">
            <a:extLst>
              <a:ext uri="{FF2B5EF4-FFF2-40B4-BE49-F238E27FC236}">
                <a16:creationId xmlns:a16="http://schemas.microsoft.com/office/drawing/2014/main" id="{BFF94C01-E856-4121-825B-73C3BA58C694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20359169">
            <a:off x="8192174" y="329086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6" name="MousePointer">
            <a:extLst>
              <a:ext uri="{FF2B5EF4-FFF2-40B4-BE49-F238E27FC236}">
                <a16:creationId xmlns:a16="http://schemas.microsoft.com/office/drawing/2014/main" id="{5FAB3374-C672-4336-B4BC-0F3DB808103A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8173124" y="38131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7" name="MousePointer">
            <a:extLst>
              <a:ext uri="{FF2B5EF4-FFF2-40B4-BE49-F238E27FC236}">
                <a16:creationId xmlns:a16="http://schemas.microsoft.com/office/drawing/2014/main" id="{F55366A6-FD26-43CB-8F3A-D827CF44C6E8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8173124" y="43354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4" name="MousePointer">
            <a:extLst>
              <a:ext uri="{FF2B5EF4-FFF2-40B4-BE49-F238E27FC236}">
                <a16:creationId xmlns:a16="http://schemas.microsoft.com/office/drawing/2014/main" id="{31832843-F717-48BF-B1CD-B87501595FCA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 rot="20359169">
            <a:off x="7855624" y="484026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5" name="MousePointer">
            <a:extLst>
              <a:ext uri="{FF2B5EF4-FFF2-40B4-BE49-F238E27FC236}">
                <a16:creationId xmlns:a16="http://schemas.microsoft.com/office/drawing/2014/main" id="{38E6872F-843C-4A76-9EF4-CDDE3E94AA4F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 rot="20359169">
            <a:off x="6418936" y="48958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6" name="MousePointer">
            <a:extLst>
              <a:ext uri="{FF2B5EF4-FFF2-40B4-BE49-F238E27FC236}">
                <a16:creationId xmlns:a16="http://schemas.microsoft.com/office/drawing/2014/main" id="{B0020052-0D42-4FA7-AD35-3BC5E7C236E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 rot="20359169">
            <a:off x="4925099" y="49148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7" name="MousePointer">
            <a:extLst>
              <a:ext uri="{FF2B5EF4-FFF2-40B4-BE49-F238E27FC236}">
                <a16:creationId xmlns:a16="http://schemas.microsoft.com/office/drawing/2014/main" id="{DDD26E4F-9A07-472F-9709-BB6E95C08D69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 rot="20359169">
            <a:off x="2443836" y="61277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9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Choix</a:t>
            </a:r>
            <a:r>
              <a:rPr lang="fr-FR" baseline="0" dirty="0"/>
              <a:t> multiples</a:t>
            </a:r>
            <a:endParaRPr lang="fr-FR" dirty="0"/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13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4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5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F308184C-1109-47AC-8690-E9A829B6C48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3A07EC1-AD34-47B2-85D2-C6696FE0D454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3E8491AC-3ED6-4DEC-83D0-C92F622CA3B3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F4206F45-D28D-40BA-A2D1-957B5D56E45E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" name="MousePointer">
            <a:extLst>
              <a:ext uri="{FF2B5EF4-FFF2-40B4-BE49-F238E27FC236}">
                <a16:creationId xmlns:a16="http://schemas.microsoft.com/office/drawing/2014/main" id="{8E76F9F8-7CC2-4D25-9C20-5E232ED0011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3434815">
            <a:off x="3804145" y="236165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1" name="MousePointer">
            <a:extLst>
              <a:ext uri="{FF2B5EF4-FFF2-40B4-BE49-F238E27FC236}">
                <a16:creationId xmlns:a16="http://schemas.microsoft.com/office/drawing/2014/main" id="{805B1491-EEF7-4678-A614-5AE78D733AA5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3434815">
            <a:off x="3804144" y="29163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2" name="MousePointer">
            <a:extLst>
              <a:ext uri="{FF2B5EF4-FFF2-40B4-BE49-F238E27FC236}">
                <a16:creationId xmlns:a16="http://schemas.microsoft.com/office/drawing/2014/main" id="{9CC88B48-4B70-4D6C-B6A2-79D9469C4F87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3434815">
            <a:off x="3804145" y="344270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8" name="MousePointer">
            <a:extLst>
              <a:ext uri="{FF2B5EF4-FFF2-40B4-BE49-F238E27FC236}">
                <a16:creationId xmlns:a16="http://schemas.microsoft.com/office/drawing/2014/main" id="{5B1C4722-41DD-49F2-8F61-AC20C3C42A11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20359169">
            <a:off x="2499398" y="61642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16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8736D96C-0AB1-424D-9B4C-BA8FF20CEB3A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205F3E5C-928E-40F9-AE79-4A06D7B556E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B201D8E-7543-48FC-96DE-408D2DBE53B1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85126759-1845-4B6B-9736-863C68491070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527029BB-FD3B-4588-9242-9853F21DB6C4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0" name="MousePointer">
            <a:extLst>
              <a:ext uri="{FF2B5EF4-FFF2-40B4-BE49-F238E27FC236}">
                <a16:creationId xmlns:a16="http://schemas.microsoft.com/office/drawing/2014/main" id="{EFDFDA4B-25DA-4295-9A56-8F7DF8378870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3434815">
            <a:off x="3804145" y="236165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8" name="MousePointer">
            <a:extLst>
              <a:ext uri="{FF2B5EF4-FFF2-40B4-BE49-F238E27FC236}">
                <a16:creationId xmlns:a16="http://schemas.microsoft.com/office/drawing/2014/main" id="{AABB83FB-1B38-45A3-9C7D-15465885F752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3434815">
            <a:off x="3861705" y="290160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9" name="MousePointer">
            <a:extLst>
              <a:ext uri="{FF2B5EF4-FFF2-40B4-BE49-F238E27FC236}">
                <a16:creationId xmlns:a16="http://schemas.microsoft.com/office/drawing/2014/main" id="{BF2B8FB9-C314-412B-BC57-108B12F785DA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 rot="3434815">
            <a:off x="3859708" y="3408439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0" name="MousePointer">
            <a:extLst>
              <a:ext uri="{FF2B5EF4-FFF2-40B4-BE49-F238E27FC236}">
                <a16:creationId xmlns:a16="http://schemas.microsoft.com/office/drawing/2014/main" id="{658D3D6D-2A8F-4F3F-A2DA-DF47E6D18843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20359169">
            <a:off x="7445791" y="616424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1" name="MousePointer">
            <a:extLst>
              <a:ext uri="{FF2B5EF4-FFF2-40B4-BE49-F238E27FC236}">
                <a16:creationId xmlns:a16="http://schemas.microsoft.com/office/drawing/2014/main" id="{A23E6F1F-B2E1-4229-952D-25311095DD66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2480348" y="61642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9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2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205F3E5C-928E-40F9-AE79-4A06D7B556E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4B1A5F5A-28CC-45FB-A706-453663F5AAC0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34A8293-8F77-479F-AEDB-C73C635C370F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75C7211B-E9B5-43C4-A8D4-7571046B225F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A0F6DFDD-FD47-4623-B4FF-BD5675134614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9" name="MousePointer">
            <a:extLst>
              <a:ext uri="{FF2B5EF4-FFF2-40B4-BE49-F238E27FC236}">
                <a16:creationId xmlns:a16="http://schemas.microsoft.com/office/drawing/2014/main" id="{0C826963-B01B-4276-AC09-3F7F3FCC698F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3434815">
            <a:off x="3804145" y="236165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0" name="MousePointer">
            <a:extLst>
              <a:ext uri="{FF2B5EF4-FFF2-40B4-BE49-F238E27FC236}">
                <a16:creationId xmlns:a16="http://schemas.microsoft.com/office/drawing/2014/main" id="{B98C8EE6-15E7-46EC-915C-F43A7EF58E3C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 rot="3434815">
            <a:off x="3804145" y="288717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1" name="MousePointer">
            <a:extLst>
              <a:ext uri="{FF2B5EF4-FFF2-40B4-BE49-F238E27FC236}">
                <a16:creationId xmlns:a16="http://schemas.microsoft.com/office/drawing/2014/main" id="{6239849D-B0CC-4C69-8E6B-3123AF60527D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3434815">
            <a:off x="3861706" y="342996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2" name="MousePointer">
            <a:extLst>
              <a:ext uri="{FF2B5EF4-FFF2-40B4-BE49-F238E27FC236}">
                <a16:creationId xmlns:a16="http://schemas.microsoft.com/office/drawing/2014/main" id="{F31AB21F-2419-46C1-8C85-79F62B2DFB4D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7482561" y="61277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51743FBD-4B72-44C7-B4DC-64F81D1CD431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2518448" y="614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459600" y="2400145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67773" y="2800255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4640615" y="3545684"/>
            <a:ext cx="3176487" cy="1101696"/>
            <a:chOff x="4740607" y="3541746"/>
            <a:chExt cx="2449631" cy="1101696"/>
          </a:xfrm>
        </p:grpSpPr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CB58C3EC-FEA6-4475-A06B-DEA6214AEDC9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5970136" y="3543401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Simson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hlinkClick r:id="rId9" action="ppaction://hlinksldjump"/>
              <a:extLst>
                <a:ext uri="{FF2B5EF4-FFF2-40B4-BE49-F238E27FC236}">
                  <a16:creationId xmlns:a16="http://schemas.microsoft.com/office/drawing/2014/main" id="{58EA29E1-1454-4B02-AF9A-661CEF038903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970136" y="397827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EE4626AE-ED1F-4348-BB06-038739B074B7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5970135" y="441314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C9E4E94-A6B2-4EFC-A96B-846939DC65AD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740607" y="3541746"/>
              <a:ext cx="111651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nom</a:t>
              </a: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4DF36A61-477E-489E-A618-7907EF9835A9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0607" y="3976043"/>
              <a:ext cx="1228429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E2FA352A-CBFB-4D23-A173-7B6A546BCC01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41706" y="4412610"/>
              <a:ext cx="122843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Email</a:t>
              </a:r>
            </a:p>
          </p:txBody>
        </p:sp>
      </p:grpSp>
      <p:sp>
        <p:nvSpPr>
          <p:cNvPr id="14" name="MousePointer">
            <a:extLst>
              <a:ext uri="{FF2B5EF4-FFF2-40B4-BE49-F238E27FC236}">
                <a16:creationId xmlns:a16="http://schemas.microsoft.com/office/drawing/2014/main" id="{F93031DB-6BCF-4C1F-8A23-F8130510CFE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rot="20359169">
            <a:off x="6736436" y="41687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7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2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7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2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55BE714F-5A16-481C-9D18-4F3DE0C1A90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009C9E3C-2C60-4A8C-9F64-49089CD3B350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80EFF1C3-7287-4C35-810E-3D2B08F76842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803B77DC-2B42-407C-B8B2-0226417CE54E}"/>
                </a:ext>
              </a:extLst>
            </p:cNvPr>
            <p:cNvSpPr/>
            <p:nvPr>
              <p:custDataLst>
                <p:custData r:id="rId15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E6850098-6A72-4563-B9B6-3575878934E3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3" name="MousePointer">
            <a:extLst>
              <a:ext uri="{FF2B5EF4-FFF2-40B4-BE49-F238E27FC236}">
                <a16:creationId xmlns:a16="http://schemas.microsoft.com/office/drawing/2014/main" id="{87FB20E7-8B79-49D1-B069-05370FDDDD4F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 rot="3434815">
            <a:off x="3804145" y="236165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5" name="MousePointer">
            <a:extLst>
              <a:ext uri="{FF2B5EF4-FFF2-40B4-BE49-F238E27FC236}">
                <a16:creationId xmlns:a16="http://schemas.microsoft.com/office/drawing/2014/main" id="{F2A3993B-A5E0-4BCC-B6DB-452468A1DECB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3434815">
            <a:off x="3789691" y="343038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6" name="MousePointer">
            <a:extLst>
              <a:ext uri="{FF2B5EF4-FFF2-40B4-BE49-F238E27FC236}">
                <a16:creationId xmlns:a16="http://schemas.microsoft.com/office/drawing/2014/main" id="{A1516DE7-5B82-4DDF-ACAB-82D548715D83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7482561" y="61086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7" name="MousePointer">
            <a:extLst>
              <a:ext uri="{FF2B5EF4-FFF2-40B4-BE49-F238E27FC236}">
                <a16:creationId xmlns:a16="http://schemas.microsoft.com/office/drawing/2014/main" id="{DA5F730E-9C54-45F6-A86C-06C8CC0ACC18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2480348" y="61277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8" name="MousePointer">
            <a:extLst>
              <a:ext uri="{FF2B5EF4-FFF2-40B4-BE49-F238E27FC236}">
                <a16:creationId xmlns:a16="http://schemas.microsoft.com/office/drawing/2014/main" id="{80C47B45-3FC4-4331-BA25-6C2C714A6777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 rot="3434815">
            <a:off x="3824963" y="286755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1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1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2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21432A11-FA6C-4796-A363-E522D148AAA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190AAAB9-0D50-4B59-B208-FAB8D86856D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FA14FE2-4248-40F1-BFFF-8C642C0DDF14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5C2BD685-177B-4BF6-ACE2-6DB8F0820B4C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BD42346D-9118-4048-B223-ED035F5ECB8B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9" name="MousePointer">
            <a:extLst>
              <a:ext uri="{FF2B5EF4-FFF2-40B4-BE49-F238E27FC236}">
                <a16:creationId xmlns:a16="http://schemas.microsoft.com/office/drawing/2014/main" id="{61323B9B-BC09-47EE-98A9-E50E1D335F5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3434815">
            <a:off x="3804145" y="236165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0" name="MousePointer">
            <a:extLst>
              <a:ext uri="{FF2B5EF4-FFF2-40B4-BE49-F238E27FC236}">
                <a16:creationId xmlns:a16="http://schemas.microsoft.com/office/drawing/2014/main" id="{ED05D6C2-CB0A-475A-9E09-D2D1B10382A7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 rot="3434815">
            <a:off x="3811240" y="288864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1" name="MousePointer">
            <a:extLst>
              <a:ext uri="{FF2B5EF4-FFF2-40B4-BE49-F238E27FC236}">
                <a16:creationId xmlns:a16="http://schemas.microsoft.com/office/drawing/2014/main" id="{3CBB4281-3BAD-490A-8DA9-C967F3108A16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3434815">
            <a:off x="3789691" y="3446389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2" name="MousePointer">
            <a:extLst>
              <a:ext uri="{FF2B5EF4-FFF2-40B4-BE49-F238E27FC236}">
                <a16:creationId xmlns:a16="http://schemas.microsoft.com/office/drawing/2014/main" id="{0E37217A-699E-47D0-968B-A998B454E371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7463511" y="614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24550AC7-BBE1-449C-96ED-3979CA3E4FF1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2480348" y="61086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6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6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8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9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49C24C30-3ADF-4A3E-A309-F603434E81E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99AC14B1-50B2-4950-8CE1-2131B22B26F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74FFF37-B8B5-4007-AB12-FD7E68A2A23B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381E088E-D32E-4F77-95CB-539D86DFF3CF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AF01ABA3-8FFB-4477-8C0C-FA77E93A23A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0" name="MousePointer">
            <a:extLst>
              <a:ext uri="{FF2B5EF4-FFF2-40B4-BE49-F238E27FC236}">
                <a16:creationId xmlns:a16="http://schemas.microsoft.com/office/drawing/2014/main" id="{CCAF064F-1AC1-42AB-80B2-4612A2926A2D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3434815">
            <a:off x="3804145" y="236165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3" name="MousePointer">
            <a:extLst>
              <a:ext uri="{FF2B5EF4-FFF2-40B4-BE49-F238E27FC236}">
                <a16:creationId xmlns:a16="http://schemas.microsoft.com/office/drawing/2014/main" id="{565BA61F-A582-4C09-948D-BC101CF9786E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3434815">
            <a:off x="3837489" y="288746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5" name="MousePointer">
            <a:extLst>
              <a:ext uri="{FF2B5EF4-FFF2-40B4-BE49-F238E27FC236}">
                <a16:creationId xmlns:a16="http://schemas.microsoft.com/office/drawing/2014/main" id="{F1DCE676-1D24-43E7-8946-DCB25C286DBB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 rot="3434815">
            <a:off x="3811527" y="341308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8" name="MousePointer">
            <a:extLst>
              <a:ext uri="{FF2B5EF4-FFF2-40B4-BE49-F238E27FC236}">
                <a16:creationId xmlns:a16="http://schemas.microsoft.com/office/drawing/2014/main" id="{21B8444A-DA0C-4283-BAD6-5B6B3FDFD2A3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20359169">
            <a:off x="7482561" y="61277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9" name="MousePointer">
            <a:extLst>
              <a:ext uri="{FF2B5EF4-FFF2-40B4-BE49-F238E27FC236}">
                <a16:creationId xmlns:a16="http://schemas.microsoft.com/office/drawing/2014/main" id="{2469DDC4-09BF-4D1E-82C5-61E15F271A24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2480348" y="614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9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16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9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E710C3A8-F069-4287-A33F-EFCC3313BE0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F1C95482-DB0D-4C10-8DE7-61E6B81C004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533A1A8-7CF8-4235-B97D-6AEC6D6D330D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9D051780-B6BF-4D62-BA3F-A5965FF167A9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9CF39B42-72D3-4F8A-922B-99D39BC1270A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5" name="MousePointer">
            <a:extLst>
              <a:ext uri="{FF2B5EF4-FFF2-40B4-BE49-F238E27FC236}">
                <a16:creationId xmlns:a16="http://schemas.microsoft.com/office/drawing/2014/main" id="{8AAFB2DA-73CD-44F6-98EA-F1545A7F8A74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3434815">
            <a:off x="3804145" y="236165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3" name="MousePointer">
            <a:extLst>
              <a:ext uri="{FF2B5EF4-FFF2-40B4-BE49-F238E27FC236}">
                <a16:creationId xmlns:a16="http://schemas.microsoft.com/office/drawing/2014/main" id="{0801A1A0-660F-4985-BB72-D74317B918AE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3434815">
            <a:off x="3811528" y="290472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5" name="MousePointer">
            <a:extLst>
              <a:ext uri="{FF2B5EF4-FFF2-40B4-BE49-F238E27FC236}">
                <a16:creationId xmlns:a16="http://schemas.microsoft.com/office/drawing/2014/main" id="{896BB3F8-8FF5-443A-9015-26FCCF40CA2A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 rot="3434815">
            <a:off x="3811527" y="34425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8" name="MousePointer">
            <a:extLst>
              <a:ext uri="{FF2B5EF4-FFF2-40B4-BE49-F238E27FC236}">
                <a16:creationId xmlns:a16="http://schemas.microsoft.com/office/drawing/2014/main" id="{1CDAE829-657B-4CF4-BA68-E070EEBAF8EE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20359169">
            <a:off x="7444461" y="60896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9" name="MousePointer">
            <a:extLst>
              <a:ext uri="{FF2B5EF4-FFF2-40B4-BE49-F238E27FC236}">
                <a16:creationId xmlns:a16="http://schemas.microsoft.com/office/drawing/2014/main" id="{0BC69CF7-ADF2-4A4E-B0D9-F68BEC93E777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2499398" y="61277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20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35633721-137E-4CD5-9BC3-06AA91AD4C27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45436E25-D08C-4782-B7E5-3A95FF2AB93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7600EDF-05E9-4D79-82ED-D1DCC8DCD2EC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C849293C-7A4E-4F3F-AC9D-88B640D8ADAD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3D2F02CE-1A14-40D9-8C3B-A506840D092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9" name="MousePointer">
            <a:extLst>
              <a:ext uri="{FF2B5EF4-FFF2-40B4-BE49-F238E27FC236}">
                <a16:creationId xmlns:a16="http://schemas.microsoft.com/office/drawing/2014/main" id="{97CD4D76-1B45-407C-B906-4DE7A9EB793C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3434815">
            <a:off x="3804145" y="236165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0" name="MousePointer">
            <a:extLst>
              <a:ext uri="{FF2B5EF4-FFF2-40B4-BE49-F238E27FC236}">
                <a16:creationId xmlns:a16="http://schemas.microsoft.com/office/drawing/2014/main" id="{95458067-2C34-4C74-949A-6004495F0D36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 rot="3434815">
            <a:off x="3824962" y="288624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1" name="MousePointer">
            <a:extLst>
              <a:ext uri="{FF2B5EF4-FFF2-40B4-BE49-F238E27FC236}">
                <a16:creationId xmlns:a16="http://schemas.microsoft.com/office/drawing/2014/main" id="{0EE69C95-1CC7-4AA7-B985-2EEF566F130F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3434815">
            <a:off x="3824962" y="345007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2" name="MousePointer">
            <a:extLst>
              <a:ext uri="{FF2B5EF4-FFF2-40B4-BE49-F238E27FC236}">
                <a16:creationId xmlns:a16="http://schemas.microsoft.com/office/drawing/2014/main" id="{CF17A040-8871-4345-A2BA-59B63332E757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7501611" y="614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37C986C8-C14E-4835-89AF-39E00CCC4C16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2499398" y="61086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choix unique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13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4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5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FA83964A-2CB1-42F7-86D9-94E1259DFA9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AF5A756-9CE4-4147-BF79-C0C1EAE7DB06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502775C8-B3E2-4033-A266-4F689FFFD50B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156BD82B-0A8A-421B-8A34-D71596F9066E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" name="MousePointer">
            <a:extLst>
              <a:ext uri="{FF2B5EF4-FFF2-40B4-BE49-F238E27FC236}">
                <a16:creationId xmlns:a16="http://schemas.microsoft.com/office/drawing/2014/main" id="{F6889262-D0A5-461C-A40B-1BA1D6E3069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3434815">
            <a:off x="3804145" y="236165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2" name="MousePointer">
            <a:extLst>
              <a:ext uri="{FF2B5EF4-FFF2-40B4-BE49-F238E27FC236}">
                <a16:creationId xmlns:a16="http://schemas.microsoft.com/office/drawing/2014/main" id="{23296792-9F98-4EE4-8579-59C8D9E97C2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3434815">
            <a:off x="3811527" y="341308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3" name="MousePointer">
            <a:extLst>
              <a:ext uri="{FF2B5EF4-FFF2-40B4-BE49-F238E27FC236}">
                <a16:creationId xmlns:a16="http://schemas.microsoft.com/office/drawing/2014/main" id="{2F43025A-C6EC-4C8F-978D-C1FAAA0A2198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3434815">
            <a:off x="3804144" y="286838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5" name="MousePointer">
            <a:extLst>
              <a:ext uri="{FF2B5EF4-FFF2-40B4-BE49-F238E27FC236}">
                <a16:creationId xmlns:a16="http://schemas.microsoft.com/office/drawing/2014/main" id="{790FF460-A3AE-4E37-B390-AD088A9E8DBF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20359169">
            <a:off x="2499398" y="614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0669ED1C-5AF1-4A67-BD80-18EC7B7E04E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57FE1575-7DAE-43EC-87DE-3C2CCFB5427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B07BB72-7ED7-4EF4-886E-7528DD4ED570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CCE1A419-DD0C-46A7-9FE2-2FA0A4D7F3AE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2724C25D-5E45-4AEC-B3F9-F8BEF4CAAE6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5" name="MousePointer">
            <a:extLst>
              <a:ext uri="{FF2B5EF4-FFF2-40B4-BE49-F238E27FC236}">
                <a16:creationId xmlns:a16="http://schemas.microsoft.com/office/drawing/2014/main" id="{30CAF3FC-989A-41D0-8161-3EEB781F2835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3434815">
            <a:off x="3804145" y="236165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8" name="MousePointer">
            <a:extLst>
              <a:ext uri="{FF2B5EF4-FFF2-40B4-BE49-F238E27FC236}">
                <a16:creationId xmlns:a16="http://schemas.microsoft.com/office/drawing/2014/main" id="{A51FE6CE-8EEB-42B7-9F72-D02F1990C079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20359169">
            <a:off x="7463511" y="61642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9" name="MousePointer">
            <a:extLst>
              <a:ext uri="{FF2B5EF4-FFF2-40B4-BE49-F238E27FC236}">
                <a16:creationId xmlns:a16="http://schemas.microsoft.com/office/drawing/2014/main" id="{28DEF8CD-BC12-4419-A814-949D7F1E512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 rot="20359169">
            <a:off x="2480348" y="614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9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5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47ACC239-8B2F-4BCA-835F-B4AE041BF538}"/>
              </a:ext>
            </a:extLst>
          </p:cNvPr>
          <p:cNvSpPr/>
          <p:nvPr>
            <p:custDataLst>
              <p:custData r:id="rId6"/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FA7D583D-3AB8-4D72-A8F0-AC2C7AFB78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C51F11D-6895-48F0-A693-A2DE329A82A3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00CE7790-3E73-4B69-A083-09C4B0D3269D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BD26C50B-0FC2-4155-8A90-3128FD59FA00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3" name="MousePointer">
            <a:extLst>
              <a:ext uri="{FF2B5EF4-FFF2-40B4-BE49-F238E27FC236}">
                <a16:creationId xmlns:a16="http://schemas.microsoft.com/office/drawing/2014/main" id="{77054F9F-D642-4C58-B8D3-8C13BE1947A0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3434815">
            <a:off x="3789469" y="288774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8" name="MousePointer">
            <a:extLst>
              <a:ext uri="{FF2B5EF4-FFF2-40B4-BE49-F238E27FC236}">
                <a16:creationId xmlns:a16="http://schemas.microsoft.com/office/drawing/2014/main" id="{4A7257CC-8720-418B-9559-C2316E92EE9E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 rot="20359169">
            <a:off x="7501611" y="61277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9" name="MousePointer">
            <a:extLst>
              <a:ext uri="{FF2B5EF4-FFF2-40B4-BE49-F238E27FC236}">
                <a16:creationId xmlns:a16="http://schemas.microsoft.com/office/drawing/2014/main" id="{FD3BD8F5-8328-4489-8F04-6C0E7A17D772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20359169">
            <a:off x="2499398" y="61086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4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15B05C2B-DC27-4783-B271-338D4DD89D9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57CBD0E3-F1C2-45F7-85C4-124485F51D8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5186D6EC-DEAD-4F8D-9F06-509159D5A95F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BF6FA77A-C2D9-4654-BE21-616290B145A3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59F72B64-CBA6-48EC-BB03-F0BD176597E0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5" name="MousePointer">
            <a:extLst>
              <a:ext uri="{FF2B5EF4-FFF2-40B4-BE49-F238E27FC236}">
                <a16:creationId xmlns:a16="http://schemas.microsoft.com/office/drawing/2014/main" id="{75E5E351-08B7-4B18-84E5-C78987DB245C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3434815">
            <a:off x="3824962" y="339437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8" name="MousePointer">
            <a:extLst>
              <a:ext uri="{FF2B5EF4-FFF2-40B4-BE49-F238E27FC236}">
                <a16:creationId xmlns:a16="http://schemas.microsoft.com/office/drawing/2014/main" id="{FAB6AD09-14A5-4085-95B9-C9F57410EBA9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20359169">
            <a:off x="7482561" y="61277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9" name="MousePointer">
            <a:extLst>
              <a:ext uri="{FF2B5EF4-FFF2-40B4-BE49-F238E27FC236}">
                <a16:creationId xmlns:a16="http://schemas.microsoft.com/office/drawing/2014/main" id="{A544E70B-23FE-4159-A1A9-28BE6E5C048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 rot="20359169">
            <a:off x="2462886" y="61086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8251B4-153A-45E0-B15C-47C7AB063492}"/>
              </a:ext>
            </a:extLst>
          </p:cNvPr>
          <p:cNvSpPr/>
          <p:nvPr/>
        </p:nvSpPr>
        <p:spPr>
          <a:xfrm>
            <a:off x="3048871" y="1759761"/>
            <a:ext cx="6094257" cy="4011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2" name="PieChart">
            <a:extLst>
              <a:ext uri="{FF2B5EF4-FFF2-40B4-BE49-F238E27FC236}">
                <a16:creationId xmlns:a16="http://schemas.microsoft.com/office/drawing/2014/main" id="{AA8303F3-D17C-47B5-8A08-1756D0B8B9C7}"/>
              </a:ext>
            </a:extLst>
          </p:cNvPr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231815599"/>
              </p:ext>
            </p:extLst>
          </p:nvPr>
        </p:nvGraphicFramePr>
        <p:xfrm>
          <a:off x="6724969" y="2663824"/>
          <a:ext cx="2253777" cy="2238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3" name="Content">
            <a:extLst>
              <a:ext uri="{FF2B5EF4-FFF2-40B4-BE49-F238E27FC236}">
                <a16:creationId xmlns:a16="http://schemas.microsoft.com/office/drawing/2014/main" id="{FEC7A20C-704A-425C-B5E3-D36EDCEFE36B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260359" y="2034822"/>
            <a:ext cx="3671279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Résultats</a:t>
            </a:r>
            <a:r>
              <a:rPr lang="en-US" sz="20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 sondage</a:t>
            </a:r>
          </a:p>
        </p:txBody>
      </p:sp>
      <p:graphicFrame>
        <p:nvGraphicFramePr>
          <p:cNvPr id="14" name="HorizontalBarChart">
            <a:extLst>
              <a:ext uri="{FF2B5EF4-FFF2-40B4-BE49-F238E27FC236}">
                <a16:creationId xmlns:a16="http://schemas.microsoft.com/office/drawing/2014/main" id="{6AB4A354-AAAC-4E3D-9305-EB79E8AA1922}"/>
              </a:ext>
            </a:extLst>
          </p:cNvPr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915653806"/>
              </p:ext>
            </p:extLst>
          </p:nvPr>
        </p:nvGraphicFramePr>
        <p:xfrm>
          <a:off x="3200399" y="2414621"/>
          <a:ext cx="3354637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C0E0C6DE-EFEB-40E4-AB1C-2AF3EE84053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46D29563-B237-48EA-B111-B4B48AFF3349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360454" y="5148185"/>
            <a:ext cx="12242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Votants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MousePointer">
            <a:extLst>
              <a:ext uri="{FF2B5EF4-FFF2-40B4-BE49-F238E27FC236}">
                <a16:creationId xmlns:a16="http://schemas.microsoft.com/office/drawing/2014/main" id="{5516E9B6-FA62-4020-B5AB-9A85513FB866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2518448" y="61642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1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459600" y="2400145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67773" y="2800255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4640615" y="3545684"/>
            <a:ext cx="3176487" cy="1101696"/>
            <a:chOff x="4740607" y="3541746"/>
            <a:chExt cx="2449631" cy="1101696"/>
          </a:xfrm>
        </p:grpSpPr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CB58C3EC-FEA6-4475-A06B-DEA6214AEDC9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5970136" y="3543401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Simson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58EA29E1-1454-4B02-AF9A-661CEF038903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970136" y="397827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Omer</a:t>
              </a:r>
            </a:p>
          </p:txBody>
        </p:sp>
        <p:sp>
          <p:nvSpPr>
            <p:cNvPr id="10" name="Content">
              <a:hlinkClick r:id="rId9" action="ppaction://hlinksldjump"/>
              <a:extLst>
                <a:ext uri="{FF2B5EF4-FFF2-40B4-BE49-F238E27FC236}">
                  <a16:creationId xmlns:a16="http://schemas.microsoft.com/office/drawing/2014/main" id="{EE4626AE-ED1F-4348-BB06-038739B074B7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5970135" y="441314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C9E4E94-A6B2-4EFC-A96B-846939DC65AD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740607" y="3541746"/>
              <a:ext cx="111651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nom</a:t>
              </a: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4DF36A61-477E-489E-A618-7907EF9835A9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0607" y="3976043"/>
              <a:ext cx="1228429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E2FA352A-CBFB-4D23-A173-7B6A546BCC01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41706" y="4412610"/>
              <a:ext cx="122843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Email</a:t>
              </a:r>
            </a:p>
          </p:txBody>
        </p:sp>
      </p:grpSp>
      <p:sp>
        <p:nvSpPr>
          <p:cNvPr id="14" name="MousePointer">
            <a:extLst>
              <a:ext uri="{FF2B5EF4-FFF2-40B4-BE49-F238E27FC236}">
                <a16:creationId xmlns:a16="http://schemas.microsoft.com/office/drawing/2014/main" id="{7FE21C7D-0379-4B29-87C1-BE4D353A590E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rot="20359169">
            <a:off x="6549111" y="46164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55AD01-8C9F-40E7-A101-FC2A5BC657F5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760A6F-49BC-4A4F-AE56-A59D6D5396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091715"/>
            <a:ext cx="10501393" cy="64226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Validation de la suppression choix multiples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FD2E3C13-40C1-4842-B049-F862BC73881B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238048" y="2285968"/>
            <a:ext cx="5851321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Etes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vous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sûr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vouloir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supprimer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sondage ?</a:t>
            </a:r>
          </a:p>
        </p:txBody>
      </p:sp>
      <p:sp>
        <p:nvSpPr>
          <p:cNvPr id="4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2E973EE3-F317-4484-BBF7-1ABF7422657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97400" y="3802063"/>
            <a:ext cx="1106591" cy="292388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OUI</a:t>
            </a:r>
          </a:p>
        </p:txBody>
      </p:sp>
      <p:sp>
        <p:nvSpPr>
          <p:cNvPr id="5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86A472A2-C9FD-4AF4-8C61-B369C56A80B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388010" y="3802063"/>
            <a:ext cx="1106591" cy="2923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/>
              <a:t>NON</a:t>
            </a:r>
          </a:p>
        </p:txBody>
      </p:sp>
      <p:sp>
        <p:nvSpPr>
          <p:cNvPr id="8" name="MousePointer">
            <a:extLst>
              <a:ext uri="{FF2B5EF4-FFF2-40B4-BE49-F238E27FC236}">
                <a16:creationId xmlns:a16="http://schemas.microsoft.com/office/drawing/2014/main" id="{7EC9C811-DF48-4828-A006-8AF7F96E0E6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5747424" y="40941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9" name="MousePointer">
            <a:extLst>
              <a:ext uri="{FF2B5EF4-FFF2-40B4-BE49-F238E27FC236}">
                <a16:creationId xmlns:a16="http://schemas.microsoft.com/office/drawing/2014/main" id="{98E07196-E121-41CA-8972-FF440D3D81B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7501611" y="40941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2B5A2C-4072-4661-A948-65F9E71E47B7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ontent">
            <a:extLst>
              <a:ext uri="{FF2B5EF4-FFF2-40B4-BE49-F238E27FC236}">
                <a16:creationId xmlns:a16="http://schemas.microsoft.com/office/drawing/2014/main" id="{DDA40513-0B76-48C9-AD78-891FE6BEBE8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926514" y="2339655"/>
            <a:ext cx="468322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sondage a </a:t>
            </a:r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été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suprimé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avec </a:t>
            </a:r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succés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!</a:t>
            </a:r>
          </a:p>
        </p:txBody>
      </p:sp>
      <p:sp>
        <p:nvSpPr>
          <p:cNvPr id="3" name="Content">
            <a:hlinkClick r:id="rId5" action="ppaction://hlinksldjump"/>
            <a:extLst>
              <a:ext uri="{FF2B5EF4-FFF2-40B4-BE49-F238E27FC236}">
                <a16:creationId xmlns:a16="http://schemas.microsoft.com/office/drawing/2014/main" id="{B33FE3CA-2885-4DEA-85CC-F644295C1AD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610413" y="3887404"/>
            <a:ext cx="1106592" cy="32316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OK !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B29A442-5CA5-4F30-AE7F-4A50DCD75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5216" y="-159430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Confirmation de la suppression</a:t>
            </a:r>
          </a:p>
        </p:txBody>
      </p:sp>
      <p:sp>
        <p:nvSpPr>
          <p:cNvPr id="6" name="MousePointer">
            <a:extLst>
              <a:ext uri="{FF2B5EF4-FFF2-40B4-BE49-F238E27FC236}">
                <a16:creationId xmlns:a16="http://schemas.microsoft.com/office/drawing/2014/main" id="{719DFA25-C69D-476C-9461-2F9D6842420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6679286" y="420526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459600" y="2400145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135F731C-D57E-454B-B25D-7F53FA011B5A}"/>
              </a:ext>
            </a:extLst>
          </p:cNvPr>
          <p:cNvSpPr/>
          <p:nvPr>
            <p:custDataLst>
              <p:custData r:id="rId1"/>
            </p:custDataLst>
          </p:nvPr>
        </p:nvSpPr>
        <p:spPr bwMode="ltGray">
          <a:xfrm>
            <a:off x="5097300" y="5300788"/>
            <a:ext cx="2132818" cy="70765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CREER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67773" y="2800255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4640615" y="3545684"/>
            <a:ext cx="3176487" cy="1101696"/>
            <a:chOff x="4740607" y="3541746"/>
            <a:chExt cx="2449631" cy="1101696"/>
          </a:xfrm>
        </p:grpSpPr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CB58C3EC-FEA6-4475-A06B-DEA6214AEDC9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970136" y="3543401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Simson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58EA29E1-1454-4B02-AF9A-661CEF038903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5970136" y="397827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Omer</a:t>
              </a: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EE4626AE-ED1F-4348-BB06-038739B074B7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5970135" y="441314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Donut@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yahoo.fr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C9E4E94-A6B2-4EFC-A96B-846939DC65AD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0607" y="3541746"/>
              <a:ext cx="111651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nom</a:t>
              </a: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4DF36A61-477E-489E-A618-7907EF9835A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40607" y="3976043"/>
              <a:ext cx="1228429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E2FA352A-CBFB-4D23-A173-7B6A546BCC0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41706" y="4412610"/>
              <a:ext cx="122843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Email</a:t>
              </a:r>
            </a:p>
          </p:txBody>
        </p:sp>
      </p:grpSp>
      <p:sp>
        <p:nvSpPr>
          <p:cNvPr id="14" name="MousePointer">
            <a:extLst>
              <a:ext uri="{FF2B5EF4-FFF2-40B4-BE49-F238E27FC236}">
                <a16:creationId xmlns:a16="http://schemas.microsoft.com/office/drawing/2014/main" id="{27708DD3-3C53-4247-A124-43718E26D04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 rot="20359169">
            <a:off x="6791999" y="58848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4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10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11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</a:t>
                </a:r>
                <a:r>
                  <a:rPr lang="en-US" sz="1200" dirty="0" err="1"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12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13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</p:grpSp>
        <p:sp>
          <p:nvSpPr>
            <p:cNvPr id="9" name="Content">
              <a:hlinkClick r:id="rId17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 bwMode="ltGray"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 bwMode="ltGray"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 bwMode="ltGray"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7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2"/>
            </p:custDataLst>
          </p:nvPr>
        </p:nvSpPr>
        <p:spPr bwMode="ltGray"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5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1" y="5184000"/>
            <a:ext cx="1254889" cy="230832"/>
            <a:chOff x="5179842" y="2087451"/>
            <a:chExt cx="1172540" cy="21640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9" name="CheckBox">
              <a:hlinkClick r:id="rId19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BBBFFF91-0330-445B-8461-B97AD735CCE5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MousePointer">
            <a:extLst>
              <a:ext uri="{FF2B5EF4-FFF2-40B4-BE49-F238E27FC236}">
                <a16:creationId xmlns:a16="http://schemas.microsoft.com/office/drawing/2014/main" id="{9A2C437F-E21E-45FB-97B9-6EEBF5E5F7D5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5839499" y="41497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0" name="MousePointer">
            <a:extLst>
              <a:ext uri="{FF2B5EF4-FFF2-40B4-BE49-F238E27FC236}">
                <a16:creationId xmlns:a16="http://schemas.microsoft.com/office/drawing/2014/main" id="{0D346B1B-7CB6-423B-A87A-C1E8AB16254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3844011" y="53435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1" name="MousePointer">
            <a:extLst>
              <a:ext uri="{FF2B5EF4-FFF2-40B4-BE49-F238E27FC236}">
                <a16:creationId xmlns:a16="http://schemas.microsoft.com/office/drawing/2014/main" id="{F8FA4CE7-A6A7-4EA7-ABEA-1719ABB8600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6493549" y="61277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2" name="MousePointer">
            <a:extLst>
              <a:ext uri="{FF2B5EF4-FFF2-40B4-BE49-F238E27FC236}">
                <a16:creationId xmlns:a16="http://schemas.microsoft.com/office/drawing/2014/main" id="{4514952E-2EB6-4098-8160-0C71CF6ED90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2126336" y="60896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5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8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32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43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11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</a:t>
                </a:r>
                <a:r>
                  <a:rPr lang="en-US" sz="1200" dirty="0" err="1"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12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13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</p:grpSp>
        <p:sp>
          <p:nvSpPr>
            <p:cNvPr id="42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sp>
        <p:nvSpPr>
          <p:cNvPr id="33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65322906-C969-4A13-9506-7C7BCAB8ACC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4"/>
            </p:custDataLst>
          </p:nvPr>
        </p:nvSpPr>
        <p:spPr bwMode="ltGray"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MousePointer">
            <a:extLst>
              <a:ext uri="{FF2B5EF4-FFF2-40B4-BE49-F238E27FC236}">
                <a16:creationId xmlns:a16="http://schemas.microsoft.com/office/drawing/2014/main" id="{04E95427-2673-4BE3-AFEE-9D5FF3B9342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5261649" y="40750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5" name="MousePointer">
            <a:extLst>
              <a:ext uri="{FF2B5EF4-FFF2-40B4-BE49-F238E27FC236}">
                <a16:creationId xmlns:a16="http://schemas.microsoft.com/office/drawing/2014/main" id="{D63A25CE-33CA-4AA7-BE7A-0AA8EEAB25FF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5410874" y="61086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6" name="MousePointer">
            <a:extLst>
              <a:ext uri="{FF2B5EF4-FFF2-40B4-BE49-F238E27FC236}">
                <a16:creationId xmlns:a16="http://schemas.microsoft.com/office/drawing/2014/main" id="{2D5DCDDE-1E2D-4E40-B971-78BD363D5824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2443836" y="61277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7" name="MousePointer">
            <a:extLst>
              <a:ext uri="{FF2B5EF4-FFF2-40B4-BE49-F238E27FC236}">
                <a16:creationId xmlns:a16="http://schemas.microsoft.com/office/drawing/2014/main" id="{C73DBD4E-D999-4F86-AE2D-F270CE918E2C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3918624" y="54006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5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8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e 14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10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11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12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</a:t>
                  </a:r>
                  <a:r>
                    <a:rPr lang="en-US" sz="1200" dirty="0" err="1"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13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2</a:t>
                  </a:r>
                </a:p>
              </p:txBody>
            </p:sp>
            <p:sp>
              <p:nvSpPr>
                <p:cNvPr id="13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14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3</a:t>
                  </a:r>
                </a:p>
              </p:txBody>
            </p:sp>
          </p:grp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grpSp>
        <p:nvGrpSpPr>
          <p:cNvPr id="3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3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4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76526141-315D-4BCB-9E2A-E4003483F56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4"/>
            </p:custDataLst>
          </p:nvPr>
        </p:nvSpPr>
        <p:spPr bwMode="ltGray"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MousePointer">
            <a:extLst>
              <a:ext uri="{FF2B5EF4-FFF2-40B4-BE49-F238E27FC236}">
                <a16:creationId xmlns:a16="http://schemas.microsoft.com/office/drawing/2014/main" id="{9857AA29-C43B-43F0-879C-9E1915F0B3D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5298161" y="61086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6" name="MousePointer">
            <a:extLst>
              <a:ext uri="{FF2B5EF4-FFF2-40B4-BE49-F238E27FC236}">
                <a16:creationId xmlns:a16="http://schemas.microsoft.com/office/drawing/2014/main" id="{9DEED78C-8093-45E4-953E-DC26AE081B5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2499398" y="61832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7" name="MousePointer">
            <a:extLst>
              <a:ext uri="{FF2B5EF4-FFF2-40B4-BE49-F238E27FC236}">
                <a16:creationId xmlns:a16="http://schemas.microsoft.com/office/drawing/2014/main" id="{51E2D8BD-1585-476E-8580-F795F380045A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860549" y="533999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4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34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36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0" y="5184000"/>
            <a:ext cx="1254889" cy="230832"/>
            <a:chOff x="5179842" y="2087451"/>
            <a:chExt cx="1172540" cy="216403"/>
          </a:xfrm>
        </p:grpSpPr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5" name="CheckBox">
              <a:hlinkClick r:id="rId17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33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9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10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</a:t>
                  </a:r>
                  <a:r>
                    <a:rPr lang="en-US" sz="1200" dirty="0" err="1"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11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2</a:t>
                  </a:r>
                </a:p>
              </p:txBody>
            </p:sp>
            <p:sp>
              <p:nvSpPr>
                <p:cNvPr id="39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12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3</a:t>
                  </a:r>
                </a:p>
              </p:txBody>
            </p:sp>
          </p:grpSp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sp>
        <p:nvSpPr>
          <p:cNvPr id="40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2635E241-B32D-4613-8097-14EEBF8CD473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3"/>
            </p:custDataLst>
          </p:nvPr>
        </p:nvSpPr>
        <p:spPr bwMode="ltGray"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MousePointer">
            <a:extLst>
              <a:ext uri="{FF2B5EF4-FFF2-40B4-BE49-F238E27FC236}">
                <a16:creationId xmlns:a16="http://schemas.microsoft.com/office/drawing/2014/main" id="{148C1C46-84CC-4749-AD93-D08A31DA064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5336261" y="614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1" name="MousePointer">
            <a:extLst>
              <a:ext uri="{FF2B5EF4-FFF2-40B4-BE49-F238E27FC236}">
                <a16:creationId xmlns:a16="http://schemas.microsoft.com/office/drawing/2014/main" id="{AA00F703-194A-4F3C-845B-365F7BF3C8B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2499398" y="61086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2" name="MousePointer">
            <a:extLst>
              <a:ext uri="{FF2B5EF4-FFF2-40B4-BE49-F238E27FC236}">
                <a16:creationId xmlns:a16="http://schemas.microsoft.com/office/drawing/2014/main" id="{BBCFE209-192F-4EF5-ABA9-740DF225D198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3880524" y="53816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Choix Unique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MousePointer">
            <a:extLst>
              <a:ext uri="{FF2B5EF4-FFF2-40B4-BE49-F238E27FC236}">
                <a16:creationId xmlns:a16="http://schemas.microsoft.com/office/drawing/2014/main" id="{BA5DF744-AF8E-498B-8AAC-63A2D8DDADE9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20359169">
            <a:off x="8209636" y="32543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6" name="MousePointer">
            <a:extLst>
              <a:ext uri="{FF2B5EF4-FFF2-40B4-BE49-F238E27FC236}">
                <a16:creationId xmlns:a16="http://schemas.microsoft.com/office/drawing/2014/main" id="{2AF91D4C-FF9D-459F-B2DD-5E572C5EF044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8192174" y="38131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7" name="MousePointer">
            <a:extLst>
              <a:ext uri="{FF2B5EF4-FFF2-40B4-BE49-F238E27FC236}">
                <a16:creationId xmlns:a16="http://schemas.microsoft.com/office/drawing/2014/main" id="{CFB01A53-C073-4A4D-A490-5F6D344AFE03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8173124" y="43735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4" name="MousePointer">
            <a:extLst>
              <a:ext uri="{FF2B5EF4-FFF2-40B4-BE49-F238E27FC236}">
                <a16:creationId xmlns:a16="http://schemas.microsoft.com/office/drawing/2014/main" id="{D1D84262-AE72-4015-8313-892920982D61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 rot="20359169">
            <a:off x="7855624" y="487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5" name="MousePointer">
            <a:extLst>
              <a:ext uri="{FF2B5EF4-FFF2-40B4-BE49-F238E27FC236}">
                <a16:creationId xmlns:a16="http://schemas.microsoft.com/office/drawing/2014/main" id="{3B17E94C-E11B-4C11-AC32-A63ADDD71580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 rot="20359169">
            <a:off x="6437986" y="48958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6" name="MousePointer">
            <a:extLst>
              <a:ext uri="{FF2B5EF4-FFF2-40B4-BE49-F238E27FC236}">
                <a16:creationId xmlns:a16="http://schemas.microsoft.com/office/drawing/2014/main" id="{653569AF-C43D-4E42-B7D0-DDE12BC7F062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 rot="20359169">
            <a:off x="4925099" y="487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7" name="MousePointer">
            <a:extLst>
              <a:ext uri="{FF2B5EF4-FFF2-40B4-BE49-F238E27FC236}">
                <a16:creationId xmlns:a16="http://schemas.microsoft.com/office/drawing/2014/main" id="{AEA234AE-69E6-4D0B-9162-8B39E222B5E8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 rot="20359169">
            <a:off x="2443836" y="61086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2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5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8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202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WindowsAppIcons.Mail" Revision="1" Stencil="System.Storyboarding.WindowsAppIcons" StencilVersion="0.1"/>
</Control>
</file>

<file path=customXml/item2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3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3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6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2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9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9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9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8E111B87-A381-46AA-BB11-318F8ACB4BC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8E21EBF-A29F-48EA-872A-0907775EE2DA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F73011D6-B385-45DB-A38D-63581243D9B5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DF04E62B-356B-441A-844A-B7782A0955EF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215132C6-5D8F-4E41-9882-494A7FC0C124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0F2C7286-10BD-46F9-9354-3E39EA2055B7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C170435E-AA56-4732-BD81-63AD243D433D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C8AF95B6-D0D3-4619-AB57-6FEEA90FA132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69E02AD5-3C7C-4F1D-9766-B18ECF2212C6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8AE17CAA-BEF2-44CD-9DEE-2F8C17585A32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2DAE07C1-302D-4046-A269-2EE51B8C8735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7A7C8F38-0BA1-42E1-8BF5-DEED4B0E03B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66448F1-1CC6-4A95-846E-C7223AD46EE6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732E158A-FFDB-44EC-8294-326D6AE7406D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E021EFE7-9771-4425-860D-E9F6E096872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E9B3074F-7568-498E-AB18-CABC99245B58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2BB9B5D4-62AB-4EFF-8B02-71D539317772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A5AA7767-AF89-48DD-BF5E-E99E5ACB6278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E98CC766-4FA9-45E5-A336-2F6DD7AA571C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0987803F-8C29-460C-9CFE-90D062BBF340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EF3F11BC-1C9F-475A-9DDA-1E5212161C36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7EA327E3-FCFB-4008-8DED-CE47F66639FD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C85E147C-F6F1-445A-8F29-1DFA76FA167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B233D69-7147-4E50-9734-F58839D9D2F4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4705DD57-84E5-43CB-A55F-DEF44C6E503A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39E72E8E-79BB-456F-8049-0020919B4763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47DB6C3A-5E08-4C64-86CA-3C146D35C31F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884715A1-1DF6-46B5-941C-4D92FC79D3FD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34F6CD0F-CC94-4D57-A5C9-5005E40772AB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3B75F7D1-97C6-4AAC-A443-C787CC440E41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2A6577AF-4331-4AE2-8AFC-4E1AB7F63A70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876AF238-A0AE-4CE4-9709-BB19E770A0FF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C30452E4-8A6C-404A-B689-8E04350A6B59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EB677E35-D137-4C84-9B97-22DCA390BD9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6473726-355D-4770-B3A7-C570829AF4FF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8F7399B1-A9DB-4D84-95B4-5DD6BBAA5187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7989F8B3-8E20-4455-9310-361DF73D03B3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1204D8EB-448A-494B-9E00-6AFD046FDCBF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F2B3FB12-0841-4AD8-9A0B-0A04CC6A8CFC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DB2000C8-B277-4324-8B80-CDB83E8CE835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7D30DBE5-B6FC-469F-93FD-94E5A4CB6F5C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62F14D6D-C2D0-45FB-88B8-E4369E109859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E886A3B6-32CF-43FB-BFDC-824E566105C6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83526E43-CC5B-4399-8E1C-823585530259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CF03DD0F-EDED-4182-BF0D-C60EA8AC9FC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E2DE74C-D462-4F80-93FE-EC05DE461A5B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CCCC3252-0B9B-481A-A2DE-D611D4DDE000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8B573C24-C1CA-4AD9-8793-CFC1E42E3841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A41DC63A-40F8-492D-A1AF-3E8E88975D17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9CD660B3-38A9-4F9D-9E3F-81FE1AF42FAC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01453C2-8AA6-4320-933D-80786B0C2F4B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B989AF36-C9FB-411F-9E56-CEC5A99810B6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3C65476E-E005-4058-A679-B2D8F13FF877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48A06D39-512F-41A5-AE3C-7B4CDB4AC086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43446240-B211-4F80-A50E-E1B38445E2A1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CDCE5227-15B2-42B6-AB3F-759E3419ABC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D6136E2-70EF-4A25-98DD-72EF9D3B7745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D9AB7FC7-C062-483E-9B7E-6CCCBB79B494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8A2DA60F-9248-4608-A0A6-DFDF19A97A2E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149B1CD2-B7C7-4B38-9713-13FEE7CAC5CF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7D61DCBB-958D-42D3-ADA2-AB34EAB8CFF8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161C1280-5A04-4E6E-8FE3-21E316A51B59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0B5327E3-0261-4B48-BF6B-FF0257762827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990EA9D7-70A1-4B9E-958D-6A0136D68D06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9E3989C7-75DD-48A8-9102-5DC9E89F31AE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698F2775-901A-4568-AE29-67407C0E3A2C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B0402FE7-8C5A-480B-84D5-E3BA5D7DDA9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C1E5212-1CE4-4DEC-BA36-CBB7E0C640A2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6C828384-E3B8-4797-BBCC-6617C6BCB769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451A7426-E19E-4AAF-BFD2-F92A9C112E84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51D1A76D-6A68-4CD3-9E6C-77A1658B34D5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766F77BC-3956-438F-94BE-CF6CF9C915C0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8B789B78-E961-4302-BEFC-15B98EE8B539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2806682A-0D41-4F73-AF2F-A059C1A7E074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A446D6E9-F396-4636-88C2-6BAA2C82E6E4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6BD97E69-24BE-47DA-8FEB-131A11003B19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A05C083F-66B9-4E32-B2F5-E377C3A489DF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7DA0B40D-5836-4C2E-9514-6D94A9CAFF8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D9FEB58-73F6-462F-A88A-C490995E4318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EF81C004-50C9-43C7-9B12-DCE7EDD4EAEB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132D66C6-5958-4E75-ACEA-F924BBC3B736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B01456BF-31CD-4F81-B283-64D56CC0D084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12FD62BF-A11E-4BD8-9FB1-B9028E90A22E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D3E69636-CCB7-4030-8B08-9159922F7C18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FAF279A2-D818-4A3B-9CA3-F56054F0F403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BF055997-F7D5-443D-A1B1-253D6E439908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9D0D9C02-21F8-4CFC-846B-245C118E5DAA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924D154A-A794-40EC-A335-C8103A764679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559BF73F-CE64-4B91-BD49-510468F35CB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91C2A14-C674-4C12-8CE8-7EAE1ABB4197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4ABC8992-C4EA-45C3-A598-324942FE08FB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3339E7B3-364E-4EE1-ABAB-0EFEF3F7CE1F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4A421653-AB3B-4719-8F5C-F4CFC6E55FCF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AF61DBC6-381C-43BF-8974-1BD37D61B73F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D3F23B14-354B-45CE-9742-6670B202863F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6E0A1191-866E-4FEA-848A-0621BC593623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423EEC1C-9C5A-4FC2-8479-647D35550288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FC6544C5-9902-4F92-B15E-0F0FB91FC344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43588560-03AB-428A-9CE4-A6AC7508369A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53547C60-82C6-420C-9B10-F4C25FCBB02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A59738E-0CC4-436E-B451-F09AF7853BEC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9F2E68F6-6824-42A7-A3A1-3AE0F539496E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2844574E-5042-44CA-A85C-F91CC451E709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9039096D-6DA0-4781-866A-279400B34108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4E626C7F-4024-4418-87D9-7BEE58688CEB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C37F217E-E625-4C74-B374-33B2C34D75E4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3599E16C-CA7E-4C8E-A6E1-44AB3CF5552B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92C1D683-F567-4540-A55A-3996A885EFD5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FD7A3CF8-3A66-47F9-8AD7-22127504A57F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C5983BF5-4566-4853-9D39-1E4D34244F5F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950BC1DC-E402-4D4D-B5E4-3D153236F96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FCF492B-C3C6-45BF-9C04-E99C151BD67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2FCEA4C-C0B8-4C84-A7D4-0882173F1374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48F85951-6571-4AA7-9B26-EEF9CD4B541F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120BD3BD-92EA-4CFC-B566-0662642315EB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7BE42E91-3DB4-479E-BE54-A7AF8D6CC46F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CE894B74-2B19-469B-95E8-F47CFE929600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20DE1362-1BC4-4883-A16F-96A9C8F4B18F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8EF7709F-E25C-4BB0-9A6A-17A0E3C76C9A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E4B3C4E1-CA07-41C1-841A-F1EFF8CE34D7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9DAE1F11-5474-4CAD-8EC7-A688E310A5AB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438B7A44-EBDD-41BA-B093-6D278F4F7459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289185BF-0A78-4EE9-8971-0AC1EDBF42E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F3E6319-062A-495C-909F-1F200A4D7D71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65975C8A-0B76-4066-A9FD-162F744F7735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8F2F6318-A8C4-4EFB-88D2-9D62C5B58770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00C2C28A-F729-445D-955F-1E39EC1CF93E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318A67F4-7454-49D3-B5F7-EDF3AEE6B3CC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4C81C402-0115-4239-9D55-003588951EE4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4032A915-244F-4EED-B3D6-A7E329608545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CFE44711-9BEE-4AC9-9A53-C750039BB64D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CCE95186-5D3B-418C-BA34-AE7563386B55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7EC308D9-C28D-40CD-AB00-4A98E0A77CCC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F0564582-AFE3-40AE-AC24-282E787FE86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2E40C13-D83C-4295-AAE8-6BAF5097B834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8EE50836-C4DB-4AC6-8DFD-677FDEAB9EAD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7AD0C7CD-DF89-47E8-BA3C-ED6906A23A97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3CA43762-3F39-470A-9564-3739655F8186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186177FB-D9AA-47FB-AA70-F2EB801F860E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9D302521-BA49-4917-9E8F-7F06410FFC0F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242CB00D-BA5D-43C6-B335-4CBC590CA72E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1308C9C3-91D4-460C-8438-10C20CB3D885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9F0276F0-971F-4D79-A964-F6FA13A678BE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CF91C9AF-FB44-4B2D-B964-EA853D542988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0A1DCEE9-9C9D-401E-9484-2D970AD4BCF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C6FEC2C-A7A4-442C-9ABA-3591DC5A3C11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41672F77-FF5F-4FD7-8C68-0227C55FE290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786DB26C-20EA-4D65-8D9D-949F3C19D34F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2A54399C-758C-4BB4-9CBA-033F4E5ECF04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4812B430-C197-4E8D-A8F1-EE18D5F0206E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A3F62A8C-3D6E-45AB-989A-0299CCDC7BDF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7788DA5B-9FE2-4693-9EE5-2C016AD018D9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C05A56CC-DCFE-4A97-B103-5E1633E28254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8C3AD67B-14AD-4D35-8910-9099A68D3AF9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5F52F468-07E0-4ADB-B4B8-F94CC895B71B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8A260A91-3FD6-475C-8E6F-43483556093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4900BF5-C4DC-42A1-8816-A384E671E92A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FCC52533-D192-47F4-B6D2-5B0432250716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AABF63A9-AA30-4DF6-8EF2-972AB7A4097F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A1F43F78-8591-47F2-9A56-991B5C2DCCFC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46C73D8E-C66E-4332-8B81-F1B9658FF49D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7FDD124D-E3E9-4D15-9954-8BE945E00BA2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A5B63E18-4237-42D4-B804-B83021F9E8A1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42FDEB12-2513-4D55-BA2A-18EF5D159E91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701AFE5A-ADCF-4311-A5B5-18B338C7E907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9DAF7C4A-2E75-435E-8C11-B1DC53AC52EB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46365B3F-8663-4379-AD5B-D0EABBC1EDD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0B644F4-E7AB-4C5F-99FA-46E0F4A05135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D91E8B39-111D-4CE2-944B-26694EAE0C26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F1C02512-3A76-4FE7-8634-4CD311EB7602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F97ACA38-6CD7-498B-AE55-7BDE2C447BC6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CC5F127A-2521-4BB3-9D64-238B9FDD6AF8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228AF168-33A9-492E-910D-EAE94E644B4A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7574FAF5-4C18-4998-8948-133ADF6D2241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0D174F31-1395-420D-AE3A-5DBEFF0F4455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063AF5E8-36AD-451D-9B6A-4390E8F3CF38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29BF925D-CF27-4B21-AC43-2599465F0C8E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E6AC39CD-696C-4798-A6FF-8066A9B4E3A9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0CC2506-29F9-46DF-9492-65B12C0522D5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7CABBE05-1DB8-413F-B922-E51F51DB6CB5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3E700196-0E07-41FC-8F78-80FE3D9018FD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133D05EF-89A2-4741-88A5-6D8110F90FDA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478663F0-6D22-40DF-A721-0D85AF0A841E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F2C13C45-9FD4-46A1-B566-8CFCB6433E4D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B9CD35CA-E595-4B21-9622-E1027156B534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29F09D18-0D3C-4F1D-ABE0-73E2474806CB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B9937F25-DBC7-42E0-8ABE-90482C5026A0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74E64DD0-6AD2-499E-AAB4-97F61F3A4899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4933C5B9-7038-46C8-B65F-9FC1C846A3E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555F547-BDDA-4C26-9CE1-4C61E93A284F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CE225F83-8706-4484-B4DE-2B7E506A1F45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ADDA3575-2CD6-4AA3-BAD6-EE20DE74340F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BAB7C590-AD4B-44E5-A951-D17021D287F9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34F876F8-C2AF-4826-8375-C8106C1A6D75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46714D06-B7FD-48A9-91D0-7F1510C73858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A5548825-A252-43B9-8E93-D05CC009ABBE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D2FE2441-F4F4-4DD2-A086-4A7D71862FD9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3DDA9DB2-14FC-4F10-B76D-AA7DFA54C68C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2BDF7FB8-4BA8-46D9-B98A-095F3529F3D4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3DDBA3E6-6C5A-4905-87BF-300A9571101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9654D56-5863-40A6-8D24-5C0429B9F9F7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89700F98-5C92-4F36-8034-EBE2998F1341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D1100CDA-4C0B-4B20-A344-A7360173EF0F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DBB13FAC-58B6-4FDE-A907-ACAD9188A6D3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FD6778B7-8FE2-4C81-885D-09500CE283B1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667AF3DF-1A53-4DCC-A8C9-BEFD4FB65297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719DBB5F-E119-4DCE-89EC-65B49517AF01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0F772396-9700-4AB1-B555-A9333C1984F3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D54CCA4C-C7B0-4AED-9D56-0F76C035783B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4DDA552F-4D9D-40CE-9095-F6A7D5105C6F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62F18E52-1F05-425F-9571-EF872DCC717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CB3927E-D579-4694-AD01-62FF7AA261C4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70E3F600-4C8D-4A3A-BE16-3540F66AD848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EA8ACDC0-3D02-4291-893C-7B2F528A4A2D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03586B31-96C9-4527-A7AE-CB60CB473524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704C87C1-F3B0-4A11-8AB4-78162088FFCA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9FED43F3-FF32-4780-B83F-8C6AD1CB1F9D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8C1D9099-4ECE-4EEA-9B17-9469C8773DDA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417DBAC8-3D39-4B42-B14B-DAEC2E68913B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E243988D-F926-45CE-8E57-8F03AD990A6C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CC2541CD-EA0B-45D6-BD84-B27A3C1A3587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650ADCBF-4D86-43BF-9817-E7EF6E55BBE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02044E9-3518-49CB-80EC-CE158F2F3A6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417874D-2C2C-44C7-A49C-855DFEF29ADC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ABD876F2-87B3-4F2F-9405-BCB26B393D8D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7DC0717C-B834-4856-9F97-DCAD3CD312D7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F149D01A-4074-4F71-A0F0-645A1D48CBB7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2A41F96F-FF66-49D7-9544-F02CE6E768B0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F840D909-519B-49C3-9DCA-97C64A5B9C79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0CCA9F88-8784-4D3A-B544-5E75264A0988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00B60324-1BAD-4C01-A0B1-519EEEBF1FDE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508FF8A2-065C-4CBB-812E-6E03CA0DD0BA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B8E12DBA-650B-4369-8B51-0ED5654ECE37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654CBC2D-27EC-43DB-ABA4-3FBDF37D373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36DB154-AE5E-441B-8E32-9C0203D538F6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EDD36EDF-D8B9-4BCB-BB7A-8465C9A8692C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726BE286-E05E-4A7E-9BF6-44FFEC27C080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69EB2095-1A5B-467C-8C52-2607544FC20C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CBD3EBAF-D35F-403A-B15D-02A81DB6087B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41C721CD-0F32-4BA2-979B-0EDEB53A6EE7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500E728B-7A9B-4D12-B59B-8083B681FF18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22FCDDC7-2D5C-4F0E-8A72-079DBEFAC062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73C15516-64BE-43A3-9299-7E108DE97C7F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EF5EA3E2-3902-4CA0-93F4-4F361DF72ABD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6F750F17-9A85-45FB-A5F3-C26FD75EC2B3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EA59550-7DDF-43F4-9A55-202BE4439746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1F111213-9B54-4464-8973-266EF211797B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A75B2111-FBDC-4291-9EA3-2B57563F245C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6EDD63BC-B7AF-4212-AC9E-ED8E621518F9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FA597DE2-CFB0-4358-AA98-055ACAFB4418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9D841488-D9C9-470B-9DF0-06BC6C2C0775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E87FBF6F-5C23-4852-B7CA-2C51237AC17B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6226C0E4-0364-460C-AAB7-9D347567DCC8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5A5E7AC5-E939-4525-9945-1B0F98F17804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D7BAED9C-C70A-46A1-9CCB-C89B7E2F0E90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25CD6836-DC87-44AE-A432-35CC4E12C56E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609C780-4710-404C-8CDE-552720EFCD0C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5DE0DA1B-8AA4-47D0-BADA-150B4D630F91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945AA905-25BE-4998-9A5E-C441E86191C3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68AAEB58-E703-4CCA-AD9C-9E7F111E4F62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5F6247E0-2660-41E0-8816-07BF7F4C712D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9C6114CB-F4BA-4F35-827A-2DA5F8B255B0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17A9B085-8E1A-4A33-B871-8166221A211A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905F7CBB-FF77-4853-ADB2-0B0D37590AA0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F64B83AD-49A4-4838-8A6C-BFBEA97D67A9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B7D85223-23F1-4ACF-89DD-EE38AA7E4772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78152CBE-3075-4509-90DC-A2BB53F376E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F20FE02-C571-465B-A4B9-BE3971D16C58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88AA68C0-8773-416C-9DC4-14824D3391C3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A1C8479A-2384-424B-B607-91A9FC70F6A4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BE30DC31-8F8A-48CF-A072-77607577B2FB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7185507A-E9C8-43E9-9CC1-2708B5A7A51E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67B06DEB-89E5-460B-AAB8-C44324926338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247695CD-B2DD-488A-8575-5345C166802C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8481EF94-D4A7-4149-8E7B-C8738D2597CA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F2C546CF-9CDC-44DE-AAD6-9FBD6A29F8B2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CFE06DB9-F093-4BB9-8EE7-1071560E766B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6E62CDAE-686E-4F52-AABB-86BDB1154A1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14EB071-267D-4D23-8EAD-39A664DF70DC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7013ED03-BDCA-4F27-B004-2528B4FBAC43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64DC1528-4C81-436B-88FD-1A4E8F84C968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84A1C4FF-CF8B-48C0-B2E8-79556D35A499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D853D59A-E0B8-488C-9FFA-CCCD712BC8F5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BDF653D0-0803-4E4F-AB2B-0C004B440C9C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96A7CB9F-ADF8-482E-BEA9-F6D4365924B4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54B12732-DB84-48AE-965A-7A2E14160863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46E88EE7-9F28-4257-A544-243D1AD281ED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2AEF63D2-D198-4CCC-904A-422119B9CA6F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E0FB4629-EC57-49BA-A2DF-156D734D924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A7A3AD3-B3DC-4F64-9CDA-E8B43807BD84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BA2CD054-A129-4A67-A712-2F4F4F80DF00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B472B8AC-8A53-4AB2-879D-1716C227F63F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DF4A1017-DEE0-4CE5-A24A-69058CD7E1DB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0B4FBE7D-8DB2-48C9-990A-CD1ACD7E4500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47C8176D-AF5E-4E58-AB39-0BC7158637B8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425D7E26-BB5E-460D-97B3-E693C38FDA69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9F80CF27-93E9-4C7B-88EF-82FB0C72DF62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45C8D21E-0D32-4EAF-9AC6-866574A15F67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C5FA2F43-EA30-4396-A5F4-554226E5A417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0359C33D-8083-4B26-81B6-AC3897178C64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03E04CC-CAF0-4F79-987D-4476D1468846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A4CF6FD0-887D-4C12-8BFE-3ACC259D1B31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4E8D5ADC-DE72-4F7E-964A-3D27DC111C69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F45E6997-4B4B-4727-A4D1-A85B6363A2C9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68A0CDC1-3F80-4DE3-8AB3-B532E32DC2D3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869EBD69-5E53-47DC-9B61-5333ED78DD27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6182F6DD-3FCB-48DF-A849-C95F8CA11C22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4CBFE506-EEAB-4E9B-AE63-A0BFB7110AE7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94CB26A5-0828-4DCF-BB38-2E2EBC6CAD35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A9BAA32F-A1A3-445C-BB69-A620404B0DEA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BAE5BFFB-D7F7-4244-AD6D-D147E4F7D8B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9DB3D01C-ADCC-4671-B0BE-7B4B5012513D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A40C6AFD-E4DD-454B-ACD6-7D75A46EA960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4F21AF6D-7E6A-4A4A-8148-5F28FBCEF13C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BD5BE03A-8F3F-4EB6-98B4-5A8301E3D70E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DBD91B90-C40C-4E82-9696-CEBD3F57FC96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B9ED0023-1272-4BC0-A991-3FF980D4C327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C954B674-6A53-4510-B5E6-0963271C4560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EA4848BC-0420-437B-966C-2DFE915608F1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1A5B2BD6-EB33-4444-A2B5-7D2B25948D1E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79791A18-8E5D-4B9C-91D8-8BEC81FF5988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BD15C95E-39C8-408A-A6D2-20AA013A245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650E048-B81B-4D00-9DF4-B005B998E312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A381095D-D262-406A-B7EB-8CE99DA4DA60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5381A317-F231-418F-B840-C2636BE2FBDA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86EA9AF2-A43D-44B5-9B3A-0F6856B42415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F3028452-8D93-4264-88BF-52313078719C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57542B3D-FEFB-4AFC-8770-468E8884395F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7D7008F2-D13F-4F4C-AEB1-F725708FC68A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8F05FEDB-B51D-4C55-9E3A-40A48ED6EA38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DAC56B2E-CDE8-46ED-9A14-6C8EAB514323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83071780-49D3-4599-84B6-A3223893D612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5057899C-10EA-4FAD-9290-085AA93D9C4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099D91D-2540-412F-88B4-6DD3EB1D58E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614024A-3643-477B-806B-8CB820196DA4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F6CA0BC2-B496-4980-8891-5F36B9496973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F4A13FA1-9446-43A7-8E01-8749F455FCF4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166204DD-D53F-4A05-A38E-6605B2C68330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DA73850A-67B0-44FF-89EF-46B33A569E01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3CC4FCDE-8C71-47D1-9426-49A2D50A06DD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701423E6-E0DA-4F31-9E2C-4F2DC8D0D6B0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82A54725-D52E-4A7A-B2CE-8DE49648B86D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04960391-45AF-42F2-A012-9F9D9A00BC89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930681B4-8E65-48E9-BE90-875871C619BA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EAF6E493-237E-4A09-925C-02888D23640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0C9E300-5CAC-4E8C-B9CB-B4EDDB0EC3C8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1F8DA97F-C403-4861-BBE8-4B3E7824CED7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7AC9696B-4F8D-4507-B69C-F99C854F877E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200B2D59-E207-4FF2-BBB2-079DBBB0415D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520BE237-E524-42EB-AE3C-FF3809E58488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ED451888-12FB-4E04-B4E3-B0AC91000E6A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476D6600-093C-4A88-B55C-A53387A5C426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EAEFCEE0-F03D-4E0E-8816-AB09345D2EBC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F0A7DA18-68F9-46A6-9EEC-D3105E38E4D9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CE2613E8-9B68-4BFA-8D59-1AA8607CE383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4E76F2A7-1B1C-42FE-BD52-72EDD79D659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ABD2B3A-1161-43E2-BA83-58E6B897C9BF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B0BD9AB2-D33E-4E00-8615-1A318E40F951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C6874384-2EFC-47EE-9060-A9F44511E3DE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FDC1907B-0AA0-4667-8C3E-46CAA824C3A0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DDA1CA30-1305-4799-890F-EB0F2A5C2CAD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04CE74FA-2DB6-4289-840C-5E5A8FA3F9B7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55FE7DD1-0256-4717-95AB-5C423EA03CF7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5A8C99ED-9A99-465D-A667-2949004D691F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31D85E19-0074-42FA-A511-D0547EB57B54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DCC8B1B0-5AD5-4FE8-A5F8-0D20FA1F3E5F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9AEC40DA-AEA2-4749-B256-3F9C2355FA8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2D55CF39-F3DB-4394-B24C-ED826CE5CFB7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77A5810E-9B63-49FB-8ADB-C9E2BEFD3D0A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A6CB3886-0EBC-4777-B2C2-0B80C3497EAA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60FB6BC1-F1D7-4035-A38E-5B0FEBAF99BA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6D8A2EA7-E3C8-42B9-AE30-14324E062992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96EC89B8-C2C3-46BA-9B5C-1C1046C05DCD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CD0577CC-CB52-4ED7-9DB2-BDA209D936BB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0A9AE60E-B844-4B3F-B6DA-905FCD222671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DCE892ED-9BF4-4224-A2DC-8B4FF86AB702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1DD799B8-F10B-437E-8CBC-0B889085AEFC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91E3AD5D-9A4D-4C46-985B-41569154AEC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E5957A30-7F08-42CE-A7C9-9121B3EEDB89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F5870957-DDB4-425B-988E-98A468AE84DC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8ECE4EA3-501C-4742-9F21-3B4389BC3EA9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59CE4BAF-1D8B-468A-AC2E-863BAE538382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AADD8875-950A-4A13-95B1-F51F555EF011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5DB0BF61-3639-4D4E-BE68-CF977FD44608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85714327-62C9-430C-AC97-7557ACB850BB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2464BDF1-2B4D-47B9-9E5C-8B30643EC752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FB35CACD-D994-4E6F-8D1F-4A61E986A99D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B9C3223F-DFA9-407E-8B14-C03F0278EDEA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EB3094FB-DE85-4C13-8C89-55BDD1F06D94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2FC241D-70CE-4692-AD3A-78E473F63880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94E5A409-0F52-4230-A061-4944E54C2C09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F553C4AB-FC08-43B2-8878-70852E2F5C2A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6CCB9162-E545-484E-948C-A49CAB7B9C41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1E0CDD9A-2696-46D9-BF32-CABACB2C2AC6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2FDAAA71-A1C4-47F3-A45A-7AFEFED17141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EDE22E53-E2BA-41AA-9ECC-1DC6C0134321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3ABE42E2-94A8-462A-86D4-D25823B3150D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ECDF1E72-7596-4AC5-B6E3-524BF198184A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A96C752D-8D14-4746-B61D-5E8C77965A07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A016BFD6-96A4-45F1-A89C-2DAD30CC5F4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B7335D3-7249-47CB-993B-C371E630393B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89A15CE2-1C15-4E64-9FC1-F6171E0E88D6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F3695CDF-81BD-44E1-B240-C80D700E4731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BFDA075D-2136-4021-8768-2239274139BF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8473524D-F1B7-4BE6-81BB-49234A006C14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EAA1A7E6-5C1B-4D73-8274-75C6BC821F38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A20AAC49-80DC-4F1D-9867-564B4CACF5E4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AF4FE2C4-CA5B-4E92-B5C2-54A412ACEA6C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6E21BD4D-2973-4B15-8A8F-6D1084032AAE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A1BE9BF3-1D1A-4C0B-9F7D-41E8A3381ECD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6ED959E4-C741-4D30-8165-6BB06D5A527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EFCE186-EC20-49E4-9207-3E226FDB41C0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27EA34A7-D471-45B9-B883-D82B5F9F3FD4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CF1269BF-5DBD-463D-BDB7-A342B28D0D29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794C93AD-A2AD-43A6-891B-B188D70506A2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6ECEA9DC-E5DB-4624-8FD2-EFDC000C5964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BF5B4B17-338E-4DCD-B7A0-686BA8465624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E8044D1B-3776-44EF-984A-E450A900BC96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0FA16C05-32BA-48C2-B3F4-9ABDE979CFE7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5375829D-9331-45DB-9625-8704DCEB7FB7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EC158AE3-5007-4D50-AC3E-B6609BEB21F9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C53D8D9F-8D73-447E-96FC-1891130B6106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7FFB7F0-24A5-4BA8-AA91-8BFC251E2323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DCB43ACC-074D-4F33-A25B-0C518D7367F1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386E1375-6625-433D-B459-BFEA762D72FA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D4107CE1-B621-4526-B488-F0B66DFD3736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B49FA143-3211-4DD4-92FF-A6C5C3966D1F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E40C46F2-B5D5-4101-A181-CA5D6FE58499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D3135EEE-A36C-48F7-B59C-94F218CFE9F0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E96B06BE-3EA5-47F3-A17A-FC55AECCC0BA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BBDC62E4-64FA-4604-B824-6050DC9B4F48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6DA6CD03-294B-4CC8-B693-E229E849FDBF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5244E29E-C95C-4D94-9971-EDC135DF334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D328CE00-11C7-43FB-8EA1-3120331CB9BF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C29407D8-F5E8-48D7-919F-147C455C76DB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03EF620D-6EB6-43BE-B756-D14C8F10B2AF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63DDED9B-5234-4440-8CBF-BB215FE2F38D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1D651FBE-6D0F-498C-8F8C-D589B9FCECF5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0657D714-4957-4F01-901C-2F8AE776CA34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D3BC4F6E-6E31-40F6-B84C-B811A04BE339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F7E3D166-8274-4DD3-9CD5-60C073C97442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FF46D205-1626-4963-80F6-4DF8410D133D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40954A2D-EFBB-4BFF-BECB-FA48779BB638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68952EFC-815B-436A-866E-92FA3527067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95BAD56-90C3-42A7-92C9-47E84DAF09B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C27294D2-1DF7-43F9-ADA7-0ED179EDF314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1D456867-A7A0-44C0-8BF9-4B9AAA7A87DE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823E4DA6-0F41-461F-8806-8DFEF2E93390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A4B858E1-984D-4817-B24D-07BB1E881170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BE124D58-FA25-46F0-9D00-D06C1B12CC17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D16E5296-A0A0-4C33-8F38-22AF275B9EB1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39081F9B-16F7-4200-9DAE-6E7730323222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5B4F3EA7-C929-436D-B1BF-D11FDBD38122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0DDE83F8-8973-4EDE-AB85-506763A97B99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01D77CD6-98A5-494A-BBA6-2C2B9D12703D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13993DEB-5000-4395-AC66-C6A086F1606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14734D5-9FB1-4C35-A180-105B4BA15CD3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5D87304B-ADE7-42CF-AA53-15870A32B907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E294892A-3658-4202-AA42-2B0D6B79927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39B4EC38-E361-46E0-8D00-ECAF682C5ACD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4D849A8-01CF-4643-BFA7-89A6213283B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347C7019-5ECE-40FC-B94C-B7AC6B2AE4F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AB1DB933-7DE2-4FB6-94F8-DE6617D86614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1159427B-15B9-477B-8DAD-D7C81D705523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E194B3CD-86C3-4F6B-A743-1D8043783C25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B197B18-7EA4-4D61-9E3F-3855BF319C2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E8BF867-BA02-4DD2-B1A2-C9A27CC92F1F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5113499-74D6-4670-82F5-63B7F5F825A3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6E9F6603-6B7C-453B-A486-459839EF1163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F0B66CC5-5D48-4803-8E8E-6D44B25AB58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D488AA7A-E54A-4D00-8231-86714060D7B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0924496-6A30-49AF-96AA-15701748D792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99FFFAFB-7A40-49A1-B04F-4A1F6ECF0BAF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C2FBE948-B9F1-4F1A-AC4F-03962924DC85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26EBF4A3-F17A-4E3E-A734-46BBA9DFA0C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E36F7CB-4C0D-4587-A149-E96E7727D5E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199B4AEE-2A28-4269-AEAC-CF63B1A2C9C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39017B8-29C4-4DFD-9CF0-304C3ED4FFB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18C6239A-2C51-48D9-8C5A-8188C53C7BCF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2454A5D2-E851-4BC6-AE52-600BE254D16D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F9C34A43-6DD3-45D9-8C33-A2A94686CFF4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D9B490FA-A64C-40B6-8247-CD5808900A10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653797E7-9CB2-4891-9512-EAB2CA25DBE5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24A53AE8-C220-46B0-B9CE-E98ACB240E92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A2DB92C-510F-44F2-B779-A89002CC8CC7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D12E1D60-E53D-431F-ABC8-B98207B7D1E6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FC39B1AC-1F77-4DE2-B3D7-F4A57EDF1AA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FCED5E22-4699-4D77-8759-B08D0E0063D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806E131-54C6-48B3-984A-5A1F4C5785D2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BC6B6E73-0F97-437C-858E-8FF705A18EBB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0E099265-8BE8-4729-BEC6-8975785A0AB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161464DA-ED5D-469A-ACF7-17486EE49143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BC9894E6-7AC8-4518-A802-8C98F8565837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1E1DC9F1-383D-48D9-A158-FD61EFFEC310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F6753DA6-C8A2-4670-A057-557B1F71E4B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D97515AB-942C-46E5-8677-78570A1D4ECA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877004B-50A8-4877-B8FF-7DD1DC8224C2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31666145-8AE3-4825-A8BC-C24B92CF86F1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2B10E8D4-0983-4032-8C20-B203AB5046A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D8F2650-9E27-4603-BD35-5A059BB6033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C4F4190-4090-481C-95E3-E7A883513D24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DAE63EA7-C6B0-4168-B0EF-3AD0A48CB6FC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DAF42908-C10A-4B0A-BD53-0A916859335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766A5EB6-4180-4B25-9B4E-4FF2EB7ADFB8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6953DD1E-87FD-413E-8BED-AD1FDE3E8277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7886C9D2-486D-4EFC-AC6F-C18EC1137B7E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32DCF836-3940-427C-8F81-BA183FB52BAC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C4583063-FB7A-486E-B271-71E78059E19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FF01E66A-8A02-4628-A3E5-965AFD82749B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EBE3AD51-EEB3-468E-B11B-D0545E4F429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1231</Words>
  <Application>Microsoft Office PowerPoint</Application>
  <PresentationFormat>Grand écran</PresentationFormat>
  <Paragraphs>325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Page d’accueil</vt:lpstr>
      <vt:lpstr>Page d’accueil</vt:lpstr>
      <vt:lpstr>Page d’accueil</vt:lpstr>
      <vt:lpstr>Page d’accueil</vt:lpstr>
      <vt:lpstr>Sondage : Choix=3 ChoixMultiple=0</vt:lpstr>
      <vt:lpstr>Sondage : Choix=3 ChoixMultiple=0</vt:lpstr>
      <vt:lpstr>Sondage : Choix=3 ChoixMultiple=0</vt:lpstr>
      <vt:lpstr>Sondage : Choix=3 ChoixMultiple=0</vt:lpstr>
      <vt:lpstr>Choix Unique</vt:lpstr>
      <vt:lpstr>URLs Choix multiple</vt:lpstr>
      <vt:lpstr>URLs Choix multiple</vt:lpstr>
      <vt:lpstr>URLs Choix multiple</vt:lpstr>
      <vt:lpstr>URLs MULTIPLE</vt:lpstr>
      <vt:lpstr>URLs Choix multiple</vt:lpstr>
      <vt:lpstr>URLs Choix multiple</vt:lpstr>
      <vt:lpstr>URLs Choix multiple</vt:lpstr>
      <vt:lpstr>Sondage Choix multiples</vt:lpstr>
      <vt:lpstr>Sondage</vt:lpstr>
      <vt:lpstr>Sondage</vt:lpstr>
      <vt:lpstr>Sondage</vt:lpstr>
      <vt:lpstr>Sondage</vt:lpstr>
      <vt:lpstr>Sondage</vt:lpstr>
      <vt:lpstr>Sondage</vt:lpstr>
      <vt:lpstr>Sondage</vt:lpstr>
      <vt:lpstr>Sondage choix unique</vt:lpstr>
      <vt:lpstr>Sondage</vt:lpstr>
      <vt:lpstr>Sondage</vt:lpstr>
      <vt:lpstr>Sondage</vt:lpstr>
      <vt:lpstr>Présentation PowerPoint</vt:lpstr>
      <vt:lpstr>Validation de la suppression choix multiples</vt:lpstr>
      <vt:lpstr>Confirmation de la suppression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Amine ZEGHAD</dc:creator>
  <cp:lastModifiedBy>adeline tgirl</cp:lastModifiedBy>
  <cp:revision>90</cp:revision>
  <dcterms:created xsi:type="dcterms:W3CDTF">2017-11-16T08:44:37Z</dcterms:created>
  <dcterms:modified xsi:type="dcterms:W3CDTF">2017-12-21T20:12:55Z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