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61" r:id="rId3"/>
    <p:sldId id="256" r:id="rId4"/>
    <p:sldId id="257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dertgirl@outlook.fr" userId="6456c9d808ff96cf" providerId="LiveId" clId="{14BF0B29-5841-4D25-BF9E-445C013438F2}"/>
    <pc:docChg chg="custSel addSld delSld modSld sldOrd">
      <pc:chgData name="wondertgirl@outlook.fr" userId="6456c9d808ff96cf" providerId="LiveId" clId="{14BF0B29-5841-4D25-BF9E-445C013438F2}" dt="2018-02-05T19:45:30.224" v="606" actId="1076"/>
      <pc:docMkLst>
        <pc:docMk/>
      </pc:docMkLst>
      <pc:sldChg chg="addSp delSp modSp">
        <pc:chgData name="wondertgirl@outlook.fr" userId="6456c9d808ff96cf" providerId="LiveId" clId="{14BF0B29-5841-4D25-BF9E-445C013438F2}" dt="2018-02-01T21:18:26.105" v="45" actId="1076"/>
        <pc:sldMkLst>
          <pc:docMk/>
          <pc:sldMk cId="3143567747" sldId="256"/>
        </pc:sldMkLst>
        <pc:spChg chg="mod">
          <ac:chgData name="wondertgirl@outlook.fr" userId="6456c9d808ff96cf" providerId="LiveId" clId="{14BF0B29-5841-4D25-BF9E-445C013438F2}" dt="2018-02-01T21:17:08.203" v="39" actId="255"/>
          <ac:spMkLst>
            <pc:docMk/>
            <pc:sldMk cId="3143567747" sldId="256"/>
            <ac:spMk id="8" creationId="{84F17BE5-8E1E-440B-8FAB-2599EB249993}"/>
          </ac:spMkLst>
        </pc:spChg>
        <pc:spChg chg="mod">
          <ac:chgData name="wondertgirl@outlook.fr" userId="6456c9d808ff96cf" providerId="LiveId" clId="{14BF0B29-5841-4D25-BF9E-445C013438F2}" dt="2018-02-01T21:17:48.403" v="41" actId="1076"/>
          <ac:spMkLst>
            <pc:docMk/>
            <pc:sldMk cId="3143567747" sldId="256"/>
            <ac:spMk id="9" creationId="{418C3379-2C0A-4C75-8B1B-13CCE15BC0CD}"/>
          </ac:spMkLst>
        </pc:spChg>
        <pc:picChg chg="add mod">
          <ac:chgData name="wondertgirl@outlook.fr" userId="6456c9d808ff96cf" providerId="LiveId" clId="{14BF0B29-5841-4D25-BF9E-445C013438F2}" dt="2018-02-01T21:18:26.105" v="45" actId="1076"/>
          <ac:picMkLst>
            <pc:docMk/>
            <pc:sldMk cId="3143567747" sldId="256"/>
            <ac:picMk id="3" creationId="{83FD078E-F6B8-4425-A2E3-1271FEB3BFED}"/>
          </ac:picMkLst>
        </pc:picChg>
        <pc:picChg chg="del">
          <ac:chgData name="wondertgirl@outlook.fr" userId="6456c9d808ff96cf" providerId="LiveId" clId="{14BF0B29-5841-4D25-BF9E-445C013438F2}" dt="2018-02-01T21:10:51.273" v="0" actId="478"/>
          <ac:picMkLst>
            <pc:docMk/>
            <pc:sldMk cId="3143567747" sldId="256"/>
            <ac:picMk id="14" creationId="{D1B928DE-B2E8-4D39-817E-4A416901A294}"/>
          </ac:picMkLst>
        </pc:picChg>
      </pc:sldChg>
      <pc:sldChg chg="modSp modTransition modAnim">
        <pc:chgData name="wondertgirl@outlook.fr" userId="6456c9d808ff96cf" providerId="LiveId" clId="{14BF0B29-5841-4D25-BF9E-445C013438F2}" dt="2018-02-05T19:44:27.645" v="604"/>
        <pc:sldMkLst>
          <pc:docMk/>
          <pc:sldMk cId="1944821926" sldId="257"/>
        </pc:sldMkLst>
        <pc:spChg chg="mod">
          <ac:chgData name="wondertgirl@outlook.fr" userId="6456c9d808ff96cf" providerId="LiveId" clId="{14BF0B29-5841-4D25-BF9E-445C013438F2}" dt="2018-02-01T21:20:16.855" v="50" actId="2711"/>
          <ac:spMkLst>
            <pc:docMk/>
            <pc:sldMk cId="1944821926" sldId="257"/>
            <ac:spMk id="2" creationId="{D9608CB2-7F50-461F-9FF4-E8EBD43F4435}"/>
          </ac:spMkLst>
        </pc:spChg>
        <pc:spChg chg="mod">
          <ac:chgData name="wondertgirl@outlook.fr" userId="6456c9d808ff96cf" providerId="LiveId" clId="{14BF0B29-5841-4D25-BF9E-445C013438F2}" dt="2018-02-01T21:20:55.017" v="51" actId="2711"/>
          <ac:spMkLst>
            <pc:docMk/>
            <pc:sldMk cId="1944821926" sldId="257"/>
            <ac:spMk id="4" creationId="{5742A092-8658-400C-A65C-0A20098B0FE0}"/>
          </ac:spMkLst>
        </pc:spChg>
        <pc:spChg chg="mod">
          <ac:chgData name="wondertgirl@outlook.fr" userId="6456c9d808ff96cf" providerId="LiveId" clId="{14BF0B29-5841-4D25-BF9E-445C013438F2}" dt="2018-02-01T21:18:55.748" v="47" actId="255"/>
          <ac:spMkLst>
            <pc:docMk/>
            <pc:sldMk cId="1944821926" sldId="257"/>
            <ac:spMk id="5" creationId="{B88A3288-52C1-419D-8A1F-A92809E7DDEF}"/>
          </ac:spMkLst>
        </pc:spChg>
      </pc:sldChg>
      <pc:sldChg chg="modSp modTransition">
        <pc:chgData name="wondertgirl@outlook.fr" userId="6456c9d808ff96cf" providerId="LiveId" clId="{14BF0B29-5841-4D25-BF9E-445C013438F2}" dt="2018-02-05T19:45:30.224" v="606" actId="1076"/>
        <pc:sldMkLst>
          <pc:docMk/>
          <pc:sldMk cId="1810887499" sldId="258"/>
        </pc:sldMkLst>
        <pc:spChg chg="mod">
          <ac:chgData name="wondertgirl@outlook.fr" userId="6456c9d808ff96cf" providerId="LiveId" clId="{14BF0B29-5841-4D25-BF9E-445C013438F2}" dt="2018-02-01T21:21:22.491" v="52" actId="2711"/>
          <ac:spMkLst>
            <pc:docMk/>
            <pc:sldMk cId="1810887499" sldId="258"/>
            <ac:spMk id="2" creationId="{3066EF45-2E96-4793-9545-568A0305C1EB}"/>
          </ac:spMkLst>
        </pc:spChg>
        <pc:spChg chg="mod">
          <ac:chgData name="wondertgirl@outlook.fr" userId="6456c9d808ff96cf" providerId="LiveId" clId="{14BF0B29-5841-4D25-BF9E-445C013438F2}" dt="2018-02-01T21:21:37.705" v="53" actId="2711"/>
          <ac:spMkLst>
            <pc:docMk/>
            <pc:sldMk cId="1810887499" sldId="258"/>
            <ac:spMk id="3" creationId="{427900C3-70A6-47C9-AE7E-2CDA3D9D5CA3}"/>
          </ac:spMkLst>
        </pc:spChg>
        <pc:spChg chg="mod">
          <ac:chgData name="wondertgirl@outlook.fr" userId="6456c9d808ff96cf" providerId="LiveId" clId="{14BF0B29-5841-4D25-BF9E-445C013438F2}" dt="2018-02-01T21:21:52.488" v="54" actId="2711"/>
          <ac:spMkLst>
            <pc:docMk/>
            <pc:sldMk cId="1810887499" sldId="258"/>
            <ac:spMk id="5" creationId="{50CBA4A6-968B-48FC-BC99-732E5B094A7A}"/>
          </ac:spMkLst>
        </pc:spChg>
        <pc:spChg chg="mod">
          <ac:chgData name="wondertgirl@outlook.fr" userId="6456c9d808ff96cf" providerId="LiveId" clId="{14BF0B29-5841-4D25-BF9E-445C013438F2}" dt="2018-02-01T21:22:05.177" v="55" actId="2711"/>
          <ac:spMkLst>
            <pc:docMk/>
            <pc:sldMk cId="1810887499" sldId="258"/>
            <ac:spMk id="6" creationId="{7CC88347-7AB5-4CDA-84E9-BEAE579C0AB1}"/>
          </ac:spMkLst>
        </pc:spChg>
        <pc:spChg chg="mod">
          <ac:chgData name="wondertgirl@outlook.fr" userId="6456c9d808ff96cf" providerId="LiveId" clId="{14BF0B29-5841-4D25-BF9E-445C013438F2}" dt="2018-02-05T19:45:30.224" v="606" actId="1076"/>
          <ac:spMkLst>
            <pc:docMk/>
            <pc:sldMk cId="1810887499" sldId="258"/>
            <ac:spMk id="7" creationId="{400E7E8E-67EB-4B7E-82E4-C797CDBC6990}"/>
          </ac:spMkLst>
        </pc:spChg>
      </pc:sldChg>
      <pc:sldChg chg="modSp modTransition">
        <pc:chgData name="wondertgirl@outlook.fr" userId="6456c9d808ff96cf" providerId="LiveId" clId="{14BF0B29-5841-4D25-BF9E-445C013438F2}" dt="2018-02-05T19:44:49.392" v="605" actId="2711"/>
        <pc:sldMkLst>
          <pc:docMk/>
          <pc:sldMk cId="359512551" sldId="259"/>
        </pc:sldMkLst>
        <pc:spChg chg="mod">
          <ac:chgData name="wondertgirl@outlook.fr" userId="6456c9d808ff96cf" providerId="LiveId" clId="{14BF0B29-5841-4D25-BF9E-445C013438F2}" dt="2018-02-05T19:44:49.392" v="605" actId="2711"/>
          <ac:spMkLst>
            <pc:docMk/>
            <pc:sldMk cId="359512551" sldId="259"/>
            <ac:spMk id="2" creationId="{C74D2F93-7086-4149-9395-098451B05D20}"/>
          </ac:spMkLst>
        </pc:spChg>
        <pc:spChg chg="mod">
          <ac:chgData name="wondertgirl@outlook.fr" userId="6456c9d808ff96cf" providerId="LiveId" clId="{14BF0B29-5841-4D25-BF9E-445C013438F2}" dt="2018-02-01T21:22:46.837" v="59" actId="2711"/>
          <ac:spMkLst>
            <pc:docMk/>
            <pc:sldMk cId="359512551" sldId="259"/>
            <ac:spMk id="3" creationId="{38FE2E8D-1267-4D88-A09C-A784354CE2C6}"/>
          </ac:spMkLst>
        </pc:spChg>
        <pc:spChg chg="mod">
          <ac:chgData name="wondertgirl@outlook.fr" userId="6456c9d808ff96cf" providerId="LiveId" clId="{14BF0B29-5841-4D25-BF9E-445C013438F2}" dt="2018-02-01T21:22:57.057" v="60" actId="2711"/>
          <ac:spMkLst>
            <pc:docMk/>
            <pc:sldMk cId="359512551" sldId="259"/>
            <ac:spMk id="4" creationId="{FDE39EE7-DD2E-41C8-99CB-A338859ACE51}"/>
          </ac:spMkLst>
        </pc:spChg>
        <pc:spChg chg="mod">
          <ac:chgData name="wondertgirl@outlook.fr" userId="6456c9d808ff96cf" providerId="LiveId" clId="{14BF0B29-5841-4D25-BF9E-445C013438F2}" dt="2018-02-01T21:22:26.382" v="57" actId="2711"/>
          <ac:spMkLst>
            <pc:docMk/>
            <pc:sldMk cId="359512551" sldId="259"/>
            <ac:spMk id="7" creationId="{42F0154E-C1C8-4D36-AC8C-CA87E2BE4F34}"/>
          </ac:spMkLst>
        </pc:spChg>
      </pc:sldChg>
      <pc:sldChg chg="addSp modSp add ord modAnim">
        <pc:chgData name="wondertgirl@outlook.fr" userId="6456c9d808ff96cf" providerId="LiveId" clId="{14BF0B29-5841-4D25-BF9E-445C013438F2}" dt="2018-02-01T21:39:21.859" v="212"/>
        <pc:sldMkLst>
          <pc:docMk/>
          <pc:sldMk cId="2620934047" sldId="261"/>
        </pc:sldMkLst>
        <pc:spChg chg="add mod">
          <ac:chgData name="wondertgirl@outlook.fr" userId="6456c9d808ff96cf" providerId="LiveId" clId="{14BF0B29-5841-4D25-BF9E-445C013438F2}" dt="2018-02-01T21:31:15.993" v="135" actId="255"/>
          <ac:spMkLst>
            <pc:docMk/>
            <pc:sldMk cId="2620934047" sldId="261"/>
            <ac:spMk id="4" creationId="{58417E42-06ED-45AC-AC4F-34B42470D7C9}"/>
          </ac:spMkLst>
        </pc:spChg>
        <pc:picChg chg="add mod">
          <ac:chgData name="wondertgirl@outlook.fr" userId="6456c9d808ff96cf" providerId="LiveId" clId="{14BF0B29-5841-4D25-BF9E-445C013438F2}" dt="2018-02-01T21:31:30.148" v="138" actId="14100"/>
          <ac:picMkLst>
            <pc:docMk/>
            <pc:sldMk cId="2620934047" sldId="261"/>
            <ac:picMk id="3" creationId="{39D68CB2-0F63-43E2-9BDC-5EC6FD0559E3}"/>
          </ac:picMkLst>
        </pc:picChg>
      </pc:sldChg>
      <pc:sldChg chg="addSp modSp modTransition">
        <pc:chgData name="wondertgirl@outlook.fr" userId="6456c9d808ff96cf" providerId="LiveId" clId="{14BF0B29-5841-4D25-BF9E-445C013438F2}" dt="2018-02-05T19:32:20.756" v="555" actId="5793"/>
        <pc:sldMkLst>
          <pc:docMk/>
          <pc:sldMk cId="4222376752" sldId="262"/>
        </pc:sldMkLst>
        <pc:spChg chg="add mod">
          <ac:chgData name="wondertgirl@outlook.fr" userId="6456c9d808ff96cf" providerId="LiveId" clId="{14BF0B29-5841-4D25-BF9E-445C013438F2}" dt="2018-02-05T19:32:20.756" v="555" actId="5793"/>
          <ac:spMkLst>
            <pc:docMk/>
            <pc:sldMk cId="4222376752" sldId="262"/>
            <ac:spMk id="2" creationId="{E95ED813-1E7C-4CE2-A88C-84D5812F3445}"/>
          </ac:spMkLst>
        </pc:spChg>
      </pc:sldChg>
      <pc:sldChg chg="addSp modSp modTransition">
        <pc:chgData name="wondertgirl@outlook.fr" userId="6456c9d808ff96cf" providerId="LiveId" clId="{14BF0B29-5841-4D25-BF9E-445C013438F2}" dt="2018-02-05T19:40:13.881" v="598" actId="1076"/>
        <pc:sldMkLst>
          <pc:docMk/>
          <pc:sldMk cId="1050884056" sldId="263"/>
        </pc:sldMkLst>
        <pc:spChg chg="add mod">
          <ac:chgData name="wondertgirl@outlook.fr" userId="6456c9d808ff96cf" providerId="LiveId" clId="{14BF0B29-5841-4D25-BF9E-445C013438F2}" dt="2018-02-05T19:33:40.997" v="594" actId="255"/>
          <ac:spMkLst>
            <pc:docMk/>
            <pc:sldMk cId="1050884056" sldId="263"/>
            <ac:spMk id="2" creationId="{4266AEB3-07DB-4AE4-858D-4654DC63B334}"/>
          </ac:spMkLst>
        </pc:spChg>
        <pc:picChg chg="add mod">
          <ac:chgData name="wondertgirl@outlook.fr" userId="6456c9d808ff96cf" providerId="LiveId" clId="{14BF0B29-5841-4D25-BF9E-445C013438F2}" dt="2018-02-05T19:40:13.881" v="598" actId="1076"/>
          <ac:picMkLst>
            <pc:docMk/>
            <pc:sldMk cId="1050884056" sldId="263"/>
            <ac:picMk id="4" creationId="{5C92DD2F-D57C-4420-9D19-F09F458BDD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4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4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10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51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4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52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98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87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A6FA4044-1873-48A0-BF06-B359E721BF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3DC0F333-013E-4E07-8590-F2C38A9008CC}"/>
              </a:ext>
            </a:extLst>
          </p:cNvPr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86A570A-E103-4710-BC5B-5705FF80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395A80C-6A9C-4D93-9107-384AC7BD3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449B4B-9EDA-44F6-8AC8-73A51300F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61FC4A3-2CD7-4B4C-A0E2-B71C80F73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9DA0155-D0A7-4786-B857-852B80394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5743584-F8A4-451D-A0A7-6171474F7B55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833900E-8044-421C-A09F-B75D0646B00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D5E339-9C30-4341-A98F-D13025FD2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78AE240-30AE-4D2B-981B-11E24F06F3D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D142EB-C3DC-416B-80A4-A63DF1DF3687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09592D3-9C40-44B1-A436-13202E44B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91B4172-44D9-440E-945E-870A1FAFE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DF76E82-4E0C-4DD1-9C97-56AC02A08BCD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2076CF-272A-4A62-8560-37FBA7E8D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EB7335-0DFC-4D9B-AE92-EB5EB616239E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1AA0D1-B279-49C4-9854-850946C3C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866993F-F076-44F7-8AB2-CBBABED82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20953D-D7F2-4D9F-A944-47755B9E45BB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DCD4A25-E083-40D8-87F9-6213913E7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8BBFA06-3856-474D-9662-83DBE1503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08A489-3D6C-4171-8805-D9EE19788FB1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912BF48-D8C9-42B1-ADEE-29A6AD8B5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1F2E348-BF49-445F-B4C2-AABFADB0D7F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7696F7A-E53D-4AC3-B381-3F7F221ED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CB0356A-5C62-4C81-9FEC-6C6A08224D69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C22F414-0BD5-49DC-B571-231F24D3B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09FD4D6-CA2A-4838-9EBC-2CAA4EF7FD56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8DCD31B-3223-401C-947E-0A4D3073C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E6876FAF-04F6-496C-8F91-A9383B69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1DC020B-FBA6-4BE3-9152-FD82F02E7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96BF21D-9F42-4D99-A68E-65543E1228CA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11CC897-959A-4A43-8917-D7BE8FFE5E0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C3E23D-0041-44EC-9BEE-D04541B5C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454C53E-48B7-4650-9A87-1416F3326288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7A11410-97FE-4988-9805-F8C599B9191D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A54F5D28-9D68-4744-A5F7-DD50E630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FFED01C-E30C-4B0E-9EAD-08D3F8C1CFFE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45E40DD-9B1A-45C2-A7A4-CD393269C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D5E7CE5-33AE-4ED7-BA03-E380EC34D75C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488AFCE-E4CD-41B2-9D6D-5486BCC9E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67BE11FE-7941-4C7A-9C70-686CEB4E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C9DBDFA6-D814-46F2-8030-984844490B33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40536FD4-826E-463B-9B65-6EC5EB9A4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B44E7226-D061-4182-B5A7-8AE1A7847DD8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2C2FB74B-9028-46CC-8AD7-DE374FB91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4F51D956-D62C-4EA3-B62C-FA7518678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C2DB2B6D-2564-4237-84CE-D9D12EA4BFB8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34F92EB-668D-43A3-923B-BE2D477033E5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DEF40C34-354A-4AE1-B61D-6E5717363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C05F441-6A54-4076-9FC8-4C415147E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45A1D628-096C-42AC-B2AB-793BED5FA021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1F1991CA-249A-4FAA-9FAB-22AC31A10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CBE72BF-B129-4BBB-A87E-678356ED27B9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E881CAA6-2ED9-4911-BD19-46C17E7C6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D1B589B6-C85A-4DD3-BBFC-AB5735204F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89" y="106478"/>
            <a:ext cx="29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9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8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2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3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9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0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6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1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3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D68CB2-0F63-43E2-9BDC-5EC6FD05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2409713"/>
            <a:ext cx="6336254" cy="172794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417E42-06ED-45AC-AC4F-34B42470D7C9}"/>
              </a:ext>
            </a:extLst>
          </p:cNvPr>
          <p:cNvSpPr txBox="1"/>
          <p:nvPr/>
        </p:nvSpPr>
        <p:spPr>
          <a:xfrm>
            <a:off x="2495774" y="4324574"/>
            <a:ext cx="742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Berlin Sans FB Demi" panose="020E0802020502020306" pitchFamily="34" charset="0"/>
              </a:rPr>
              <a:t>Creating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your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survey</a:t>
            </a:r>
            <a:r>
              <a:rPr lang="fr-FR" sz="2400" dirty="0">
                <a:latin typeface="Berlin Sans FB Demi" panose="020E0802020502020306" pitchFamily="34" charset="0"/>
              </a:rPr>
              <a:t> has </a:t>
            </a:r>
            <a:r>
              <a:rPr lang="fr-FR" sz="2400" dirty="0" err="1">
                <a:latin typeface="Berlin Sans FB Demi" panose="020E0802020502020306" pitchFamily="34" charset="0"/>
              </a:rPr>
              <a:t>never</a:t>
            </a:r>
            <a:r>
              <a:rPr lang="fr-FR" sz="2400" dirty="0">
                <a:latin typeface="Berlin Sans FB Demi" panose="020E0802020502020306" pitchFamily="34" charset="0"/>
              </a:rPr>
              <a:t> been </a:t>
            </a:r>
            <a:r>
              <a:rPr lang="fr-FR" sz="2400" dirty="0" err="1">
                <a:latin typeface="Berlin Sans FB Demi" panose="020E0802020502020306" pitchFamily="34" charset="0"/>
              </a:rPr>
              <a:t>so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Simpoll</a:t>
            </a:r>
            <a:endParaRPr lang="fr-FR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6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3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325" fill="hold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325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325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4" grpId="2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4F17BE5-8E1E-440B-8FAB-2599EB249993}"/>
              </a:ext>
            </a:extLst>
          </p:cNvPr>
          <p:cNvSpPr txBox="1"/>
          <p:nvPr/>
        </p:nvSpPr>
        <p:spPr>
          <a:xfrm>
            <a:off x="2404872" y="1508760"/>
            <a:ext cx="780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ooper Black" panose="0208090404030B020404" pitchFamily="18" charset="0"/>
              </a:rPr>
              <a:t>Démonstration de l’application Simpoll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8C3379-2C0A-4C75-8B1B-13CCE15BC0CD}"/>
              </a:ext>
            </a:extLst>
          </p:cNvPr>
          <p:cNvSpPr txBox="1"/>
          <p:nvPr/>
        </p:nvSpPr>
        <p:spPr>
          <a:xfrm>
            <a:off x="3131820" y="2296150"/>
            <a:ext cx="675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Site de création de sondage en ligne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D50D2A-AB7D-4853-8720-3D99AC95765E}"/>
              </a:ext>
            </a:extLst>
          </p:cNvPr>
          <p:cNvSpPr txBox="1"/>
          <p:nvPr/>
        </p:nvSpPr>
        <p:spPr>
          <a:xfrm>
            <a:off x="240487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Damien Meistertzheim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33D615-6078-4B1B-9BE6-10C92B378E65}"/>
              </a:ext>
            </a:extLst>
          </p:cNvPr>
          <p:cNvSpPr txBox="1"/>
          <p:nvPr/>
        </p:nvSpPr>
        <p:spPr>
          <a:xfrm>
            <a:off x="715975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Amine Zeghad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9CE6AB-A9A3-4DA8-BDF1-CEB2BF40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3021985"/>
            <a:ext cx="4952395" cy="31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46ACFE4-512E-4D25-B1C3-ECB1949A9A0F}"/>
              </a:ext>
            </a:extLst>
          </p:cNvPr>
          <p:cNvGrpSpPr/>
          <p:nvPr/>
        </p:nvGrpSpPr>
        <p:grpSpPr>
          <a:xfrm>
            <a:off x="2743200" y="1860447"/>
            <a:ext cx="7598664" cy="3970318"/>
            <a:chOff x="2743200" y="2134767"/>
            <a:chExt cx="7598664" cy="397031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9608CB2-7F50-461F-9FF4-E8EBD43F4435}"/>
                </a:ext>
              </a:extLst>
            </p:cNvPr>
            <p:cNvSpPr txBox="1"/>
            <p:nvPr/>
          </p:nvSpPr>
          <p:spPr>
            <a:xfrm>
              <a:off x="2743200" y="2134767"/>
              <a:ext cx="759866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4020202020204" pitchFamily="34" charset="-78"/>
                  <a:cs typeface="Dubai Medium" panose="020B0604020202020204" pitchFamily="34" charset="-78"/>
                </a:rPr>
                <a:t>Technologie employées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Fonctionnalités de l’application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Démonstration de l’application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Cas particulier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Conclusion 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742A092-8658-400C-A65C-0A20098B0FE0}"/>
                </a:ext>
              </a:extLst>
            </p:cNvPr>
            <p:cNvSpPr txBox="1"/>
            <p:nvPr/>
          </p:nvSpPr>
          <p:spPr>
            <a:xfrm>
              <a:off x="3054096" y="3129248"/>
              <a:ext cx="45262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Création d’un sondage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Vote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Résultat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Désactivation d’un sondage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88A3288-52C1-419D-8A1F-A92809E7DDEF}"/>
              </a:ext>
            </a:extLst>
          </p:cNvPr>
          <p:cNvSpPr txBox="1"/>
          <p:nvPr/>
        </p:nvSpPr>
        <p:spPr>
          <a:xfrm>
            <a:off x="2743200" y="1051560"/>
            <a:ext cx="46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atin typeface="Cooper Black" panose="0208090404030B020404" pitchFamily="18" charset="0"/>
              </a:rPr>
              <a:t>Plan de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94482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066EF45-2E96-4793-9545-568A0305C1EB}"/>
              </a:ext>
            </a:extLst>
          </p:cNvPr>
          <p:cNvSpPr txBox="1"/>
          <p:nvPr/>
        </p:nvSpPr>
        <p:spPr>
          <a:xfrm>
            <a:off x="2862072" y="1216152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Cooper Black" panose="0208090404030B020404" pitchFamily="18" charset="0"/>
              </a:rPr>
              <a:t>Technologie employées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987069A-6350-41C5-A761-F73C383E213F}"/>
              </a:ext>
            </a:extLst>
          </p:cNvPr>
          <p:cNvGrpSpPr/>
          <p:nvPr/>
        </p:nvGrpSpPr>
        <p:grpSpPr>
          <a:xfrm>
            <a:off x="2862072" y="1892808"/>
            <a:ext cx="7287768" cy="4524315"/>
            <a:chOff x="2862072" y="1892808"/>
            <a:chExt cx="7287768" cy="4524315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27900C3-70A6-47C9-AE7E-2CDA3D9D5CA3}"/>
                </a:ext>
              </a:extLst>
            </p:cNvPr>
            <p:cNvSpPr txBox="1"/>
            <p:nvPr/>
          </p:nvSpPr>
          <p:spPr>
            <a:xfrm>
              <a:off x="2862072" y="1892808"/>
              <a:ext cx="728776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Back-End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Front-End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Versionning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0CBA4A6-968B-48FC-BC99-732E5B094A7A}"/>
                </a:ext>
              </a:extLst>
            </p:cNvPr>
            <p:cNvSpPr txBox="1"/>
            <p:nvPr/>
          </p:nvSpPr>
          <p:spPr>
            <a:xfrm>
              <a:off x="3419856" y="2258568"/>
              <a:ext cx="4590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Framework ASP.NET MVC 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SQL Server Express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CC88347-7AB5-4CDA-84E9-BEAE579C0AB1}"/>
                </a:ext>
              </a:extLst>
            </p:cNvPr>
            <p:cNvSpPr txBox="1"/>
            <p:nvPr/>
          </p:nvSpPr>
          <p:spPr>
            <a:xfrm>
              <a:off x="3419856" y="3904488"/>
              <a:ext cx="3941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HTML 5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CSS 3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Bootstrap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Javascript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00E7E8E-67EB-4B7E-82E4-C797CDBC6990}"/>
                </a:ext>
              </a:extLst>
            </p:cNvPr>
            <p:cNvSpPr txBox="1"/>
            <p:nvPr/>
          </p:nvSpPr>
          <p:spPr>
            <a:xfrm>
              <a:off x="3419856" y="5412976"/>
              <a:ext cx="420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88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95ED813-1E7C-4CE2-A88C-84D5812F3445}"/>
              </a:ext>
            </a:extLst>
          </p:cNvPr>
          <p:cNvSpPr txBox="1"/>
          <p:nvPr/>
        </p:nvSpPr>
        <p:spPr>
          <a:xfrm>
            <a:off x="2625754" y="1291905"/>
            <a:ext cx="89342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Cooper Black" panose="0208090404030B020404" pitchFamily="18" charset="0"/>
              </a:rPr>
              <a:t>Fonctionnalités de l’application</a:t>
            </a:r>
          </a:p>
          <a:p>
            <a:endParaRPr lang="fr-FR" sz="2400" b="1" u="sng" dirty="0">
              <a:latin typeface="Cooper Black" panose="0208090404030B0204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Création d’un utilisateur</a:t>
            </a:r>
          </a:p>
          <a:p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Création d’un sondage (choix unique ou multiple)</a:t>
            </a:r>
          </a:p>
          <a:p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Nombre de choix de réponses entre 2 et 15</a:t>
            </a:r>
          </a:p>
          <a:p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Envoie d’un email contenant les 3 liens</a:t>
            </a:r>
          </a:p>
          <a:p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Page de vote </a:t>
            </a:r>
          </a:p>
          <a:p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Visualisation des résultats du sondage</a:t>
            </a:r>
          </a:p>
          <a:p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Désactivation du sondage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237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66AEB3-07DB-4AE4-858D-4654DC63B334}"/>
              </a:ext>
            </a:extLst>
          </p:cNvPr>
          <p:cNvSpPr txBox="1"/>
          <p:nvPr/>
        </p:nvSpPr>
        <p:spPr>
          <a:xfrm>
            <a:off x="2894202" y="1384182"/>
            <a:ext cx="723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latin typeface="Cooper Black" panose="0208090404030B020404" pitchFamily="18" charset="0"/>
              </a:rPr>
              <a:t>Démonstration de l’application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92DD2F-D57C-4420-9D19-F09F458B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53" y="2122963"/>
            <a:ext cx="4984272" cy="43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2F0154E-C1C8-4D36-AC8C-CA87E2BE4F34}"/>
              </a:ext>
            </a:extLst>
          </p:cNvPr>
          <p:cNvSpPr txBox="1"/>
          <p:nvPr/>
        </p:nvSpPr>
        <p:spPr>
          <a:xfrm>
            <a:off x="4712209" y="359961"/>
            <a:ext cx="497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Cooper Black" panose="0208090404030B020404" pitchFamily="18" charset="0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4D2F93-7086-4149-9395-098451B05D20}"/>
              </a:ext>
            </a:extLst>
          </p:cNvPr>
          <p:cNvSpPr txBox="1"/>
          <p:nvPr/>
        </p:nvSpPr>
        <p:spPr>
          <a:xfrm>
            <a:off x="2551176" y="1325880"/>
            <a:ext cx="856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Amélioration de l’application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624</TotalTime>
  <Words>117</Words>
  <Application>Microsoft Office PowerPoint</Application>
  <PresentationFormat>Grand écran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Berlin Sans FB Demi</vt:lpstr>
      <vt:lpstr>Calibri</vt:lpstr>
      <vt:lpstr>Cooper Black</vt:lpstr>
      <vt:lpstr>Dubai</vt:lpstr>
      <vt:lpstr>Dubai Medium</vt:lpstr>
      <vt:lpstr>Trebuchet MS</vt:lpstr>
      <vt:lpstr>Tw Cen MT</vt:lpstr>
      <vt:lpstr>Circuit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MEISTERTZHEIM</dc:creator>
  <cp:lastModifiedBy>wondertgirl@outlook.fr</cp:lastModifiedBy>
  <cp:revision>16</cp:revision>
  <dcterms:created xsi:type="dcterms:W3CDTF">2018-01-30T08:10:41Z</dcterms:created>
  <dcterms:modified xsi:type="dcterms:W3CDTF">2018-02-05T19:45:40Z</dcterms:modified>
</cp:coreProperties>
</file>