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8"/>
    <p:sldMasterId id="2147483660" r:id="rId189"/>
  </p:sldMasterIdLst>
  <p:notesMasterIdLst>
    <p:notesMasterId r:id="rId213"/>
  </p:notesMasterIdLst>
  <p:sldIdLst>
    <p:sldId id="260" r:id="rId190"/>
    <p:sldId id="258" r:id="rId191"/>
    <p:sldId id="269" r:id="rId192"/>
    <p:sldId id="270" r:id="rId193"/>
    <p:sldId id="271" r:id="rId194"/>
    <p:sldId id="264" r:id="rId195"/>
    <p:sldId id="284" r:id="rId196"/>
    <p:sldId id="265" r:id="rId197"/>
    <p:sldId id="272" r:id="rId198"/>
    <p:sldId id="273" r:id="rId199"/>
    <p:sldId id="274" r:id="rId200"/>
    <p:sldId id="275" r:id="rId201"/>
    <p:sldId id="276" r:id="rId202"/>
    <p:sldId id="278" r:id="rId203"/>
    <p:sldId id="279" r:id="rId204"/>
    <p:sldId id="280" r:id="rId205"/>
    <p:sldId id="282" r:id="rId206"/>
    <p:sldId id="281" r:id="rId207"/>
    <p:sldId id="283" r:id="rId208"/>
    <p:sldId id="266" r:id="rId209"/>
    <p:sldId id="267" r:id="rId210"/>
    <p:sldId id="286" r:id="rId211"/>
    <p:sldId id="285" r:id="rId2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6101" autoAdjust="0"/>
  </p:normalViewPr>
  <p:slideViewPr>
    <p:cSldViewPr snapToGrid="0">
      <p:cViewPr varScale="1">
        <p:scale>
          <a:sx n="105" d="100"/>
          <a:sy n="105" d="100"/>
        </p:scale>
        <p:origin x="12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slide" Target="slides/slide2.xml"/><Relationship Id="rId205" Type="http://schemas.openxmlformats.org/officeDocument/2006/relationships/slide" Target="slides/slide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16" Type="http://schemas.openxmlformats.org/officeDocument/2006/relationships/theme" Target="theme/theme1.xml"/><Relationship Id="rId211" Type="http://schemas.openxmlformats.org/officeDocument/2006/relationships/slide" Target="slides/slide22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slide" Target="slides/slide3.xml"/><Relationship Id="rId197" Type="http://schemas.openxmlformats.org/officeDocument/2006/relationships/slide" Target="slides/slide8.xml"/><Relationship Id="rId206" Type="http://schemas.openxmlformats.org/officeDocument/2006/relationships/slide" Target="slides/slide17.xml"/><Relationship Id="rId201" Type="http://schemas.openxmlformats.org/officeDocument/2006/relationships/slide" Target="slides/slide1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23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slide" Target="slides/slide9.xml"/><Relationship Id="rId172" Type="http://schemas.openxmlformats.org/officeDocument/2006/relationships/customXml" Target="../customXml/item172.xml"/><Relationship Id="rId193" Type="http://schemas.openxmlformats.org/officeDocument/2006/relationships/slide" Target="slides/slide4.xml"/><Relationship Id="rId202" Type="http://schemas.openxmlformats.org/officeDocument/2006/relationships/slide" Target="slides/slide13.xml"/><Relationship Id="rId207" Type="http://schemas.openxmlformats.org/officeDocument/2006/relationships/slide" Target="slides/slide1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notesMaster" Target="notesMasters/notesMaster1.xml"/><Relationship Id="rId218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slide" Target="slides/slide5.xml"/><Relationship Id="rId199" Type="http://schemas.openxmlformats.org/officeDocument/2006/relationships/slide" Target="slides/slide10.xml"/><Relationship Id="rId203" Type="http://schemas.openxmlformats.org/officeDocument/2006/relationships/slide" Target="slides/slide14.xml"/><Relationship Id="rId208" Type="http://schemas.openxmlformats.org/officeDocument/2006/relationships/slide" Target="slides/slide1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slideMaster" Target="slideMasters/slideMaster2.xml"/><Relationship Id="rId3" Type="http://schemas.openxmlformats.org/officeDocument/2006/relationships/customXml" Target="../customXml/item3.xml"/><Relationship Id="rId214" Type="http://schemas.openxmlformats.org/officeDocument/2006/relationships/presProps" Target="pres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slide" Target="slides/slide6.xml"/><Relationship Id="rId209" Type="http://schemas.openxmlformats.org/officeDocument/2006/relationships/slide" Target="slides/slide20.xml"/><Relationship Id="rId190" Type="http://schemas.openxmlformats.org/officeDocument/2006/relationships/slide" Target="slides/slide1.xml"/><Relationship Id="rId204" Type="http://schemas.openxmlformats.org/officeDocument/2006/relationships/slide" Target="slides/slide1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21.xml"/><Relationship Id="rId215" Type="http://schemas.openxmlformats.org/officeDocument/2006/relationships/viewProps" Target="viewProps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slide" Target="slides/slide7.xml"/><Relationship Id="rId200" Type="http://schemas.openxmlformats.org/officeDocument/2006/relationships/slide" Target="slides/slide1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349-4A6F-A9C1-AA8D54D2C87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349-4A6F-A9C1-AA8D54D2C87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349-4A6F-A9C1-AA8D54D2C87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9-4A6F-A9C1-AA8D54D2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1-463A-9155-30CDDD8B3A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C1-463A-9155-30CDDD8B3A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C1-463A-9155-30CDDD8B3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62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7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29.xml"/><Relationship Id="rId12" Type="http://schemas.openxmlformats.org/officeDocument/2006/relationships/slide" Target="slide13.xml"/><Relationship Id="rId2" Type="http://schemas.openxmlformats.org/officeDocument/2006/relationships/customXml" Target="../../customXml/item150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118.xml"/><Relationship Id="rId11" Type="http://schemas.openxmlformats.org/officeDocument/2006/relationships/slide" Target="slide11.xml"/><Relationship Id="rId5" Type="http://schemas.openxmlformats.org/officeDocument/2006/relationships/customXml" Target="../../customXml/item31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53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slide" Target="slide15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174.xml"/><Relationship Id="rId12" Type="http://schemas.openxmlformats.org/officeDocument/2006/relationships/slide" Target="slide10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56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5.xml"/><Relationship Id="rId10" Type="http://schemas.openxmlformats.org/officeDocument/2006/relationships/slide" Target="slide12.xml"/><Relationship Id="rId4" Type="http://schemas.openxmlformats.org/officeDocument/2006/relationships/customXml" Target="../../customXml/item36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94.xml"/><Relationship Id="rId7" Type="http://schemas.openxmlformats.org/officeDocument/2006/relationships/customXml" Target="../../customXml/item105.xml"/><Relationship Id="rId12" Type="http://schemas.openxmlformats.org/officeDocument/2006/relationships/slide" Target="slide14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51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44.xml"/><Relationship Id="rId10" Type="http://schemas.openxmlformats.org/officeDocument/2006/relationships/slide" Target="slide9.xml"/><Relationship Id="rId4" Type="http://schemas.openxmlformats.org/officeDocument/2006/relationships/customXml" Target="../../customXml/item135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16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141.xml"/><Relationship Id="rId11" Type="http://schemas.openxmlformats.org/officeDocument/2006/relationships/slide" Target="slide10.xml"/><Relationship Id="rId5" Type="http://schemas.openxmlformats.org/officeDocument/2006/relationships/customXml" Target="../../customXml/item34.xml"/><Relationship Id="rId10" Type="http://schemas.openxmlformats.org/officeDocument/2006/relationships/slide" Target="slide15.xml"/><Relationship Id="rId4" Type="http://schemas.openxmlformats.org/officeDocument/2006/relationships/customXml" Target="../../customXml/item18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22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172.xml"/><Relationship Id="rId11" Type="http://schemas.openxmlformats.org/officeDocument/2006/relationships/slide" Target="slide12.xml"/><Relationship Id="rId5" Type="http://schemas.openxmlformats.org/officeDocument/2006/relationships/customXml" Target="../../customXml/item10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0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30.xml"/><Relationship Id="rId12" Type="http://schemas.openxmlformats.org/officeDocument/2006/relationships/slide" Target="slide11.xml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35.xml"/><Relationship Id="rId11" Type="http://schemas.openxmlformats.org/officeDocument/2006/relationships/slide" Target="slide13.xml"/><Relationship Id="rId5" Type="http://schemas.openxmlformats.org/officeDocument/2006/relationships/customXml" Target="../../customXml/item4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79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103.xml"/><Relationship Id="rId7" Type="http://schemas.openxmlformats.org/officeDocument/2006/relationships/slide" Target="slide19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111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44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67.xml"/><Relationship Id="rId5" Type="http://schemas.openxmlformats.org/officeDocument/2006/relationships/customXml" Target="../../customXml/item155.xml"/><Relationship Id="rId10" Type="http://schemas.openxmlformats.org/officeDocument/2006/relationships/slide" Target="slide20.xml"/><Relationship Id="rId4" Type="http://schemas.openxmlformats.org/officeDocument/2006/relationships/customXml" Target="../../customXml/item17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4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66.xml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101.xml"/><Relationship Id="rId5" Type="http://schemas.openxmlformats.org/officeDocument/2006/relationships/customXml" Target="../../customXml/item113.xml"/><Relationship Id="rId10" Type="http://schemas.openxmlformats.org/officeDocument/2006/relationships/slide" Target="slide20.xml"/><Relationship Id="rId4" Type="http://schemas.openxmlformats.org/officeDocument/2006/relationships/customXml" Target="../../customXml/item108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1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142.xml"/><Relationship Id="rId5" Type="http://schemas.openxmlformats.org/officeDocument/2006/relationships/customXml" Target="../../customXml/item173.xml"/><Relationship Id="rId10" Type="http://schemas.openxmlformats.org/officeDocument/2006/relationships/slide" Target="slide20.xml"/><Relationship Id="rId4" Type="http://schemas.openxmlformats.org/officeDocument/2006/relationships/customXml" Target="../../customXml/item169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slide" Target="slide7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27.xml"/><Relationship Id="rId12" Type="http://schemas.openxmlformats.org/officeDocument/2006/relationships/slide" Target="slide5.xml"/><Relationship Id="rId2" Type="http://schemas.openxmlformats.org/officeDocument/2006/relationships/customXml" Target="../../customXml/item185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57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87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2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5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9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64.xml"/><Relationship Id="rId6" Type="http://schemas.openxmlformats.org/officeDocument/2006/relationships/slide" Target="slide6.xml"/><Relationship Id="rId5" Type="http://schemas.openxmlformats.org/officeDocument/2006/relationships/slide" Target="slide23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0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61.xml"/><Relationship Id="rId6" Type="http://schemas.openxmlformats.org/officeDocument/2006/relationships/slide" Target="slide6.xml"/><Relationship Id="rId5" Type="http://schemas.openxmlformats.org/officeDocument/2006/relationships/slide" Target="slide23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88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slide" Target="slide6.xml"/><Relationship Id="rId3" Type="http://schemas.openxmlformats.org/officeDocument/2006/relationships/customXml" Target="../../customXml/item140.xml"/><Relationship Id="rId7" Type="http://schemas.openxmlformats.org/officeDocument/2006/relationships/customXml" Target="../../customXml/item51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81.xml"/><Relationship Id="rId16" Type="http://schemas.openxmlformats.org/officeDocument/2006/relationships/slide" Target="slide5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81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54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86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37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168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58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107.xml"/><Relationship Id="rId5" Type="http://schemas.openxmlformats.org/officeDocument/2006/relationships/customXml" Target="../../customXml/item32.xml"/><Relationship Id="rId15" Type="http://schemas.openxmlformats.org/officeDocument/2006/relationships/slide" Target="slide5.xml"/><Relationship Id="rId10" Type="http://schemas.openxmlformats.org/officeDocument/2006/relationships/customXml" Target="../../customXml/item182.xml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42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slide" Target="slide7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97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11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77.xml"/><Relationship Id="rId10" Type="http://schemas.openxmlformats.org/officeDocument/2006/relationships/customXml" Target="../../customXml/item38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38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139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65.xml"/><Relationship Id="rId1" Type="http://schemas.openxmlformats.org/officeDocument/2006/relationships/customXml" Target="../../customXml/item7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61.xml"/><Relationship Id="rId10" Type="http://schemas.openxmlformats.org/officeDocument/2006/relationships/slide" Target="slide8.xml"/><Relationship Id="rId4" Type="http://schemas.openxmlformats.org/officeDocument/2006/relationships/customXml" Target="../../customXml/item45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ustomXml" Target="../../customXml/item22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91.xml"/><Relationship Id="rId1" Type="http://schemas.openxmlformats.org/officeDocument/2006/relationships/customXml" Target="../../customXml/item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56.xml"/><Relationship Id="rId10" Type="http://schemas.openxmlformats.org/officeDocument/2006/relationships/slide" Target="slide16.xml"/><Relationship Id="rId4" Type="http://schemas.openxmlformats.org/officeDocument/2006/relationships/customXml" Target="../../customXml/item99.xml"/><Relationship Id="rId9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149.xml"/><Relationship Id="rId7" Type="http://schemas.openxmlformats.org/officeDocument/2006/relationships/slide" Target="slide13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5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60.xml"/><Relationship Id="rId10" Type="http://schemas.openxmlformats.org/officeDocument/2006/relationships/slide" Target="slide20.xml"/><Relationship Id="rId4" Type="http://schemas.openxmlformats.org/officeDocument/2006/relationships/customXml" Target="../../customXml/item28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71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87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73.xml"/><Relationship Id="rId10" Type="http://schemas.openxmlformats.org/officeDocument/2006/relationships/slide" Target="slide8.xml"/><Relationship Id="rId4" Type="http://schemas.openxmlformats.org/officeDocument/2006/relationships/customXml" Target="../../customXml/item10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A823A3B-EBE3-4A20-B167-3754781DA5B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A37E7F9-540D-4EF3-9F9F-239723E0630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DC814BF2-C974-4BE0-B1C5-39136606B78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BAD597E-E205-4C82-9E4D-3BCC40BDEA3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E66CEDC-6BA5-4DB6-8ECC-B55F9F4B5B4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87A6CD0-E318-470F-BAF9-4268D7A6BA4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31EFD12-E4E9-43BF-AE2C-38F61798027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55B5549-F2C9-4287-8F62-1FFF84BA3B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7C5A7AFA-8F23-4012-96D9-FE836F5AD23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D9A720D5-AC79-4DB2-86B3-E6DF082E754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20298" y="1812733"/>
            <a:ext cx="3671279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4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4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51F76CE4-1C78-498F-9F0C-31B3A4971238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35845269"/>
              </p:ext>
            </p:extLst>
          </p:nvPr>
        </p:nvGraphicFramePr>
        <p:xfrm>
          <a:off x="7015559" y="28733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VerticalBarChart">
            <a:extLst>
              <a:ext uri="{FF2B5EF4-FFF2-40B4-BE49-F238E27FC236}">
                <a16:creationId xmlns:a16="http://schemas.microsoft.com/office/drawing/2014/main" id="{4C4EF610-317C-40CC-9120-2BBEEDAF5A04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98808343"/>
              </p:ext>
            </p:extLst>
          </p:nvPr>
        </p:nvGraphicFramePr>
        <p:xfrm>
          <a:off x="1614263" y="2498725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ontent">
            <a:extLst>
              <a:ext uri="{FF2B5EF4-FFF2-40B4-BE49-F238E27FC236}">
                <a16:creationId xmlns:a16="http://schemas.microsoft.com/office/drawing/2014/main" id="{32A539A6-64E5-4EB1-82EA-F3BD4AC6C16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159925" y="5717725"/>
            <a:ext cx="2587923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pour n votes</a:t>
            </a:r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15396" y="2289530"/>
            <a:ext cx="596120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sure de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2" cy="228600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unique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15396" y="2259835"/>
            <a:ext cx="596120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sure de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2" cy="228600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6975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61404" y="2381445"/>
            <a:ext cx="468322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49720" y="3780784"/>
            <a:ext cx="1106592" cy="32316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218BAF7-6A66-45E7-8C06-9DF34EEE32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1CAC6D-C166-4A9B-B458-F59F35F84F2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D7DCE13-136F-43F5-85AB-F325A838BD5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4B490A2-F594-479F-8C41-55AF5E40821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0A6C904-68E1-4411-B457-0419F97C209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B9DBAA4-EBE1-45AE-B925-2C045568C04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18A7A68-78B7-4838-B312-03860E01DFC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6D91DB4-751F-47F3-B3CD-CDDA280C965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02037DD-3248-4DE3-A985-ACC0F2406BE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586</Words>
  <Application>Microsoft Office PowerPoint</Application>
  <PresentationFormat>Grand écran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Resultats</vt:lpstr>
      <vt:lpstr>Validation de la suppression choix multiples</vt:lpstr>
      <vt:lpstr>Validation de la suppression choix unique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58</cp:revision>
  <dcterms:created xsi:type="dcterms:W3CDTF">2017-11-16T08:44:37Z</dcterms:created>
  <dcterms:modified xsi:type="dcterms:W3CDTF">2017-11-22T14:54:59Z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