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6"/>
    <p:sldMasterId id="2147483660" r:id="rId97"/>
  </p:sldMasterIdLst>
  <p:notesMasterIdLst>
    <p:notesMasterId r:id="rId107"/>
  </p:notesMasterIdLst>
  <p:sldIdLst>
    <p:sldId id="260" r:id="rId98"/>
    <p:sldId id="258" r:id="rId99"/>
    <p:sldId id="269" r:id="rId100"/>
    <p:sldId id="270" r:id="rId101"/>
    <p:sldId id="271" r:id="rId102"/>
    <p:sldId id="264" r:id="rId103"/>
    <p:sldId id="265" r:id="rId104"/>
    <p:sldId id="266" r:id="rId105"/>
    <p:sldId id="267" r:id="rId10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6176" autoAdjust="0"/>
  </p:normalViewPr>
  <p:slideViewPr>
    <p:cSldViewPr snapToGrid="0">
      <p:cViewPr varScale="1">
        <p:scale>
          <a:sx n="111" d="100"/>
          <a:sy n="111" d="100"/>
        </p:scale>
        <p:origin x="47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microsoft.com/office/2015/10/relationships/revisionInfo" Target="revisionInfo.xml"/><Relationship Id="rId16" Type="http://schemas.openxmlformats.org/officeDocument/2006/relationships/customXml" Target="../customXml/item16.xml"/><Relationship Id="rId107" Type="http://schemas.openxmlformats.org/officeDocument/2006/relationships/notesMaster" Target="notesMasters/notesMaster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5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6.xml"/><Relationship Id="rId108" Type="http://schemas.openxmlformats.org/officeDocument/2006/relationships/presProps" Target="presProps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viewProps" Target="view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2.xml"/><Relationship Id="rId104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16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12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slide" Target="slide5.xml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42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31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14.xml"/><Relationship Id="rId15" Type="http://schemas.openxmlformats.org/officeDocument/2006/relationships/slide" Target="slide3.xml"/><Relationship Id="rId10" Type="http://schemas.openxmlformats.org/officeDocument/2006/relationships/customXml" Target="../../customXml/item24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37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slide" Target="slide5.xml"/><Relationship Id="rId3" Type="http://schemas.openxmlformats.org/officeDocument/2006/relationships/customXml" Target="../../customXml/item90.xml"/><Relationship Id="rId7" Type="http://schemas.openxmlformats.org/officeDocument/2006/relationships/customXml" Target="../../customXml/item59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66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58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62.xml"/><Relationship Id="rId15" Type="http://schemas.openxmlformats.org/officeDocument/2006/relationships/slide" Target="slide2.xml"/><Relationship Id="rId10" Type="http://schemas.openxmlformats.org/officeDocument/2006/relationships/customXml" Target="../../customXml/item57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61.xml"/><Relationship Id="rId1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92.xml"/><Relationship Id="rId7" Type="http://schemas.openxmlformats.org/officeDocument/2006/relationships/customXml" Target="../../customXml/item68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76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72.xml"/><Relationship Id="rId11" Type="http://schemas.openxmlformats.org/officeDocument/2006/relationships/customXml" Target="../../customXml/item67.xml"/><Relationship Id="rId5" Type="http://schemas.openxmlformats.org/officeDocument/2006/relationships/customXml" Target="../../customXml/item77.xml"/><Relationship Id="rId15" Type="http://schemas.openxmlformats.org/officeDocument/2006/relationships/slide" Target="slide5.xml"/><Relationship Id="rId10" Type="http://schemas.openxmlformats.org/officeDocument/2006/relationships/customXml" Target="../../customXml/item71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70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4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94.xml"/><Relationship Id="rId7" Type="http://schemas.openxmlformats.org/officeDocument/2006/relationships/customXml" Target="../../customXml/item83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89.xml"/><Relationship Id="rId16" Type="http://schemas.openxmlformats.org/officeDocument/2006/relationships/slide" Target="slide4.xml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87.xml"/><Relationship Id="rId11" Type="http://schemas.openxmlformats.org/officeDocument/2006/relationships/customXml" Target="../../customXml/item78.xml"/><Relationship Id="rId5" Type="http://schemas.openxmlformats.org/officeDocument/2006/relationships/customXml" Target="../../customXml/item88.xml"/><Relationship Id="rId15" Type="http://schemas.openxmlformats.org/officeDocument/2006/relationships/slide" Target="slide5.xml"/><Relationship Id="rId10" Type="http://schemas.openxmlformats.org/officeDocument/2006/relationships/customXml" Target="../../customXml/item86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85.xml"/><Relationship Id="rId1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30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43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39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64800"/>
            <a:chOff x="3729759" y="1615044"/>
            <a:chExt cx="4722692" cy="3157114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67568"/>
              <a:ext cx="4722690" cy="6045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6" name="CheckBoxUnchecked">
            <a:extLst>
              <a:ext uri="{FF2B5EF4-FFF2-40B4-BE49-F238E27FC236}">
                <a16:creationId xmlns:a16="http://schemas.microsoft.com/office/drawing/2014/main" id="{3F904656-AE23-44F7-B9F0-2FE7FE9A599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734653" y="5185582"/>
            <a:ext cx="1292795" cy="230832"/>
            <a:chOff x="5179843" y="2087449"/>
            <a:chExt cx="1211608" cy="216403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B5FFEC7E-0A6C-4A4B-8AE2-2B196F12E091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116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 </a:t>
              </a:r>
            </a:p>
          </p:txBody>
        </p:sp>
        <p:sp>
          <p:nvSpPr>
            <p:cNvPr id="38" name="CheckBox">
              <a:hlinkClick r:id="rId15" action="ppaction://hlinksldjump"/>
              <a:extLst>
                <a:ext uri="{FF2B5EF4-FFF2-40B4-BE49-F238E27FC236}">
                  <a16:creationId xmlns:a16="http://schemas.microsoft.com/office/drawing/2014/main" id="{3BE24CCA-0243-4B58-80C9-063FB9AB4EEB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64800"/>
            <a:chOff x="3729759" y="1615044"/>
            <a:chExt cx="4722692" cy="3157114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67568"/>
              <a:ext cx="4722690" cy="6045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3200" y="1441586"/>
            <a:ext cx="4670136" cy="3291763"/>
            <a:chOff x="3733200" y="1441586"/>
            <a:chExt cx="4670136" cy="329176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4653" y="1441586"/>
              <a:ext cx="4668683" cy="2764800"/>
              <a:chOff x="3729759" y="1615044"/>
              <a:chExt cx="4722692" cy="3157114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9" name="Content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9759" y="4167568"/>
                <a:ext cx="4722690" cy="60459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4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0" name="Content">
              <a:hlinkClick r:id="rId15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3200" y="4203887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3733200" y="1441586"/>
            <a:ext cx="4670136" cy="3291763"/>
            <a:chOff x="3733200" y="1441586"/>
            <a:chExt cx="4670136" cy="329176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4653" y="1441586"/>
              <a:ext cx="4668683" cy="2764800"/>
              <a:chOff x="3729759" y="1615044"/>
              <a:chExt cx="4722692" cy="3157114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9" name="Content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9759" y="4167568"/>
                <a:ext cx="4722690" cy="60459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4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0" name="Content">
              <a:hlinkClick r:id="rId15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3200" y="4203887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31" name="CheckBoxUnchecked">
            <a:extLst>
              <a:ext uri="{FF2B5EF4-FFF2-40B4-BE49-F238E27FC236}">
                <a16:creationId xmlns:a16="http://schemas.microsoft.com/office/drawing/2014/main" id="{64FF9E80-BCE4-4354-845B-9AA852B1EBD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4653" y="5185582"/>
            <a:ext cx="1292795" cy="230832"/>
            <a:chOff x="5179843" y="2087449"/>
            <a:chExt cx="1211608" cy="216403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2BD3AD4E-725D-417E-9C35-C6387260CAD2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116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 </a:t>
              </a:r>
            </a:p>
          </p:txBody>
        </p:sp>
        <p:sp>
          <p:nvSpPr>
            <p:cNvPr id="33" name="CheckBox">
              <a:hlinkClick r:id="rId16" action="ppaction://hlinksldjump"/>
              <a:extLst>
                <a:ext uri="{FF2B5EF4-FFF2-40B4-BE49-F238E27FC236}">
                  <a16:creationId xmlns:a16="http://schemas.microsoft.com/office/drawing/2014/main" id="{77BE66CD-FDE2-4E94-BF38-DA5946BB2D50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URLs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</a:t>
              </a:r>
              <a:r>
                <a:rPr lang="fr-FR" sz="1100" dirty="0" smtClean="0">
                  <a:solidFill>
                    <a:schemeClr val="tx1"/>
                  </a:solidFill>
                  <a:hlinkClick r:id="rId8" action="ppaction://hlinksldjump"/>
                </a:rPr>
                <a:t>www.doodle.com</a:t>
              </a:r>
              <a:r>
                <a:rPr lang="fr-FR" sz="1100" dirty="0" smtClean="0">
                  <a:solidFill>
                    <a:schemeClr val="tx1"/>
                  </a:solidFill>
                </a:rPr>
                <a:t>/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</a:t>
              </a:r>
              <a:r>
                <a:rPr lang="fr-FR" sz="1100" dirty="0" smtClean="0">
                  <a:solidFill>
                    <a:schemeClr val="tx1"/>
                  </a:solidFill>
                  <a:hlinkClick r:id="rId9" action="ppaction://hlinksldjump"/>
                </a:rPr>
                <a:t>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https://www.str.fr/ffde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0CF5-42AF-4E33-9339-C0E7139978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8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AA496B2-48C5-4D07-8E6D-D151EB10A87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3F7AF0C-CB1F-490D-B741-C3CD6D42DEA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AA7AB7F-476B-4FED-8119-67068D226CB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EE5C045-4BCE-4BF2-9AA7-42E0DDD0CE7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33CDA06-24C7-442F-B05A-AA97D0DB98E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42277DC-9C6E-4A37-8EF1-8812626C157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0BEEC8C-2D42-49D7-8C60-B851A2787EF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84C33E5-A3AC-4218-A548-60F369F70A2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4A18D92-2BEC-4B6E-A3BF-D86E62F84B4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9A76A4F-4E1C-4D89-98E6-6C0F7E94221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A2E5C63-FF2F-41DE-914D-AF005352C26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9448518-2CB2-4086-B746-EEF1CD2B66F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288</Words>
  <Application>Microsoft Office PowerPoint</Application>
  <PresentationFormat>Grand écran</PresentationFormat>
  <Paragraphs>60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</vt:lpstr>
      <vt:lpstr>Sondage</vt:lpstr>
      <vt:lpstr>Resultats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37</cp:revision>
  <dcterms:created xsi:type="dcterms:W3CDTF">2017-11-16T08:44:37Z</dcterms:created>
  <dcterms:modified xsi:type="dcterms:W3CDTF">2017-11-17T00:00:23Z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