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05"/>
    <p:sldMasterId id="2147483660" r:id="rId506"/>
  </p:sldMasterIdLst>
  <p:notesMasterIdLst>
    <p:notesMasterId r:id="rId539"/>
  </p:notesMasterIdLst>
  <p:sldIdLst>
    <p:sldId id="294" r:id="rId507"/>
    <p:sldId id="293" r:id="rId508"/>
    <p:sldId id="292" r:id="rId509"/>
    <p:sldId id="288" r:id="rId510"/>
    <p:sldId id="258" r:id="rId511"/>
    <p:sldId id="269" r:id="rId512"/>
    <p:sldId id="270" r:id="rId513"/>
    <p:sldId id="271" r:id="rId514"/>
    <p:sldId id="298" r:id="rId515"/>
    <p:sldId id="295" r:id="rId516"/>
    <p:sldId id="296" r:id="rId517"/>
    <p:sldId id="302" r:id="rId518"/>
    <p:sldId id="299" r:id="rId519"/>
    <p:sldId id="300" r:id="rId520"/>
    <p:sldId id="301" r:id="rId521"/>
    <p:sldId id="297" r:id="rId522"/>
    <p:sldId id="265" r:id="rId523"/>
    <p:sldId id="272" r:id="rId524"/>
    <p:sldId id="273" r:id="rId525"/>
    <p:sldId id="274" r:id="rId526"/>
    <p:sldId id="275" r:id="rId527"/>
    <p:sldId id="276" r:id="rId528"/>
    <p:sldId id="278" r:id="rId529"/>
    <p:sldId id="279" r:id="rId530"/>
    <p:sldId id="280" r:id="rId531"/>
    <p:sldId id="282" r:id="rId532"/>
    <p:sldId id="281" r:id="rId533"/>
    <p:sldId id="283" r:id="rId534"/>
    <p:sldId id="287" r:id="rId535"/>
    <p:sldId id="267" r:id="rId536"/>
    <p:sldId id="303" r:id="rId537"/>
    <p:sldId id="285" r:id="rId5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43" autoAdjust="0"/>
  </p:normalViewPr>
  <p:slideViewPr>
    <p:cSldViewPr snapToGrid="0">
      <p:cViewPr varScale="1">
        <p:scale>
          <a:sx n="94" d="100"/>
          <a:sy n="94" d="100"/>
        </p:scale>
        <p:origin x="10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slide" Target="slides/slide25.xml"/><Relationship Id="rId170" Type="http://schemas.openxmlformats.org/officeDocument/2006/relationships/customXml" Target="../customXml/item170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theme" Target="theme/theme1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customXml" Target="../customXml/item497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22" Type="http://schemas.openxmlformats.org/officeDocument/2006/relationships/slide" Target="slides/slide16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533" Type="http://schemas.openxmlformats.org/officeDocument/2006/relationships/slide" Target="slides/slide27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slide" Target="slides/slide7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slide" Target="slides/slide1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slide" Target="slides/slide29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slide" Target="slides/slide9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slide" Target="slides/slide2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slide" Target="slides/slide31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506" Type="http://schemas.openxmlformats.org/officeDocument/2006/relationships/slideMaster" Target="slideMasters/slideMaster2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87" Type="http://schemas.openxmlformats.org/officeDocument/2006/relationships/customXml" Target="../customXml/item187.xml"/><Relationship Id="rId352" Type="http://schemas.openxmlformats.org/officeDocument/2006/relationships/customXml" Target="../customXml/item352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212" Type="http://schemas.openxmlformats.org/officeDocument/2006/relationships/customXml" Target="../customXml/item212.xml"/><Relationship Id="rId254" Type="http://schemas.openxmlformats.org/officeDocument/2006/relationships/customXml" Target="../customXml/item254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96" Type="http://schemas.openxmlformats.org/officeDocument/2006/relationships/customXml" Target="../customXml/item296.xml"/><Relationship Id="rId461" Type="http://schemas.openxmlformats.org/officeDocument/2006/relationships/customXml" Target="../customXml/item461.xml"/><Relationship Id="rId517" Type="http://schemas.openxmlformats.org/officeDocument/2006/relationships/slide" Target="slides/slide11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63" Type="http://schemas.openxmlformats.org/officeDocument/2006/relationships/customXml" Target="../customXml/item363.xml"/><Relationship Id="rId419" Type="http://schemas.openxmlformats.org/officeDocument/2006/relationships/customXml" Target="../customXml/item419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528" Type="http://schemas.openxmlformats.org/officeDocument/2006/relationships/slide" Target="slides/slide22.xml"/><Relationship Id="rId125" Type="http://schemas.openxmlformats.org/officeDocument/2006/relationships/customXml" Target="../customXml/item125.xml"/><Relationship Id="rId167" Type="http://schemas.openxmlformats.org/officeDocument/2006/relationships/customXml" Target="../customXml/item167.xml"/><Relationship Id="rId332" Type="http://schemas.openxmlformats.org/officeDocument/2006/relationships/customXml" Target="../customXml/item332.xml"/><Relationship Id="rId374" Type="http://schemas.openxmlformats.org/officeDocument/2006/relationships/customXml" Target="../customXml/item374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76" Type="http://schemas.openxmlformats.org/officeDocument/2006/relationships/customXml" Target="../customXml/item276.xml"/><Relationship Id="rId441" Type="http://schemas.openxmlformats.org/officeDocument/2006/relationships/customXml" Target="../customXml/item441.xml"/><Relationship Id="rId483" Type="http://schemas.openxmlformats.org/officeDocument/2006/relationships/customXml" Target="../customXml/item483.xml"/><Relationship Id="rId539" Type="http://schemas.openxmlformats.org/officeDocument/2006/relationships/notesMaster" Target="notesMasters/notesMaster1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43" Type="http://schemas.openxmlformats.org/officeDocument/2006/relationships/customXml" Target="../customXml/item343.xml"/><Relationship Id="rId82" Type="http://schemas.openxmlformats.org/officeDocument/2006/relationships/customXml" Target="../customXml/item82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245" Type="http://schemas.openxmlformats.org/officeDocument/2006/relationships/customXml" Target="../customXml/item245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52" Type="http://schemas.openxmlformats.org/officeDocument/2006/relationships/customXml" Target="../customXml/item452.xml"/><Relationship Id="rId494" Type="http://schemas.openxmlformats.org/officeDocument/2006/relationships/customXml" Target="../customXml/item494.xml"/><Relationship Id="rId508" Type="http://schemas.openxmlformats.org/officeDocument/2006/relationships/slide" Target="slides/slide2.xml"/><Relationship Id="rId105" Type="http://schemas.openxmlformats.org/officeDocument/2006/relationships/customXml" Target="../customXml/item105.xml"/><Relationship Id="rId147" Type="http://schemas.openxmlformats.org/officeDocument/2006/relationships/customXml" Target="../customXml/item147.xml"/><Relationship Id="rId312" Type="http://schemas.openxmlformats.org/officeDocument/2006/relationships/customXml" Target="../customXml/item312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214" Type="http://schemas.openxmlformats.org/officeDocument/2006/relationships/customXml" Target="../customXml/item214.xml"/><Relationship Id="rId256" Type="http://schemas.openxmlformats.org/officeDocument/2006/relationships/customXml" Target="../customXml/item256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463" Type="http://schemas.openxmlformats.org/officeDocument/2006/relationships/customXml" Target="../customXml/item463.xml"/><Relationship Id="rId519" Type="http://schemas.openxmlformats.org/officeDocument/2006/relationships/slide" Target="slides/slide13.xml"/><Relationship Id="rId116" Type="http://schemas.openxmlformats.org/officeDocument/2006/relationships/customXml" Target="../customXml/item116.xml"/><Relationship Id="rId158" Type="http://schemas.openxmlformats.org/officeDocument/2006/relationships/customXml" Target="../customXml/item158.xml"/><Relationship Id="rId323" Type="http://schemas.openxmlformats.org/officeDocument/2006/relationships/customXml" Target="../customXml/item323.xml"/><Relationship Id="rId530" Type="http://schemas.openxmlformats.org/officeDocument/2006/relationships/slide" Target="slides/slide24.xml"/><Relationship Id="rId20" Type="http://schemas.openxmlformats.org/officeDocument/2006/relationships/customXml" Target="../customXml/item20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225" Type="http://schemas.openxmlformats.org/officeDocument/2006/relationships/customXml" Target="../customXml/item225.xml"/><Relationship Id="rId267" Type="http://schemas.openxmlformats.org/officeDocument/2006/relationships/customXml" Target="../customXml/item267.xml"/><Relationship Id="rId432" Type="http://schemas.openxmlformats.org/officeDocument/2006/relationships/customXml" Target="../customXml/item432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31" Type="http://schemas.openxmlformats.org/officeDocument/2006/relationships/customXml" Target="../customXml/item31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76" Type="http://schemas.openxmlformats.org/officeDocument/2006/relationships/customXml" Target="../customXml/item376.xml"/><Relationship Id="rId541" Type="http://schemas.openxmlformats.org/officeDocument/2006/relationships/viewProps" Target="viewProps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36" Type="http://schemas.openxmlformats.org/officeDocument/2006/relationships/customXml" Target="../customXml/item236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43" Type="http://schemas.openxmlformats.org/officeDocument/2006/relationships/customXml" Target="../customXml/item443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slide" Target="slides/slide4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slide" Target="slides/slide1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slide" Target="slides/slide26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tableStyles" Target="tableStyles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slide" Target="slides/slide6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slide" Target="slides/slide17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slide" Target="slides/slide28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slide" Target="slides/slide8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slide" Target="slides/slide19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slide" Target="slides/slide30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slideMaster" Target="slideMasters/slideMaster1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slide" Target="slides/slide10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slide" Target="slides/slide21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slide" Target="slides/slide32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slide" Target="slides/slide1.xml"/><Relationship Id="rId549" Type="http://schemas.microsoft.com/office/2015/10/relationships/revisionInfo" Target="revisionInfo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slide" Target="slides/slide12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slide" Target="slides/slide23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presProps" Target="presProps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slide" Target="slides/slide3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slide" Target="slides/slide14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444" Type="http://schemas.openxmlformats.org/officeDocument/2006/relationships/customXml" Target="../customXml/item444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731-4FAD-8A2E-D4AA66AD13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731-4FAD-8A2E-D4AA66AD13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731-4FAD-8A2E-D4AA66AD13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31-4FAD-8A2E-D4AA66AD132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858045445751658E-2"/>
          <c:y val="0"/>
          <c:w val="0.55464952134236511"/>
          <c:h val="0.567567567567567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Réponse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53-469B-85D6-D10C7D3FCF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Réponse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53-469B-85D6-D10C7D3FCF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Réponse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Pourcentage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53-469B-85D6-D10C7D3FC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one"/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4.9444395921227846E-2"/>
          <c:y val="0.5931126881760227"/>
          <c:w val="0.3258978542238698"/>
          <c:h val="0.340214106609176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ysClr val="window" lastClr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9B21-FF63-4FEA-A1D1-EBE8EF669A6E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030F-AC79-4C24-8ECF-5310FACC6E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91C9-4F34-475A-89D2-86ABA014B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C2251A-DEA2-4459-B67B-96993395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6FD1F-3D66-49D9-81D5-8C206FD2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C6B5-0270-4EE0-905B-3FF3E693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9A529-A2FE-42C2-AA4C-21595E1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277CF-CE66-4A88-B615-A085D7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54D9C-749E-498D-8636-D35D5BC1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77987-F8E5-4878-9612-F3F2B9F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5917D-3656-4B8F-9FE9-07F3B753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EF391-3475-48BA-861D-4095AD51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D2282C-593F-4640-8329-E5F4E167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4FF697-92B7-4CCD-82F1-F569CB4BC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CBD48-8AAC-4A8C-9C04-EEE987E4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DC851-350E-4349-B421-1CE5A4E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61D-6015-4A78-8346-43C9EF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'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1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8E63E-E46C-41C1-9D1E-1019B96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05A7F-2BC0-4442-8415-01D3581E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E3D36-649C-4705-A243-C922ADE5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7C903-2C54-4A65-9CEB-F66D9654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E08FB-56F5-49C8-8A7F-70735DD6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C177F-C186-492F-BCAA-B07417D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058D8-9747-4D48-B47C-E9921C18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DCDA6-5AAD-4255-91A7-AD66616D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16D07-E113-4AB4-B8A9-279ACB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427B3-87CD-41F0-B0FC-68B59A74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1565-4A96-4B26-8596-836BDD57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F8AE0-E4DC-4B95-B267-14A782DE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9342C-FF53-4E8E-842D-DCD31F3F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E7AD4-85D4-49D3-8DF0-82D5660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488FB-D1E2-4740-8B7D-098838E4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BE3F1-87C6-4DA4-AD2F-83D21E9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4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72306-B286-4496-9C7F-3447A8CC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B9593-FCD9-4159-9E60-5B2F486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56C3B-0EF4-4C28-BF89-2A99131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AE5654-2F26-4BC2-8FEE-CF62DB3C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76B66C-90B3-42C9-9FBA-67C121341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A8BBF-672C-4610-AB81-A63D9B44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E9CFEF-8293-44CB-984C-CC1B8D57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628702-4A2D-4BE6-9F54-F767180E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5EB1-622C-4487-98B7-3CAC3DF4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8B5174-FAD9-47CB-B364-D4A64ECC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46859-7E18-41B3-B7B5-FEDD5FC0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02F61-0F63-4678-BD25-77FEE1EE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7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EEAA7-6B41-42AF-85EF-AAF6C98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8C4DF2-FD7B-47A6-8C4B-7F6783E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EBE41-6A8E-4D58-8207-CD2C5013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B7710-6CB1-40AD-811B-4AB8ACE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17CC0-1414-498A-A20E-6587F1EC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DE2F30-325B-4CFA-AC4D-3F98401C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531729-F9ED-4385-A88C-5EBA2E9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CE0178-1C75-41BE-B6F2-1F85F9A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AEBE43-720E-49F5-8789-EDD0447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E8C51-D08A-448F-8F2A-5C5FBFE6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DF416-5D3A-4D37-A840-232E0BDF0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C4F4E5-B735-4840-AB65-3295A3FC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0AF990-6A2D-4096-8B4E-5445EA8A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EB89B5-1772-404C-B422-2DBBE122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9E3DE-5E66-4ADC-8328-00CCAEF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9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heme" Target="../theme/theme2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theintenseplayer.deviantart.com/art/Twitter-Neue-iOS-Icon-329042199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ustomXml" Target="../../customXml/item242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customXml" Target="../../customXml/item189.xml"/><Relationship Id="rId9" Type="http://schemas.openxmlformats.org/officeDocument/2006/relationships/image" Target="../media/image4.png"/><Relationship Id="rId14" Type="http://schemas.openxmlformats.org/officeDocument/2006/relationships/hyperlink" Target="https://de.wikipedia.org/wiki/Facebook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199AE1-F47F-42E8-AF2B-4809573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DC57B-5EF9-4AF9-8159-A4FC26C1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0D37A-AC8B-403E-B707-D9364E1C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37E-5607-446D-AB74-7A5B8DCFC88F}" type="datetimeFigureOut">
              <a:rPr lang="fr-FR" smtClean="0"/>
              <a:t>21/12/2017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9E564-6E71-483B-8AAF-4606C7AB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FC552-3F0B-4C0A-AFD2-65D47C188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99E7-8B11-4492-B0DD-54AFB6ED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6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7B0BA29B-DB3F-4E04-B2FA-D5E52A25332B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90296EC-8DAD-4E68-99BA-688230DFDC6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357687C-2C1C-49FE-8FA8-63407D290769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B6C86-01D6-40CB-B17E-9DFE80D8A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03B954B-A49E-47BA-8786-C8E1F2C98C6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0F1E8FA-1262-433C-9AE8-02149A1D1A6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1F7847-AC86-4C6D-A660-BC3F805CBA1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C4F0A8-00B4-42DE-A39B-F3C9E4BE1AB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1D4CCCC-833B-4465-94D7-03C8C200A53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26168C2C-B678-47FC-9929-FEEA0776A49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CD4A050A-747E-43F9-8247-3D5BC49AEE4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BB07DDB-D920-484E-88E0-EE5704B89CC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F1A5A482-FB7A-49C3-9D35-83CBA6A71D6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9AF71C5-47A6-4109-AD8B-64F1FAED9A7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216CE16-2ACC-4AC4-AC61-350B87BDC1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9AD7DD7-8084-4C87-8024-2A5AB4D91321}"/>
                </a:ext>
              </a:extLst>
            </p:cNvPr>
            <p:cNvSpPr/>
            <p:nvPr userDrawn="1"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1E0661-4DFF-4EB0-9839-AC812AE51A5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B82DF2-EB0D-4EAE-8D67-F92E624F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C09919-128C-4B2B-AA77-9A1237290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EC7AA5C-24B1-400E-8F70-3E81B9DD6A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3E4515-4C0A-4FC7-8524-4B98512EB51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0E531D63-3030-4E4C-A031-2929FC2E88D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C180ED0-F289-4C47-B5C1-76FC9275813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561A5719-8474-4B97-977E-9D09AB58C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C7EBBB6-3079-42BE-809F-788EFC774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0C7470F-413E-4C8A-873B-4DFC86766E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72D6A8A4-0184-473F-8965-2ACC870BC59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6766800-9529-4424-B4F3-424C91C831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CC8CD128-C1DD-41DB-AED5-24B98279591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8585BCD-87BB-4217-88F7-4301F1AE9948}"/>
              </a:ext>
            </a:extLst>
          </p:cNvPr>
          <p:cNvGrpSpPr/>
          <p:nvPr userDrawn="1"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1" name="SearchBox">
              <a:extLst>
                <a:ext uri="{FF2B5EF4-FFF2-40B4-BE49-F238E27FC236}">
                  <a16:creationId xmlns:a16="http://schemas.microsoft.com/office/drawing/2014/main" id="{38BE5075-FF96-4064-9FF2-C87C2EB1781D}"/>
                </a:ext>
              </a:extLst>
            </p:cNvPr>
            <p:cNvGrpSpPr/>
            <p:nvPr userDrawn="1">
              <p:custDataLst>
                <p:custData r:id="rId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CD01AE0A-7840-4BAA-B5E9-E7A0BA86AC38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3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57FF7917-4B0C-4E41-8616-2C4390F7D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12E5B82-85D1-451D-96E9-C61809102AFC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706F782D-DEC3-484A-801C-DF5ACA89B5F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4"/>
              </a:ext>
            </a:extLst>
          </a:blip>
          <a:stretch>
            <a:fillRect/>
          </a:stretch>
        </p:blipFill>
        <p:spPr>
          <a:xfrm>
            <a:off x="7377199" y="896363"/>
            <a:ext cx="244800" cy="244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7E566A28-3675-46F5-AE5A-9A75A11C936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6"/>
              </a:ext>
            </a:extLst>
          </a:blip>
          <a:stretch>
            <a:fillRect/>
          </a:stretch>
        </p:blipFill>
        <p:spPr>
          <a:xfrm>
            <a:off x="7723599" y="907465"/>
            <a:ext cx="244800" cy="2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378.xml"/><Relationship Id="rId7" Type="http://schemas.openxmlformats.org/officeDocument/2006/relationships/customXml" Target="../../customXml/item247.xml"/><Relationship Id="rId2" Type="http://schemas.openxmlformats.org/officeDocument/2006/relationships/customXml" Target="../../customXml/item323.xml"/><Relationship Id="rId1" Type="http://schemas.openxmlformats.org/officeDocument/2006/relationships/customXml" Target="../../customXml/item135.xml"/><Relationship Id="rId6" Type="http://schemas.openxmlformats.org/officeDocument/2006/relationships/customXml" Target="../../customXml/item218.xml"/><Relationship Id="rId5" Type="http://schemas.openxmlformats.org/officeDocument/2006/relationships/customXml" Target="../../customXml/item402.xml"/><Relationship Id="rId4" Type="http://schemas.openxmlformats.org/officeDocument/2006/relationships/customXml" Target="../../customXml/item263.xml"/><Relationship Id="rId9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4.xml"/><Relationship Id="rId13" Type="http://schemas.openxmlformats.org/officeDocument/2006/relationships/customXml" Target="../../customXml/item442.xml"/><Relationship Id="rId18" Type="http://schemas.openxmlformats.org/officeDocument/2006/relationships/customXml" Target="../../customXml/item355.xml"/><Relationship Id="rId3" Type="http://schemas.openxmlformats.org/officeDocument/2006/relationships/customXml" Target="../../customXml/item328.xml"/><Relationship Id="rId21" Type="http://schemas.openxmlformats.org/officeDocument/2006/relationships/slide" Target="slide9.xml"/><Relationship Id="rId7" Type="http://schemas.openxmlformats.org/officeDocument/2006/relationships/customXml" Target="../../customXml/item223.xml"/><Relationship Id="rId12" Type="http://schemas.openxmlformats.org/officeDocument/2006/relationships/customXml" Target="../../customXml/item416.xml"/><Relationship Id="rId17" Type="http://schemas.openxmlformats.org/officeDocument/2006/relationships/customXml" Target="../../customXml/item70.xml"/><Relationship Id="rId25" Type="http://schemas.openxmlformats.org/officeDocument/2006/relationships/slide" Target="slide1.xml"/><Relationship Id="rId2" Type="http://schemas.openxmlformats.org/officeDocument/2006/relationships/customXml" Target="../../customXml/item216.xml"/><Relationship Id="rId16" Type="http://schemas.openxmlformats.org/officeDocument/2006/relationships/customXml" Target="../../customXml/item397.xml"/><Relationship Id="rId20" Type="http://schemas.openxmlformats.org/officeDocument/2006/relationships/image" Target="../media/image11.png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197.xml"/><Relationship Id="rId11" Type="http://schemas.openxmlformats.org/officeDocument/2006/relationships/customXml" Target="../../customXml/item159.xml"/><Relationship Id="rId24" Type="http://schemas.openxmlformats.org/officeDocument/2006/relationships/slide" Target="slide30.xml"/><Relationship Id="rId5" Type="http://schemas.openxmlformats.org/officeDocument/2006/relationships/customXml" Target="../../customXml/item109.xml"/><Relationship Id="rId15" Type="http://schemas.openxmlformats.org/officeDocument/2006/relationships/customXml" Target="../../customXml/item444.xml"/><Relationship Id="rId23" Type="http://schemas.openxmlformats.org/officeDocument/2006/relationships/slide" Target="slide29.xml"/><Relationship Id="rId10" Type="http://schemas.openxmlformats.org/officeDocument/2006/relationships/customXml" Target="../../customXml/item348.xml"/><Relationship Id="rId19" Type="http://schemas.openxmlformats.org/officeDocument/2006/relationships/slideLayout" Target="../slideLayouts/slideLayout13.xml"/><Relationship Id="rId4" Type="http://schemas.openxmlformats.org/officeDocument/2006/relationships/customXml" Target="../../customXml/item408.xml"/><Relationship Id="rId9" Type="http://schemas.openxmlformats.org/officeDocument/2006/relationships/customXml" Target="../../customXml/item278.xml"/><Relationship Id="rId14" Type="http://schemas.openxmlformats.org/officeDocument/2006/relationships/customXml" Target="../../customXml/item443.xml"/><Relationship Id="rId22" Type="http://schemas.openxmlformats.org/officeDocument/2006/relationships/slide" Target="slide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.xml"/><Relationship Id="rId13" Type="http://schemas.openxmlformats.org/officeDocument/2006/relationships/customXml" Target="../../customXml/item446.xml"/><Relationship Id="rId18" Type="http://schemas.openxmlformats.org/officeDocument/2006/relationships/customXml" Target="../../customXml/item146.xml"/><Relationship Id="rId3" Type="http://schemas.openxmlformats.org/officeDocument/2006/relationships/customXml" Target="../../customXml/item46.xml"/><Relationship Id="rId21" Type="http://schemas.openxmlformats.org/officeDocument/2006/relationships/slide" Target="slide9.xml"/><Relationship Id="rId7" Type="http://schemas.openxmlformats.org/officeDocument/2006/relationships/customXml" Target="../../customXml/item210.xml"/><Relationship Id="rId12" Type="http://schemas.openxmlformats.org/officeDocument/2006/relationships/customXml" Target="../../customXml/item445.xml"/><Relationship Id="rId17" Type="http://schemas.openxmlformats.org/officeDocument/2006/relationships/customXml" Target="../../customXml/item72.xml"/><Relationship Id="rId25" Type="http://schemas.openxmlformats.org/officeDocument/2006/relationships/slide" Target="slide1.xml"/><Relationship Id="rId2" Type="http://schemas.openxmlformats.org/officeDocument/2006/relationships/customXml" Target="../../customXml/item304.xml"/><Relationship Id="rId16" Type="http://schemas.openxmlformats.org/officeDocument/2006/relationships/customXml" Target="../../customXml/item196.xml"/><Relationship Id="rId20" Type="http://schemas.openxmlformats.org/officeDocument/2006/relationships/image" Target="../media/image11.png"/><Relationship Id="rId1" Type="http://schemas.openxmlformats.org/officeDocument/2006/relationships/customXml" Target="../../customXml/item241.xml"/><Relationship Id="rId6" Type="http://schemas.openxmlformats.org/officeDocument/2006/relationships/customXml" Target="../../customXml/item134.xml"/><Relationship Id="rId11" Type="http://schemas.openxmlformats.org/officeDocument/2006/relationships/customXml" Target="../../customXml/item417.xml"/><Relationship Id="rId24" Type="http://schemas.openxmlformats.org/officeDocument/2006/relationships/slide" Target="slide30.xml"/><Relationship Id="rId5" Type="http://schemas.openxmlformats.org/officeDocument/2006/relationships/customXml" Target="../../customXml/item391.xml"/><Relationship Id="rId15" Type="http://schemas.openxmlformats.org/officeDocument/2006/relationships/customXml" Target="../../customXml/item448.xml"/><Relationship Id="rId23" Type="http://schemas.openxmlformats.org/officeDocument/2006/relationships/slide" Target="slide29.xml"/><Relationship Id="rId10" Type="http://schemas.openxmlformats.org/officeDocument/2006/relationships/customXml" Target="../../customXml/item309.xml"/><Relationship Id="rId19" Type="http://schemas.openxmlformats.org/officeDocument/2006/relationships/slideLayout" Target="../slideLayouts/slideLayout13.xml"/><Relationship Id="rId4" Type="http://schemas.openxmlformats.org/officeDocument/2006/relationships/customXml" Target="../../customXml/item68.xml"/><Relationship Id="rId9" Type="http://schemas.openxmlformats.org/officeDocument/2006/relationships/customXml" Target="../../customXml/item119.xml"/><Relationship Id="rId14" Type="http://schemas.openxmlformats.org/officeDocument/2006/relationships/customXml" Target="../../customXml/item447.xml"/><Relationship Id="rId22" Type="http://schemas.openxmlformats.org/officeDocument/2006/relationships/slide" Target="slide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1.xml"/><Relationship Id="rId13" Type="http://schemas.openxmlformats.org/officeDocument/2006/relationships/customXml" Target="../../customXml/item450.xml"/><Relationship Id="rId18" Type="http://schemas.openxmlformats.org/officeDocument/2006/relationships/customXml" Target="../../customXml/item74.xml"/><Relationship Id="rId3" Type="http://schemas.openxmlformats.org/officeDocument/2006/relationships/customXml" Target="../../customXml/item16.xml"/><Relationship Id="rId21" Type="http://schemas.openxmlformats.org/officeDocument/2006/relationships/slide" Target="slide9.xml"/><Relationship Id="rId7" Type="http://schemas.openxmlformats.org/officeDocument/2006/relationships/customXml" Target="../../customXml/item322.xml"/><Relationship Id="rId12" Type="http://schemas.openxmlformats.org/officeDocument/2006/relationships/customXml" Target="../../customXml/item449.xml"/><Relationship Id="rId17" Type="http://schemas.openxmlformats.org/officeDocument/2006/relationships/customXml" Target="../../customXml/item158.xml"/><Relationship Id="rId25" Type="http://schemas.openxmlformats.org/officeDocument/2006/relationships/slide" Target="slide1.xml"/><Relationship Id="rId2" Type="http://schemas.openxmlformats.org/officeDocument/2006/relationships/customXml" Target="../../customXml/item398.xml"/><Relationship Id="rId16" Type="http://schemas.openxmlformats.org/officeDocument/2006/relationships/customXml" Target="../../customXml/item59.xml"/><Relationship Id="rId20" Type="http://schemas.openxmlformats.org/officeDocument/2006/relationships/image" Target="../media/image11.png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132.xml"/><Relationship Id="rId11" Type="http://schemas.openxmlformats.org/officeDocument/2006/relationships/customXml" Target="../../customXml/item418.xml"/><Relationship Id="rId24" Type="http://schemas.openxmlformats.org/officeDocument/2006/relationships/slide" Target="slide30.xml"/><Relationship Id="rId5" Type="http://schemas.openxmlformats.org/officeDocument/2006/relationships/customXml" Target="../../customXml/item83.xml"/><Relationship Id="rId15" Type="http://schemas.openxmlformats.org/officeDocument/2006/relationships/customXml" Target="../../customXml/item452.xml"/><Relationship Id="rId23" Type="http://schemas.openxmlformats.org/officeDocument/2006/relationships/slide" Target="slide29.xml"/><Relationship Id="rId10" Type="http://schemas.openxmlformats.org/officeDocument/2006/relationships/customXml" Target="../../customXml/item332.xml"/><Relationship Id="rId19" Type="http://schemas.openxmlformats.org/officeDocument/2006/relationships/slideLayout" Target="../slideLayouts/slideLayout13.xml"/><Relationship Id="rId4" Type="http://schemas.openxmlformats.org/officeDocument/2006/relationships/customXml" Target="../../customXml/item95.xml"/><Relationship Id="rId9" Type="http://schemas.openxmlformats.org/officeDocument/2006/relationships/customXml" Target="../../customXml/item237.xml"/><Relationship Id="rId14" Type="http://schemas.openxmlformats.org/officeDocument/2006/relationships/customXml" Target="../../customXml/item451.xml"/><Relationship Id="rId22" Type="http://schemas.openxmlformats.org/officeDocument/2006/relationships/slide" Target="slide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0.xml"/><Relationship Id="rId13" Type="http://schemas.openxmlformats.org/officeDocument/2006/relationships/customXml" Target="../../customXml/item454.xml"/><Relationship Id="rId18" Type="http://schemas.openxmlformats.org/officeDocument/2006/relationships/customXml" Target="../../customXml/item90.xml"/><Relationship Id="rId26" Type="http://schemas.openxmlformats.org/officeDocument/2006/relationships/slide" Target="slide17.xml"/><Relationship Id="rId3" Type="http://schemas.openxmlformats.org/officeDocument/2006/relationships/customXml" Target="../../customXml/item76.xml"/><Relationship Id="rId21" Type="http://schemas.openxmlformats.org/officeDocument/2006/relationships/slideLayout" Target="../slideLayouts/slideLayout13.xml"/><Relationship Id="rId7" Type="http://schemas.openxmlformats.org/officeDocument/2006/relationships/customXml" Target="../../customXml/item43.xml"/><Relationship Id="rId12" Type="http://schemas.openxmlformats.org/officeDocument/2006/relationships/customXml" Target="../../customXml/item453.xml"/><Relationship Id="rId17" Type="http://schemas.openxmlformats.org/officeDocument/2006/relationships/customXml" Target="../../customXml/item458.xml"/><Relationship Id="rId25" Type="http://schemas.openxmlformats.org/officeDocument/2006/relationships/slide" Target="slide16.xml"/><Relationship Id="rId2" Type="http://schemas.openxmlformats.org/officeDocument/2006/relationships/customXml" Target="../../customXml/item33.xml"/><Relationship Id="rId16" Type="http://schemas.openxmlformats.org/officeDocument/2006/relationships/customXml" Target="../../customXml/item457.xml"/><Relationship Id="rId20" Type="http://schemas.openxmlformats.org/officeDocument/2006/relationships/customXml" Target="../../customXml/item40.xml"/><Relationship Id="rId29" Type="http://schemas.openxmlformats.org/officeDocument/2006/relationships/slide" Target="slide1.xml"/><Relationship Id="rId1" Type="http://schemas.openxmlformats.org/officeDocument/2006/relationships/customXml" Target="../../customXml/item303.xml"/><Relationship Id="rId6" Type="http://schemas.openxmlformats.org/officeDocument/2006/relationships/customXml" Target="../../customXml/item324.xml"/><Relationship Id="rId11" Type="http://schemas.openxmlformats.org/officeDocument/2006/relationships/customXml" Target="../../customXml/item419.xml"/><Relationship Id="rId24" Type="http://schemas.openxmlformats.org/officeDocument/2006/relationships/slide" Target="slide15.xml"/><Relationship Id="rId5" Type="http://schemas.openxmlformats.org/officeDocument/2006/relationships/customXml" Target="../../customXml/item307.xml"/><Relationship Id="rId15" Type="http://schemas.openxmlformats.org/officeDocument/2006/relationships/customXml" Target="../../customXml/item456.xml"/><Relationship Id="rId23" Type="http://schemas.openxmlformats.org/officeDocument/2006/relationships/slide" Target="slide14.xml"/><Relationship Id="rId28" Type="http://schemas.openxmlformats.org/officeDocument/2006/relationships/slide" Target="slide31.xml"/><Relationship Id="rId10" Type="http://schemas.openxmlformats.org/officeDocument/2006/relationships/customXml" Target="../../customXml/item205.xml"/><Relationship Id="rId19" Type="http://schemas.openxmlformats.org/officeDocument/2006/relationships/customXml" Target="../../customXml/item288.xml"/><Relationship Id="rId4" Type="http://schemas.openxmlformats.org/officeDocument/2006/relationships/customXml" Target="../../customXml/item143.xml"/><Relationship Id="rId9" Type="http://schemas.openxmlformats.org/officeDocument/2006/relationships/customXml" Target="../../customXml/item84.xml"/><Relationship Id="rId14" Type="http://schemas.openxmlformats.org/officeDocument/2006/relationships/customXml" Target="../../customXml/item455.xml"/><Relationship Id="rId22" Type="http://schemas.openxmlformats.org/officeDocument/2006/relationships/image" Target="../media/image11.png"/><Relationship Id="rId27" Type="http://schemas.openxmlformats.org/officeDocument/2006/relationships/slide" Target="slide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8.xml"/><Relationship Id="rId13" Type="http://schemas.openxmlformats.org/officeDocument/2006/relationships/customXml" Target="../../customXml/item502.xml"/><Relationship Id="rId18" Type="http://schemas.openxmlformats.org/officeDocument/2006/relationships/customXml" Target="../../customXml/item212.xml"/><Relationship Id="rId3" Type="http://schemas.openxmlformats.org/officeDocument/2006/relationships/customXml" Target="../../customXml/item227.xml"/><Relationship Id="rId21" Type="http://schemas.openxmlformats.org/officeDocument/2006/relationships/slide" Target="slide13.xml"/><Relationship Id="rId7" Type="http://schemas.openxmlformats.org/officeDocument/2006/relationships/customXml" Target="../../customXml/item4.xml"/><Relationship Id="rId12" Type="http://schemas.openxmlformats.org/officeDocument/2006/relationships/customXml" Target="../../customXml/item420.xml"/><Relationship Id="rId17" Type="http://schemas.openxmlformats.org/officeDocument/2006/relationships/customXml" Target="../../customXml/item250.xml"/><Relationship Id="rId25" Type="http://schemas.openxmlformats.org/officeDocument/2006/relationships/slide" Target="slide1.xml"/><Relationship Id="rId2" Type="http://schemas.openxmlformats.org/officeDocument/2006/relationships/customXml" Target="../../customXml/item359.xml"/><Relationship Id="rId16" Type="http://schemas.openxmlformats.org/officeDocument/2006/relationships/customXml" Target="../../customXml/item209.xml"/><Relationship Id="rId20" Type="http://schemas.openxmlformats.org/officeDocument/2006/relationships/image" Target="../media/image11.png"/><Relationship Id="rId1" Type="http://schemas.openxmlformats.org/officeDocument/2006/relationships/customXml" Target="../../customXml/item365.xml"/><Relationship Id="rId6" Type="http://schemas.openxmlformats.org/officeDocument/2006/relationships/customXml" Target="../../customXml/item13.xml"/><Relationship Id="rId11" Type="http://schemas.openxmlformats.org/officeDocument/2006/relationships/customXml" Target="../../customXml/item202.xml"/><Relationship Id="rId24" Type="http://schemas.openxmlformats.org/officeDocument/2006/relationships/slide" Target="slide31.xml"/><Relationship Id="rId5" Type="http://schemas.openxmlformats.org/officeDocument/2006/relationships/customXml" Target="../../customXml/item128.xml"/><Relationship Id="rId15" Type="http://schemas.openxmlformats.org/officeDocument/2006/relationships/customXml" Target="../../customXml/item504.xml"/><Relationship Id="rId23" Type="http://schemas.openxmlformats.org/officeDocument/2006/relationships/slide" Target="slide29.xml"/><Relationship Id="rId10" Type="http://schemas.openxmlformats.org/officeDocument/2006/relationships/customXml" Target="../../customXml/item260.xml"/><Relationship Id="rId19" Type="http://schemas.openxmlformats.org/officeDocument/2006/relationships/slideLayout" Target="../slideLayouts/slideLayout13.xml"/><Relationship Id="rId4" Type="http://schemas.openxmlformats.org/officeDocument/2006/relationships/customXml" Target="../../customXml/item199.xml"/><Relationship Id="rId9" Type="http://schemas.openxmlformats.org/officeDocument/2006/relationships/customXml" Target="../../customXml/item364.xml"/><Relationship Id="rId14" Type="http://schemas.openxmlformats.org/officeDocument/2006/relationships/customXml" Target="../../customXml/item503.xml"/><Relationship Id="rId22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6.xml"/><Relationship Id="rId13" Type="http://schemas.openxmlformats.org/officeDocument/2006/relationships/customXml" Target="../../customXml/item460.xml"/><Relationship Id="rId18" Type="http://schemas.openxmlformats.org/officeDocument/2006/relationships/customXml" Target="../../customXml/item221.xml"/><Relationship Id="rId3" Type="http://schemas.openxmlformats.org/officeDocument/2006/relationships/customXml" Target="../../customXml/item295.xml"/><Relationship Id="rId21" Type="http://schemas.openxmlformats.org/officeDocument/2006/relationships/slide" Target="slide13.xml"/><Relationship Id="rId7" Type="http://schemas.openxmlformats.org/officeDocument/2006/relationships/customXml" Target="../../customXml/item384.xml"/><Relationship Id="rId12" Type="http://schemas.openxmlformats.org/officeDocument/2006/relationships/customXml" Target="../../customXml/item459.xml"/><Relationship Id="rId17" Type="http://schemas.openxmlformats.org/officeDocument/2006/relationships/customXml" Target="../../customXml/item252.xml"/><Relationship Id="rId25" Type="http://schemas.openxmlformats.org/officeDocument/2006/relationships/slide" Target="slide1.xml"/><Relationship Id="rId2" Type="http://schemas.openxmlformats.org/officeDocument/2006/relationships/customXml" Target="../../customXml/item201.xml"/><Relationship Id="rId16" Type="http://schemas.openxmlformats.org/officeDocument/2006/relationships/customXml" Target="../../customXml/item395.xml"/><Relationship Id="rId20" Type="http://schemas.openxmlformats.org/officeDocument/2006/relationships/image" Target="../media/image11.png"/><Relationship Id="rId1" Type="http://schemas.openxmlformats.org/officeDocument/2006/relationships/customXml" Target="../../customXml/item312.xml"/><Relationship Id="rId6" Type="http://schemas.openxmlformats.org/officeDocument/2006/relationships/customXml" Target="../../customXml/item91.xml"/><Relationship Id="rId11" Type="http://schemas.openxmlformats.org/officeDocument/2006/relationships/customXml" Target="../../customXml/item421.xml"/><Relationship Id="rId24" Type="http://schemas.openxmlformats.org/officeDocument/2006/relationships/slide" Target="slide31.xml"/><Relationship Id="rId5" Type="http://schemas.openxmlformats.org/officeDocument/2006/relationships/customXml" Target="../../customXml/item286.xml"/><Relationship Id="rId15" Type="http://schemas.openxmlformats.org/officeDocument/2006/relationships/customXml" Target="../../customXml/item462.xml"/><Relationship Id="rId23" Type="http://schemas.openxmlformats.org/officeDocument/2006/relationships/slide" Target="slide29.xml"/><Relationship Id="rId10" Type="http://schemas.openxmlformats.org/officeDocument/2006/relationships/customXml" Target="../../customXml/item97.xml"/><Relationship Id="rId19" Type="http://schemas.openxmlformats.org/officeDocument/2006/relationships/slideLayout" Target="../slideLayouts/slideLayout13.xml"/><Relationship Id="rId4" Type="http://schemas.openxmlformats.org/officeDocument/2006/relationships/customXml" Target="../../customXml/item198.xml"/><Relationship Id="rId9" Type="http://schemas.openxmlformats.org/officeDocument/2006/relationships/customXml" Target="../../customXml/item191.xml"/><Relationship Id="rId14" Type="http://schemas.openxmlformats.org/officeDocument/2006/relationships/customXml" Target="../../customXml/item461.xml"/><Relationship Id="rId22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8.xml"/><Relationship Id="rId13" Type="http://schemas.openxmlformats.org/officeDocument/2006/relationships/customXml" Target="../../customXml/item491.xml"/><Relationship Id="rId18" Type="http://schemas.openxmlformats.org/officeDocument/2006/relationships/customXml" Target="../../customXml/item271.xml"/><Relationship Id="rId3" Type="http://schemas.openxmlformats.org/officeDocument/2006/relationships/customXml" Target="../../customXml/item255.xml"/><Relationship Id="rId21" Type="http://schemas.openxmlformats.org/officeDocument/2006/relationships/slide" Target="slide13.xml"/><Relationship Id="rId7" Type="http://schemas.openxmlformats.org/officeDocument/2006/relationships/customXml" Target="../../customXml/item352.xml"/><Relationship Id="rId12" Type="http://schemas.openxmlformats.org/officeDocument/2006/relationships/customXml" Target="../../customXml/item490.xml"/><Relationship Id="rId17" Type="http://schemas.openxmlformats.org/officeDocument/2006/relationships/customXml" Target="../../customXml/item93.xml"/><Relationship Id="rId25" Type="http://schemas.openxmlformats.org/officeDocument/2006/relationships/slide" Target="slide1.xml"/><Relationship Id="rId2" Type="http://schemas.openxmlformats.org/officeDocument/2006/relationships/customXml" Target="../../customXml/item405.xml"/><Relationship Id="rId16" Type="http://schemas.openxmlformats.org/officeDocument/2006/relationships/customXml" Target="../../customXml/item147.xml"/><Relationship Id="rId20" Type="http://schemas.openxmlformats.org/officeDocument/2006/relationships/image" Target="../media/image11.png"/><Relationship Id="rId1" Type="http://schemas.openxmlformats.org/officeDocument/2006/relationships/customXml" Target="../../customXml/item266.xml"/><Relationship Id="rId6" Type="http://schemas.openxmlformats.org/officeDocument/2006/relationships/customXml" Target="../../customXml/item340.xml"/><Relationship Id="rId11" Type="http://schemas.openxmlformats.org/officeDocument/2006/relationships/customXml" Target="../../customXml/item422.xml"/><Relationship Id="rId24" Type="http://schemas.openxmlformats.org/officeDocument/2006/relationships/slide" Target="slide31.xml"/><Relationship Id="rId5" Type="http://schemas.openxmlformats.org/officeDocument/2006/relationships/customXml" Target="../../customXml/item136.xml"/><Relationship Id="rId15" Type="http://schemas.openxmlformats.org/officeDocument/2006/relationships/customXml" Target="../../customXml/item493.xml"/><Relationship Id="rId23" Type="http://schemas.openxmlformats.org/officeDocument/2006/relationships/slide" Target="slide29.xml"/><Relationship Id="rId10" Type="http://schemas.openxmlformats.org/officeDocument/2006/relationships/customXml" Target="../../customXml/item124.xml"/><Relationship Id="rId19" Type="http://schemas.openxmlformats.org/officeDocument/2006/relationships/slideLayout" Target="../slideLayouts/slideLayout13.xml"/><Relationship Id="rId4" Type="http://schemas.openxmlformats.org/officeDocument/2006/relationships/customXml" Target="../../customXml/item269.xml"/><Relationship Id="rId9" Type="http://schemas.openxmlformats.org/officeDocument/2006/relationships/customXml" Target="../../customXml/item280.xml"/><Relationship Id="rId14" Type="http://schemas.openxmlformats.org/officeDocument/2006/relationships/customXml" Target="../../customXml/item492.xml"/><Relationship Id="rId22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slide" Target="slide22.xml"/><Relationship Id="rId3" Type="http://schemas.openxmlformats.org/officeDocument/2006/relationships/customXml" Target="../../customXml/item56.xml"/><Relationship Id="rId7" Type="http://schemas.openxmlformats.org/officeDocument/2006/relationships/customXml" Target="../../customXml/item222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23.xml"/><Relationship Id="rId16" Type="http://schemas.openxmlformats.org/officeDocument/2006/relationships/slide" Target="slide1.xml"/><Relationship Id="rId1" Type="http://schemas.openxmlformats.org/officeDocument/2006/relationships/customXml" Target="../../customXml/item238.xml"/><Relationship Id="rId6" Type="http://schemas.openxmlformats.org/officeDocument/2006/relationships/customXml" Target="../../customXml/item399.xml"/><Relationship Id="rId11" Type="http://schemas.openxmlformats.org/officeDocument/2006/relationships/customXml" Target="../../customXml/item272.xml"/><Relationship Id="rId5" Type="http://schemas.openxmlformats.org/officeDocument/2006/relationships/customXml" Target="../../customXml/item114.xml"/><Relationship Id="rId15" Type="http://schemas.openxmlformats.org/officeDocument/2006/relationships/slide" Target="slide18.xml"/><Relationship Id="rId10" Type="http://schemas.openxmlformats.org/officeDocument/2006/relationships/customXml" Target="../../customXml/item351.xml"/><Relationship Id="rId4" Type="http://schemas.openxmlformats.org/officeDocument/2006/relationships/customXml" Target="../../customXml/item240.xml"/><Relationship Id="rId9" Type="http://schemas.openxmlformats.org/officeDocument/2006/relationships/customXml" Target="../../customXml/item423.xml"/><Relationship Id="rId14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6.xml"/><Relationship Id="rId13" Type="http://schemas.openxmlformats.org/officeDocument/2006/relationships/customXml" Target="../../customXml/item99.xml"/><Relationship Id="rId18" Type="http://schemas.openxmlformats.org/officeDocument/2006/relationships/slide" Target="slide17.xml"/><Relationship Id="rId3" Type="http://schemas.openxmlformats.org/officeDocument/2006/relationships/customXml" Target="../../customXml/item344.xml"/><Relationship Id="rId21" Type="http://schemas.openxmlformats.org/officeDocument/2006/relationships/slide" Target="slide29.xml"/><Relationship Id="rId7" Type="http://schemas.openxmlformats.org/officeDocument/2006/relationships/customXml" Target="../../customXml/item131.xml"/><Relationship Id="rId12" Type="http://schemas.openxmlformats.org/officeDocument/2006/relationships/customXml" Target="../../customXml/item464.xml"/><Relationship Id="rId17" Type="http://schemas.openxmlformats.org/officeDocument/2006/relationships/slide" Target="slide21.xml"/><Relationship Id="rId2" Type="http://schemas.openxmlformats.org/officeDocument/2006/relationships/customXml" Target="../../customXml/item407.xml"/><Relationship Id="rId16" Type="http://schemas.openxmlformats.org/officeDocument/2006/relationships/slide" Target="slide19.xml"/><Relationship Id="rId20" Type="http://schemas.openxmlformats.org/officeDocument/2006/relationships/slide" Target="slide1.xml"/><Relationship Id="rId1" Type="http://schemas.openxmlformats.org/officeDocument/2006/relationships/customXml" Target="../../customXml/item356.xml"/><Relationship Id="rId6" Type="http://schemas.openxmlformats.org/officeDocument/2006/relationships/customXml" Target="../../customXml/item321.xml"/><Relationship Id="rId11" Type="http://schemas.openxmlformats.org/officeDocument/2006/relationships/customXml" Target="../../customXml/item463.xml"/><Relationship Id="rId5" Type="http://schemas.openxmlformats.org/officeDocument/2006/relationships/customXml" Target="../../customXml/item330.xml"/><Relationship Id="rId15" Type="http://schemas.openxmlformats.org/officeDocument/2006/relationships/slideLayout" Target="../slideLayouts/slideLayout13.xml"/><Relationship Id="rId10" Type="http://schemas.openxmlformats.org/officeDocument/2006/relationships/customXml" Target="../../customXml/item424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15.xml"/><Relationship Id="rId9" Type="http://schemas.openxmlformats.org/officeDocument/2006/relationships/customXml" Target="../../customXml/item150.xml"/><Relationship Id="rId14" Type="http://schemas.openxmlformats.org/officeDocument/2006/relationships/customXml" Target="../../customXml/item40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3.xml"/><Relationship Id="rId13" Type="http://schemas.openxmlformats.org/officeDocument/2006/relationships/customXml" Target="../../customXml/item481.xml"/><Relationship Id="rId18" Type="http://schemas.openxmlformats.org/officeDocument/2006/relationships/image" Target="../media/image10.png"/><Relationship Id="rId3" Type="http://schemas.openxmlformats.org/officeDocument/2006/relationships/customXml" Target="../../customXml/item224.xml"/><Relationship Id="rId21" Type="http://schemas.openxmlformats.org/officeDocument/2006/relationships/slide" Target="slide29.xml"/><Relationship Id="rId7" Type="http://schemas.openxmlformats.org/officeDocument/2006/relationships/customXml" Target="../../customXml/item233.xml"/><Relationship Id="rId12" Type="http://schemas.openxmlformats.org/officeDocument/2006/relationships/customXml" Target="../../customXml/item466.xml"/><Relationship Id="rId17" Type="http://schemas.openxmlformats.org/officeDocument/2006/relationships/slide" Target="slide18.xml"/><Relationship Id="rId2" Type="http://schemas.openxmlformats.org/officeDocument/2006/relationships/customXml" Target="../../customXml/item103.xml"/><Relationship Id="rId16" Type="http://schemas.openxmlformats.org/officeDocument/2006/relationships/slideLayout" Target="../slideLayouts/slideLayout13.xml"/><Relationship Id="rId20" Type="http://schemas.openxmlformats.org/officeDocument/2006/relationships/slide" Target="slide22.xml"/><Relationship Id="rId1" Type="http://schemas.openxmlformats.org/officeDocument/2006/relationships/customXml" Target="../../customXml/item319.xml"/><Relationship Id="rId6" Type="http://schemas.openxmlformats.org/officeDocument/2006/relationships/customXml" Target="../../customXml/item116.xml"/><Relationship Id="rId11" Type="http://schemas.openxmlformats.org/officeDocument/2006/relationships/customXml" Target="../../customXml/item465.xml"/><Relationship Id="rId5" Type="http://schemas.openxmlformats.org/officeDocument/2006/relationships/customXml" Target="../../customXml/item85.xml"/><Relationship Id="rId15" Type="http://schemas.openxmlformats.org/officeDocument/2006/relationships/customXml" Target="../../customXml/item145.xml"/><Relationship Id="rId10" Type="http://schemas.openxmlformats.org/officeDocument/2006/relationships/customXml" Target="../../customXml/item425.xml"/><Relationship Id="rId19" Type="http://schemas.openxmlformats.org/officeDocument/2006/relationships/slide" Target="slide20.xml"/><Relationship Id="rId4" Type="http://schemas.openxmlformats.org/officeDocument/2006/relationships/customXml" Target="../../customXml/item129.xml"/><Relationship Id="rId9" Type="http://schemas.openxmlformats.org/officeDocument/2006/relationships/customXml" Target="../../customXml/item192.xml"/><Relationship Id="rId14" Type="http://schemas.openxmlformats.org/officeDocument/2006/relationships/customXml" Target="../../customXml/item181.xml"/><Relationship Id="rId22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360.xml"/><Relationship Id="rId7" Type="http://schemas.openxmlformats.org/officeDocument/2006/relationships/customXml" Target="../../customXml/item17.xml"/><Relationship Id="rId2" Type="http://schemas.openxmlformats.org/officeDocument/2006/relationships/customXml" Target="../../customXml/item345.xml"/><Relationship Id="rId1" Type="http://schemas.openxmlformats.org/officeDocument/2006/relationships/customXml" Target="../../customXml/item494.xml"/><Relationship Id="rId6" Type="http://schemas.openxmlformats.org/officeDocument/2006/relationships/customXml" Target="../../customXml/item333.xml"/><Relationship Id="rId5" Type="http://schemas.openxmlformats.org/officeDocument/2006/relationships/customXml" Target="../../customXml/item200.xml"/><Relationship Id="rId4" Type="http://schemas.openxmlformats.org/officeDocument/2006/relationships/customXml" Target="../../customXml/item9.xml"/><Relationship Id="rId9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2.xml"/><Relationship Id="rId13" Type="http://schemas.openxmlformats.org/officeDocument/2006/relationships/customXml" Target="../../customXml/item468.xml"/><Relationship Id="rId18" Type="http://schemas.openxmlformats.org/officeDocument/2006/relationships/slide" Target="slide21.xml"/><Relationship Id="rId3" Type="http://schemas.openxmlformats.org/officeDocument/2006/relationships/customXml" Target="../../customXml/item380.xml"/><Relationship Id="rId21" Type="http://schemas.openxmlformats.org/officeDocument/2006/relationships/slide" Target="slide24.xml"/><Relationship Id="rId7" Type="http://schemas.openxmlformats.org/officeDocument/2006/relationships/customXml" Target="../../customXml/item220.xml"/><Relationship Id="rId12" Type="http://schemas.openxmlformats.org/officeDocument/2006/relationships/customXml" Target="../../customXml/item467.xml"/><Relationship Id="rId17" Type="http://schemas.openxmlformats.org/officeDocument/2006/relationships/slideLayout" Target="../slideLayouts/slideLayout13.xml"/><Relationship Id="rId2" Type="http://schemas.openxmlformats.org/officeDocument/2006/relationships/customXml" Target="../../customXml/item372.xml"/><Relationship Id="rId16" Type="http://schemas.openxmlformats.org/officeDocument/2006/relationships/customXml" Target="../../customXml/item337.xml"/><Relationship Id="rId20" Type="http://schemas.openxmlformats.org/officeDocument/2006/relationships/slide" Target="slide19.xml"/><Relationship Id="rId1" Type="http://schemas.openxmlformats.org/officeDocument/2006/relationships/customXml" Target="../../customXml/item285.xml"/><Relationship Id="rId6" Type="http://schemas.openxmlformats.org/officeDocument/2006/relationships/customXml" Target="../../customXml/item290.xml"/><Relationship Id="rId11" Type="http://schemas.openxmlformats.org/officeDocument/2006/relationships/customXml" Target="../../customXml/item426.xml"/><Relationship Id="rId5" Type="http://schemas.openxmlformats.org/officeDocument/2006/relationships/customXml" Target="../../customXml/item373.xml"/><Relationship Id="rId15" Type="http://schemas.openxmlformats.org/officeDocument/2006/relationships/customXml" Target="../../customXml/item353.xml"/><Relationship Id="rId23" Type="http://schemas.openxmlformats.org/officeDocument/2006/relationships/slide" Target="slide1.xml"/><Relationship Id="rId10" Type="http://schemas.openxmlformats.org/officeDocument/2006/relationships/customXml" Target="../../customXml/item89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317.xml"/><Relationship Id="rId9" Type="http://schemas.openxmlformats.org/officeDocument/2006/relationships/customXml" Target="../../customXml/item12.xml"/><Relationship Id="rId14" Type="http://schemas.openxmlformats.org/officeDocument/2006/relationships/customXml" Target="../../customXml/item482.xml"/><Relationship Id="rId22" Type="http://schemas.openxmlformats.org/officeDocument/2006/relationships/slide" Target="slide2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0.xml"/><Relationship Id="rId13" Type="http://schemas.openxmlformats.org/officeDocument/2006/relationships/customXml" Target="../../customXml/item483.xml"/><Relationship Id="rId18" Type="http://schemas.openxmlformats.org/officeDocument/2006/relationships/slide" Target="slide18.xml"/><Relationship Id="rId3" Type="http://schemas.openxmlformats.org/officeDocument/2006/relationships/customXml" Target="../../customXml/item51.xml"/><Relationship Id="rId21" Type="http://schemas.openxmlformats.org/officeDocument/2006/relationships/slide" Target="slide29.xml"/><Relationship Id="rId7" Type="http://schemas.openxmlformats.org/officeDocument/2006/relationships/customXml" Target="../../customXml/item115.xml"/><Relationship Id="rId12" Type="http://schemas.openxmlformats.org/officeDocument/2006/relationships/customXml" Target="../../customXml/item470.xml"/><Relationship Id="rId17" Type="http://schemas.openxmlformats.org/officeDocument/2006/relationships/slide" Target="slide20.xml"/><Relationship Id="rId2" Type="http://schemas.openxmlformats.org/officeDocument/2006/relationships/customXml" Target="../../customXml/item361.xml"/><Relationship Id="rId16" Type="http://schemas.openxmlformats.org/officeDocument/2006/relationships/slideLayout" Target="../slideLayouts/slideLayout13.xml"/><Relationship Id="rId20" Type="http://schemas.openxmlformats.org/officeDocument/2006/relationships/slide" Target="slide23.xml"/><Relationship Id="rId1" Type="http://schemas.openxmlformats.org/officeDocument/2006/relationships/customXml" Target="../../customXml/item94.xml"/><Relationship Id="rId6" Type="http://schemas.openxmlformats.org/officeDocument/2006/relationships/customXml" Target="../../customXml/item362.xml"/><Relationship Id="rId11" Type="http://schemas.openxmlformats.org/officeDocument/2006/relationships/customXml" Target="../../customXml/item469.xml"/><Relationship Id="rId5" Type="http://schemas.openxmlformats.org/officeDocument/2006/relationships/customXml" Target="../../customXml/item385.xml"/><Relationship Id="rId15" Type="http://schemas.openxmlformats.org/officeDocument/2006/relationships/customXml" Target="../../customXml/item122.xml"/><Relationship Id="rId10" Type="http://schemas.openxmlformats.org/officeDocument/2006/relationships/customXml" Target="../../customXml/item427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388.xml"/><Relationship Id="rId9" Type="http://schemas.openxmlformats.org/officeDocument/2006/relationships/customXml" Target="../../customXml/item389.xml"/><Relationship Id="rId14" Type="http://schemas.openxmlformats.org/officeDocument/2006/relationships/customXml" Target="../../customXml/item104.xml"/><Relationship Id="rId22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4.xml"/><Relationship Id="rId13" Type="http://schemas.openxmlformats.org/officeDocument/2006/relationships/customXml" Target="../../customXml/item217.xml"/><Relationship Id="rId18" Type="http://schemas.openxmlformats.org/officeDocument/2006/relationships/slide" Target="slide24.xml"/><Relationship Id="rId3" Type="http://schemas.openxmlformats.org/officeDocument/2006/relationships/customXml" Target="../../customXml/item11.xml"/><Relationship Id="rId21" Type="http://schemas.openxmlformats.org/officeDocument/2006/relationships/slide" Target="slide1.xml"/><Relationship Id="rId7" Type="http://schemas.openxmlformats.org/officeDocument/2006/relationships/customXml" Target="../../customXml/item41.xml"/><Relationship Id="rId12" Type="http://schemas.openxmlformats.org/officeDocument/2006/relationships/customXml" Target="../../customXml/item484.xml"/><Relationship Id="rId17" Type="http://schemas.openxmlformats.org/officeDocument/2006/relationships/image" Target="../media/image10.png"/><Relationship Id="rId2" Type="http://schemas.openxmlformats.org/officeDocument/2006/relationships/customXml" Target="../../customXml/item354.xml"/><Relationship Id="rId16" Type="http://schemas.openxmlformats.org/officeDocument/2006/relationships/slide" Target="slide17.xml"/><Relationship Id="rId20" Type="http://schemas.openxmlformats.org/officeDocument/2006/relationships/slide" Target="slide29.xml"/><Relationship Id="rId1" Type="http://schemas.openxmlformats.org/officeDocument/2006/relationships/customXml" Target="../../customXml/item313.xml"/><Relationship Id="rId6" Type="http://schemas.openxmlformats.org/officeDocument/2006/relationships/customXml" Target="../../customXml/item276.xml"/><Relationship Id="rId11" Type="http://schemas.openxmlformats.org/officeDocument/2006/relationships/customXml" Target="../../customXml/item472.xml"/><Relationship Id="rId5" Type="http://schemas.openxmlformats.org/officeDocument/2006/relationships/customXml" Target="../../customXml/item102.xml"/><Relationship Id="rId15" Type="http://schemas.openxmlformats.org/officeDocument/2006/relationships/slideLayout" Target="../slideLayouts/slideLayout13.xml"/><Relationship Id="rId10" Type="http://schemas.openxmlformats.org/officeDocument/2006/relationships/customXml" Target="../../customXml/item471.xml"/><Relationship Id="rId19" Type="http://schemas.openxmlformats.org/officeDocument/2006/relationships/slide" Target="slide19.xml"/><Relationship Id="rId4" Type="http://schemas.openxmlformats.org/officeDocument/2006/relationships/customXml" Target="../../customXml/item168.xml"/><Relationship Id="rId9" Type="http://schemas.openxmlformats.org/officeDocument/2006/relationships/customXml" Target="../../customXml/item428.xml"/><Relationship Id="rId14" Type="http://schemas.openxmlformats.org/officeDocument/2006/relationships/customXml" Target="../../customXml/item10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1.xml"/><Relationship Id="rId13" Type="http://schemas.openxmlformats.org/officeDocument/2006/relationships/customXml" Target="../../customXml/item160.xml"/><Relationship Id="rId18" Type="http://schemas.openxmlformats.org/officeDocument/2006/relationships/image" Target="../media/image10.png"/><Relationship Id="rId3" Type="http://schemas.openxmlformats.org/officeDocument/2006/relationships/customXml" Target="../../customXml/item392.xml"/><Relationship Id="rId21" Type="http://schemas.openxmlformats.org/officeDocument/2006/relationships/slide" Target="slide1.xml"/><Relationship Id="rId7" Type="http://schemas.openxmlformats.org/officeDocument/2006/relationships/customXml" Target="../../customXml/item386.xml"/><Relationship Id="rId12" Type="http://schemas.openxmlformats.org/officeDocument/2006/relationships/customXml" Target="../../customXml/item485.xml"/><Relationship Id="rId17" Type="http://schemas.openxmlformats.org/officeDocument/2006/relationships/slide" Target="slide17.xml"/><Relationship Id="rId2" Type="http://schemas.openxmlformats.org/officeDocument/2006/relationships/customXml" Target="../../customXml/item137.xml"/><Relationship Id="rId16" Type="http://schemas.openxmlformats.org/officeDocument/2006/relationships/slide" Target="slide24.xml"/><Relationship Id="rId20" Type="http://schemas.openxmlformats.org/officeDocument/2006/relationships/slide" Target="slide29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94.xml"/><Relationship Id="rId11" Type="http://schemas.openxmlformats.org/officeDocument/2006/relationships/customXml" Target="../../customXml/item474.xml"/><Relationship Id="rId5" Type="http://schemas.openxmlformats.org/officeDocument/2006/relationships/customXml" Target="../../customXml/item179.xml"/><Relationship Id="rId15" Type="http://schemas.openxmlformats.org/officeDocument/2006/relationships/slideLayout" Target="../slideLayouts/slideLayout13.xml"/><Relationship Id="rId10" Type="http://schemas.openxmlformats.org/officeDocument/2006/relationships/customXml" Target="../../customXml/item473.xml"/><Relationship Id="rId19" Type="http://schemas.openxmlformats.org/officeDocument/2006/relationships/slide" Target="slide21.xml"/><Relationship Id="rId4" Type="http://schemas.openxmlformats.org/officeDocument/2006/relationships/customXml" Target="../../customXml/item371.xml"/><Relationship Id="rId9" Type="http://schemas.openxmlformats.org/officeDocument/2006/relationships/customXml" Target="../../customXml/item429.xml"/><Relationship Id="rId14" Type="http://schemas.openxmlformats.org/officeDocument/2006/relationships/customXml" Target="../../customXml/item8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1.xml"/><Relationship Id="rId13" Type="http://schemas.openxmlformats.org/officeDocument/2006/relationships/customXml" Target="../../customXml/item486.xml"/><Relationship Id="rId18" Type="http://schemas.openxmlformats.org/officeDocument/2006/relationships/image" Target="../media/image10.png"/><Relationship Id="rId3" Type="http://schemas.openxmlformats.org/officeDocument/2006/relationships/customXml" Target="../../customXml/item225.xml"/><Relationship Id="rId21" Type="http://schemas.openxmlformats.org/officeDocument/2006/relationships/slide" Target="slide29.xml"/><Relationship Id="rId7" Type="http://schemas.openxmlformats.org/officeDocument/2006/relationships/customXml" Target="../../customXml/item383.xml"/><Relationship Id="rId12" Type="http://schemas.openxmlformats.org/officeDocument/2006/relationships/customXml" Target="../../customXml/item476.xml"/><Relationship Id="rId17" Type="http://schemas.openxmlformats.org/officeDocument/2006/relationships/slide" Target="slide23.xml"/><Relationship Id="rId2" Type="http://schemas.openxmlformats.org/officeDocument/2006/relationships/customXml" Target="../../customXml/item358.xml"/><Relationship Id="rId16" Type="http://schemas.openxmlformats.org/officeDocument/2006/relationships/slideLayout" Target="../slideLayouts/slideLayout13.xml"/><Relationship Id="rId20" Type="http://schemas.openxmlformats.org/officeDocument/2006/relationships/slide" Target="slide20.xml"/><Relationship Id="rId1" Type="http://schemas.openxmlformats.org/officeDocument/2006/relationships/customXml" Target="../../customXml/item403.xml"/><Relationship Id="rId6" Type="http://schemas.openxmlformats.org/officeDocument/2006/relationships/customXml" Target="../../customXml/item100.xml"/><Relationship Id="rId11" Type="http://schemas.openxmlformats.org/officeDocument/2006/relationships/customXml" Target="../../customXml/item475.xml"/><Relationship Id="rId5" Type="http://schemas.openxmlformats.org/officeDocument/2006/relationships/customXml" Target="../../customXml/item311.xml"/><Relationship Id="rId15" Type="http://schemas.openxmlformats.org/officeDocument/2006/relationships/customXml" Target="../../customXml/item207.xml"/><Relationship Id="rId10" Type="http://schemas.openxmlformats.org/officeDocument/2006/relationships/customXml" Target="../../customXml/item430.xml"/><Relationship Id="rId19" Type="http://schemas.openxmlformats.org/officeDocument/2006/relationships/slide" Target="slide22.xml"/><Relationship Id="rId4" Type="http://schemas.openxmlformats.org/officeDocument/2006/relationships/customXml" Target="../../customXml/item69.xml"/><Relationship Id="rId9" Type="http://schemas.openxmlformats.org/officeDocument/2006/relationships/customXml" Target="../../customXml/item67.xml"/><Relationship Id="rId14" Type="http://schemas.openxmlformats.org/officeDocument/2006/relationships/customXml" Target="../../customXml/item338.xml"/><Relationship Id="rId22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7.xml"/><Relationship Id="rId13" Type="http://schemas.openxmlformats.org/officeDocument/2006/relationships/slide" Target="slide27.xml"/><Relationship Id="rId3" Type="http://schemas.openxmlformats.org/officeDocument/2006/relationships/customXml" Target="../../customXml/item326.xml"/><Relationship Id="rId7" Type="http://schemas.openxmlformats.org/officeDocument/2006/relationships/customXml" Target="../../customXml/item431.xml"/><Relationship Id="rId12" Type="http://schemas.openxmlformats.org/officeDocument/2006/relationships/slideLayout" Target="../slideLayouts/slideLayout13.xml"/><Relationship Id="rId2" Type="http://schemas.openxmlformats.org/officeDocument/2006/relationships/customXml" Target="../../customXml/item279.xml"/><Relationship Id="rId16" Type="http://schemas.openxmlformats.org/officeDocument/2006/relationships/slide" Target="slide1.xml"/><Relationship Id="rId1" Type="http://schemas.openxmlformats.org/officeDocument/2006/relationships/customXml" Target="../../customXml/item254.xml"/><Relationship Id="rId6" Type="http://schemas.openxmlformats.org/officeDocument/2006/relationships/customXml" Target="../../customXml/item367.xml"/><Relationship Id="rId11" Type="http://schemas.openxmlformats.org/officeDocument/2006/relationships/customXml" Target="../../customXml/item18.xml"/><Relationship Id="rId5" Type="http://schemas.openxmlformats.org/officeDocument/2006/relationships/customXml" Target="../../customXml/item188.xml"/><Relationship Id="rId15" Type="http://schemas.openxmlformats.org/officeDocument/2006/relationships/slide" Target="slide26.xml"/><Relationship Id="rId10" Type="http://schemas.openxmlformats.org/officeDocument/2006/relationships/customXml" Target="../../customXml/item283.xml"/><Relationship Id="rId4" Type="http://schemas.openxmlformats.org/officeDocument/2006/relationships/customXml" Target="../../customXml/item163.xml"/><Relationship Id="rId9" Type="http://schemas.openxmlformats.org/officeDocument/2006/relationships/customXml" Target="../../customXml/item478.xml"/><Relationship Id="rId1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4.xml"/><Relationship Id="rId13" Type="http://schemas.openxmlformats.org/officeDocument/2006/relationships/slideLayout" Target="../slideLayouts/slideLayout13.xml"/><Relationship Id="rId3" Type="http://schemas.openxmlformats.org/officeDocument/2006/relationships/customXml" Target="../../customXml/item349.xml"/><Relationship Id="rId7" Type="http://schemas.openxmlformats.org/officeDocument/2006/relationships/customXml" Target="../../customXml/item366.xml"/><Relationship Id="rId12" Type="http://schemas.openxmlformats.org/officeDocument/2006/relationships/customXml" Target="../../customXml/item54.xml"/><Relationship Id="rId17" Type="http://schemas.openxmlformats.org/officeDocument/2006/relationships/slide" Target="slide1.xml"/><Relationship Id="rId2" Type="http://schemas.openxmlformats.org/officeDocument/2006/relationships/customXml" Target="../../customXml/item21.xml"/><Relationship Id="rId16" Type="http://schemas.openxmlformats.org/officeDocument/2006/relationships/slide" Target="slide29.xml"/><Relationship Id="rId1" Type="http://schemas.openxmlformats.org/officeDocument/2006/relationships/customXml" Target="../../customXml/item235.xml"/><Relationship Id="rId6" Type="http://schemas.openxmlformats.org/officeDocument/2006/relationships/customXml" Target="../../customXml/item141.xml"/><Relationship Id="rId11" Type="http://schemas.openxmlformats.org/officeDocument/2006/relationships/customXml" Target="../../customXml/item167.xml"/><Relationship Id="rId5" Type="http://schemas.openxmlformats.org/officeDocument/2006/relationships/customXml" Target="../../customXml/item265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487.xml"/><Relationship Id="rId4" Type="http://schemas.openxmlformats.org/officeDocument/2006/relationships/customXml" Target="../../customXml/item108.xml"/><Relationship Id="rId9" Type="http://schemas.openxmlformats.org/officeDocument/2006/relationships/customXml" Target="../../customXml/item432.xml"/><Relationship Id="rId1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customXml" Target="../../customXml/item164.xml"/><Relationship Id="rId18" Type="http://schemas.openxmlformats.org/officeDocument/2006/relationships/slide" Target="slide1.xml"/><Relationship Id="rId3" Type="http://schemas.openxmlformats.org/officeDocument/2006/relationships/customXml" Target="../../customXml/item65.xml"/><Relationship Id="rId7" Type="http://schemas.openxmlformats.org/officeDocument/2006/relationships/customXml" Target="../../customXml/item213.xml"/><Relationship Id="rId12" Type="http://schemas.openxmlformats.org/officeDocument/2006/relationships/customXml" Target="../../customXml/item281.xml"/><Relationship Id="rId17" Type="http://schemas.openxmlformats.org/officeDocument/2006/relationships/slide" Target="slide29.xml"/><Relationship Id="rId2" Type="http://schemas.openxmlformats.org/officeDocument/2006/relationships/customXml" Target="../../customXml/item25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390.xml"/><Relationship Id="rId6" Type="http://schemas.openxmlformats.org/officeDocument/2006/relationships/customXml" Target="../../customXml/item117.xml"/><Relationship Id="rId11" Type="http://schemas.openxmlformats.org/officeDocument/2006/relationships/customXml" Target="../../customXml/item488.xml"/><Relationship Id="rId5" Type="http://schemas.openxmlformats.org/officeDocument/2006/relationships/customXml" Target="../../customXml/item259.xml"/><Relationship Id="rId15" Type="http://schemas.openxmlformats.org/officeDocument/2006/relationships/slide" Target="slide25.xml"/><Relationship Id="rId10" Type="http://schemas.openxmlformats.org/officeDocument/2006/relationships/customXml" Target="../../customXml/item479.xml"/><Relationship Id="rId4" Type="http://schemas.openxmlformats.org/officeDocument/2006/relationships/customXml" Target="../../customXml/item347.xml"/><Relationship Id="rId9" Type="http://schemas.openxmlformats.org/officeDocument/2006/relationships/customXml" Target="../../customXml/item433.xml"/><Relationship Id="rId14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4.xml"/><Relationship Id="rId13" Type="http://schemas.openxmlformats.org/officeDocument/2006/relationships/slideLayout" Target="../slideLayouts/slideLayout13.xml"/><Relationship Id="rId3" Type="http://schemas.openxmlformats.org/officeDocument/2006/relationships/customXml" Target="../../customXml/item6.xml"/><Relationship Id="rId7" Type="http://schemas.openxmlformats.org/officeDocument/2006/relationships/customXml" Target="../../customXml/item208.xml"/><Relationship Id="rId12" Type="http://schemas.openxmlformats.org/officeDocument/2006/relationships/customXml" Target="../../customXml/item327.xml"/><Relationship Id="rId17" Type="http://schemas.openxmlformats.org/officeDocument/2006/relationships/slide" Target="slide1.xml"/><Relationship Id="rId2" Type="http://schemas.openxmlformats.org/officeDocument/2006/relationships/customXml" Target="../../customXml/item77.xml"/><Relationship Id="rId16" Type="http://schemas.openxmlformats.org/officeDocument/2006/relationships/slide" Target="slide29.xml"/><Relationship Id="rId1" Type="http://schemas.openxmlformats.org/officeDocument/2006/relationships/customXml" Target="../../customXml/item155.xml"/><Relationship Id="rId6" Type="http://schemas.openxmlformats.org/officeDocument/2006/relationships/customXml" Target="../../customXml/item301.xml"/><Relationship Id="rId11" Type="http://schemas.openxmlformats.org/officeDocument/2006/relationships/customXml" Target="../../customXml/item88.xml"/><Relationship Id="rId5" Type="http://schemas.openxmlformats.org/officeDocument/2006/relationships/customXml" Target="../../customXml/item176.xml"/><Relationship Id="rId15" Type="http://schemas.openxmlformats.org/officeDocument/2006/relationships/image" Target="../media/image10.png"/><Relationship Id="rId10" Type="http://schemas.openxmlformats.org/officeDocument/2006/relationships/customXml" Target="../../customXml/item489.xml"/><Relationship Id="rId4" Type="http://schemas.openxmlformats.org/officeDocument/2006/relationships/customXml" Target="../../customXml/item377.xml"/><Relationship Id="rId9" Type="http://schemas.openxmlformats.org/officeDocument/2006/relationships/customXml" Target="../../customXml/item480.xml"/><Relationship Id="rId14" Type="http://schemas.openxmlformats.org/officeDocument/2006/relationships/slide" Target="slide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customXml" Target="../../customXml/item335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184.xml"/><Relationship Id="rId1" Type="http://schemas.openxmlformats.org/officeDocument/2006/relationships/customXml" Target="../../customXml/item228.xml"/><Relationship Id="rId6" Type="http://schemas.openxmlformats.org/officeDocument/2006/relationships/customXml" Target="../../customXml/item435.xml"/><Relationship Id="rId5" Type="http://schemas.openxmlformats.org/officeDocument/2006/relationships/customXml" Target="../../customXml/item64.xml"/><Relationship Id="rId10" Type="http://schemas.openxmlformats.org/officeDocument/2006/relationships/slide" Target="slide1.xml"/><Relationship Id="rId4" Type="http://schemas.openxmlformats.org/officeDocument/2006/relationships/customXml" Target="../../customXml/item7.xml"/><Relationship Id="rId9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382.xml"/><Relationship Id="rId7" Type="http://schemas.openxmlformats.org/officeDocument/2006/relationships/customXml" Target="../../customXml/item289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495.xml"/><Relationship Id="rId6" Type="http://schemas.openxmlformats.org/officeDocument/2006/relationships/customXml" Target="../../customXml/item144.xml"/><Relationship Id="rId5" Type="http://schemas.openxmlformats.org/officeDocument/2006/relationships/customXml" Target="../../customXml/item369.xml"/><Relationship Id="rId4" Type="http://schemas.openxmlformats.org/officeDocument/2006/relationships/customXml" Target="../../customXml/item239.xml"/><Relationship Id="rId9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29.xml"/><Relationship Id="rId7" Type="http://schemas.openxmlformats.org/officeDocument/2006/relationships/slide" Target="slide32.xml"/><Relationship Id="rId2" Type="http://schemas.openxmlformats.org/officeDocument/2006/relationships/customXml" Target="../../customXml/item215.xml"/><Relationship Id="rId1" Type="http://schemas.openxmlformats.org/officeDocument/2006/relationships/customXml" Target="../../customXml/item161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110.xml"/><Relationship Id="rId4" Type="http://schemas.openxmlformats.org/officeDocument/2006/relationships/customXml" Target="../../customXml/item29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customXml" Target="../../customXml/item499.xml"/><Relationship Id="rId7" Type="http://schemas.openxmlformats.org/officeDocument/2006/relationships/slide" Target="slide32.xml"/><Relationship Id="rId2" Type="http://schemas.openxmlformats.org/officeDocument/2006/relationships/customXml" Target="../../customXml/item498.xml"/><Relationship Id="rId1" Type="http://schemas.openxmlformats.org/officeDocument/2006/relationships/customXml" Target="../../customXml/item497.xml"/><Relationship Id="rId6" Type="http://schemas.openxmlformats.org/officeDocument/2006/relationships/slideLayout" Target="../slideLayouts/slideLayout13.xml"/><Relationship Id="rId5" Type="http://schemas.openxmlformats.org/officeDocument/2006/relationships/customXml" Target="../../customXml/item501.xml"/><Relationship Id="rId4" Type="http://schemas.openxmlformats.org/officeDocument/2006/relationships/customXml" Target="../../customXml/item50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39.xml"/><Relationship Id="rId2" Type="http://schemas.openxmlformats.org/officeDocument/2006/relationships/customXml" Target="../../customXml/item123.xml"/><Relationship Id="rId1" Type="http://schemas.openxmlformats.org/officeDocument/2006/relationships/customXml" Target="../../customXml/item387.xml"/><Relationship Id="rId5" Type="http://schemas.openxmlformats.org/officeDocument/2006/relationships/slide" Target="slide1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2.xml"/><Relationship Id="rId3" Type="http://schemas.openxmlformats.org/officeDocument/2006/relationships/customXml" Target="../../customXml/item73.xml"/><Relationship Id="rId7" Type="http://schemas.openxmlformats.org/officeDocument/2006/relationships/customXml" Target="../../customXml/item370.xml"/><Relationship Id="rId2" Type="http://schemas.openxmlformats.org/officeDocument/2006/relationships/customXml" Target="../../customXml/item496.xml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166.xml"/><Relationship Id="rId5" Type="http://schemas.openxmlformats.org/officeDocument/2006/relationships/customXml" Target="../../customXml/item75.xml"/><Relationship Id="rId10" Type="http://schemas.openxmlformats.org/officeDocument/2006/relationships/slide" Target="slide5.xml"/><Relationship Id="rId4" Type="http://schemas.openxmlformats.org/officeDocument/2006/relationships/customXml" Target="../../customXml/item287.xml"/><Relationship Id="rId9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13" Type="http://schemas.openxmlformats.org/officeDocument/2006/relationships/customXml" Target="../../customXml/item341.xml"/><Relationship Id="rId18" Type="http://schemas.openxmlformats.org/officeDocument/2006/relationships/slide" Target="slide9.xml"/><Relationship Id="rId3" Type="http://schemas.openxmlformats.org/officeDocument/2006/relationships/customXml" Target="../../customXml/item410.xml"/><Relationship Id="rId7" Type="http://schemas.openxmlformats.org/officeDocument/2006/relationships/customXml" Target="../../customXml/item415.xml"/><Relationship Id="rId12" Type="http://schemas.openxmlformats.org/officeDocument/2006/relationships/customXml" Target="../../customXml/item149.xml"/><Relationship Id="rId17" Type="http://schemas.openxmlformats.org/officeDocument/2006/relationships/slide" Target="slide8.xml"/><Relationship Id="rId2" Type="http://schemas.openxmlformats.org/officeDocument/2006/relationships/customXml" Target="../../customXml/item257.xml"/><Relationship Id="rId16" Type="http://schemas.openxmlformats.org/officeDocument/2006/relationships/image" Target="../media/image7.png"/><Relationship Id="rId20" Type="http://schemas.openxmlformats.org/officeDocument/2006/relationships/slide" Target="slide1.xml"/><Relationship Id="rId1" Type="http://schemas.openxmlformats.org/officeDocument/2006/relationships/customXml" Target="../../customXml/item183.xml"/><Relationship Id="rId6" Type="http://schemas.openxmlformats.org/officeDocument/2006/relationships/customXml" Target="../../customXml/item251.xml"/><Relationship Id="rId11" Type="http://schemas.openxmlformats.org/officeDocument/2006/relationships/customXml" Target="../../customXml/item343.xml"/><Relationship Id="rId5" Type="http://schemas.openxmlformats.org/officeDocument/2006/relationships/customXml" Target="../../customXml/item32.xml"/><Relationship Id="rId15" Type="http://schemas.openxmlformats.org/officeDocument/2006/relationships/slideLayout" Target="../slideLayouts/slideLayout13.xml"/><Relationship Id="rId10" Type="http://schemas.openxmlformats.org/officeDocument/2006/relationships/customXml" Target="../../customXml/item153.xml"/><Relationship Id="rId19" Type="http://schemas.openxmlformats.org/officeDocument/2006/relationships/slide" Target="slide6.xml"/><Relationship Id="rId4" Type="http://schemas.openxmlformats.org/officeDocument/2006/relationships/customXml" Target="../../customXml/item219.xml"/><Relationship Id="rId9" Type="http://schemas.openxmlformats.org/officeDocument/2006/relationships/customXml" Target="../../customXml/item3.xml"/><Relationship Id="rId14" Type="http://schemas.openxmlformats.org/officeDocument/2006/relationships/customXml" Target="../../customXml/item6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9.xml"/><Relationship Id="rId13" Type="http://schemas.openxmlformats.org/officeDocument/2006/relationships/customXml" Target="../../customXml/item127.xml"/><Relationship Id="rId18" Type="http://schemas.openxmlformats.org/officeDocument/2006/relationships/slide" Target="slide5.xml"/><Relationship Id="rId3" Type="http://schemas.openxmlformats.org/officeDocument/2006/relationships/customXml" Target="../../customXml/item273.xml"/><Relationship Id="rId21" Type="http://schemas.openxmlformats.org/officeDocument/2006/relationships/slide" Target="slide1.xml"/><Relationship Id="rId7" Type="http://schemas.openxmlformats.org/officeDocument/2006/relationships/customXml" Target="../../customXml/item438.xml"/><Relationship Id="rId12" Type="http://schemas.openxmlformats.org/officeDocument/2006/relationships/customXml" Target="../../customXml/item106.xml"/><Relationship Id="rId17" Type="http://schemas.openxmlformats.org/officeDocument/2006/relationships/image" Target="../media/image7.png"/><Relationship Id="rId2" Type="http://schemas.openxmlformats.org/officeDocument/2006/relationships/customXml" Target="../../customXml/item148.xml"/><Relationship Id="rId16" Type="http://schemas.openxmlformats.org/officeDocument/2006/relationships/slideLayout" Target="../slideLayouts/slideLayout13.xml"/><Relationship Id="rId20" Type="http://schemas.openxmlformats.org/officeDocument/2006/relationships/slide" Target="slide7.xml"/><Relationship Id="rId1" Type="http://schemas.openxmlformats.org/officeDocument/2006/relationships/customXml" Target="../../customXml/item275.xml"/><Relationship Id="rId6" Type="http://schemas.openxmlformats.org/officeDocument/2006/relationships/customXml" Target="../../customXml/item437.xml"/><Relationship Id="rId11" Type="http://schemas.openxmlformats.org/officeDocument/2006/relationships/customXml" Target="../../customXml/item400.xml"/><Relationship Id="rId5" Type="http://schemas.openxmlformats.org/officeDocument/2006/relationships/customXml" Target="../../customXml/item436.xml"/><Relationship Id="rId15" Type="http://schemas.openxmlformats.org/officeDocument/2006/relationships/customXml" Target="../../customXml/item294.xml"/><Relationship Id="rId10" Type="http://schemas.openxmlformats.org/officeDocument/2006/relationships/customXml" Target="../../customXml/item169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376.xml"/><Relationship Id="rId14" Type="http://schemas.openxmlformats.org/officeDocument/2006/relationships/customXml" Target="../../customXml/item174.xml"/><Relationship Id="rId22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4.xml"/><Relationship Id="rId13" Type="http://schemas.openxmlformats.org/officeDocument/2006/relationships/customXml" Target="../../customXml/item368.xml"/><Relationship Id="rId18" Type="http://schemas.openxmlformats.org/officeDocument/2006/relationships/slide" Target="slide8.xml"/><Relationship Id="rId3" Type="http://schemas.openxmlformats.org/officeDocument/2006/relationships/customXml" Target="../../customXml/item381.xml"/><Relationship Id="rId21" Type="http://schemas.openxmlformats.org/officeDocument/2006/relationships/slide" Target="slide13.xml"/><Relationship Id="rId7" Type="http://schemas.openxmlformats.org/officeDocument/2006/relationships/customXml" Target="../../customXml/item440.xml"/><Relationship Id="rId12" Type="http://schemas.openxmlformats.org/officeDocument/2006/relationships/customXml" Target="../../customXml/item342.xml"/><Relationship Id="rId17" Type="http://schemas.openxmlformats.org/officeDocument/2006/relationships/image" Target="../media/image7.png"/><Relationship Id="rId2" Type="http://schemas.openxmlformats.org/officeDocument/2006/relationships/customXml" Target="../../customXml/item274.xml"/><Relationship Id="rId16" Type="http://schemas.openxmlformats.org/officeDocument/2006/relationships/slideLayout" Target="../slideLayouts/slideLayout13.xml"/><Relationship Id="rId20" Type="http://schemas.openxmlformats.org/officeDocument/2006/relationships/slide" Target="slide1.xml"/><Relationship Id="rId1" Type="http://schemas.openxmlformats.org/officeDocument/2006/relationships/customXml" Target="../../customXml/item165.xml"/><Relationship Id="rId6" Type="http://schemas.openxmlformats.org/officeDocument/2006/relationships/customXml" Target="../../customXml/item379.xml"/><Relationship Id="rId11" Type="http://schemas.openxmlformats.org/officeDocument/2006/relationships/customXml" Target="../../customXml/item231.xml"/><Relationship Id="rId5" Type="http://schemas.openxmlformats.org/officeDocument/2006/relationships/customXml" Target="../../customXml/item374.xml"/><Relationship Id="rId15" Type="http://schemas.openxmlformats.org/officeDocument/2006/relationships/customXml" Target="../../customXml/item34.xml"/><Relationship Id="rId10" Type="http://schemas.openxmlformats.org/officeDocument/2006/relationships/customXml" Target="../../customXml/item226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142.xml"/><Relationship Id="rId9" Type="http://schemas.openxmlformats.org/officeDocument/2006/relationships/customXml" Target="../../customXml/item130.xml"/><Relationship Id="rId14" Type="http://schemas.openxmlformats.org/officeDocument/2006/relationships/customXml" Target="../../customXml/item18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9.xml"/><Relationship Id="rId13" Type="http://schemas.openxmlformats.org/officeDocument/2006/relationships/customXml" Target="../../customXml/item20.xml"/><Relationship Id="rId18" Type="http://schemas.openxmlformats.org/officeDocument/2006/relationships/slide" Target="slide1.xml"/><Relationship Id="rId3" Type="http://schemas.openxmlformats.org/officeDocument/2006/relationships/customXml" Target="../../customXml/item157.xml"/><Relationship Id="rId7" Type="http://schemas.openxmlformats.org/officeDocument/2006/relationships/customXml" Target="../../customXml/item22.xml"/><Relationship Id="rId12" Type="http://schemas.openxmlformats.org/officeDocument/2006/relationships/customXml" Target="../../customXml/item375.xml"/><Relationship Id="rId17" Type="http://schemas.openxmlformats.org/officeDocument/2006/relationships/slide" Target="slide7.xml"/><Relationship Id="rId2" Type="http://schemas.openxmlformats.org/officeDocument/2006/relationships/customXml" Target="../../customXml/item24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180.xml"/><Relationship Id="rId6" Type="http://schemas.openxmlformats.org/officeDocument/2006/relationships/customXml" Target="../../customXml/item441.xml"/><Relationship Id="rId11" Type="http://schemas.openxmlformats.org/officeDocument/2006/relationships/customXml" Target="../../customXml/item234.xml"/><Relationship Id="rId5" Type="http://schemas.openxmlformats.org/officeDocument/2006/relationships/customXml" Target="../../customXml/item413.xml"/><Relationship Id="rId15" Type="http://schemas.openxmlformats.org/officeDocument/2006/relationships/slideLayout" Target="../slideLayouts/slideLayout13.xml"/><Relationship Id="rId10" Type="http://schemas.openxmlformats.org/officeDocument/2006/relationships/customXml" Target="../../customXml/item346.xml"/><Relationship Id="rId19" Type="http://schemas.openxmlformats.org/officeDocument/2006/relationships/slide" Target="slide9.xml"/><Relationship Id="rId4" Type="http://schemas.openxmlformats.org/officeDocument/2006/relationships/customXml" Target="../../customXml/item412.xml"/><Relationship Id="rId9" Type="http://schemas.openxmlformats.org/officeDocument/2006/relationships/customXml" Target="../../customXml/item42.xml"/><Relationship Id="rId14" Type="http://schemas.openxmlformats.org/officeDocument/2006/relationships/customXml" Target="../../customXml/item23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2.xml"/><Relationship Id="rId13" Type="http://schemas.openxmlformats.org/officeDocument/2006/relationships/customXml" Target="../../customXml/item261.xml"/><Relationship Id="rId18" Type="http://schemas.openxmlformats.org/officeDocument/2006/relationships/customXml" Target="../../customXml/item10.xml"/><Relationship Id="rId26" Type="http://schemas.openxmlformats.org/officeDocument/2006/relationships/slide" Target="slide25.xml"/><Relationship Id="rId3" Type="http://schemas.openxmlformats.org/officeDocument/2006/relationships/customXml" Target="../../customXml/item154.xml"/><Relationship Id="rId21" Type="http://schemas.openxmlformats.org/officeDocument/2006/relationships/slideLayout" Target="../slideLayouts/slideLayout13.xml"/><Relationship Id="rId7" Type="http://schemas.openxmlformats.org/officeDocument/2006/relationships/customXml" Target="../../customXml/item28.xml"/><Relationship Id="rId12" Type="http://schemas.openxmlformats.org/officeDocument/2006/relationships/customXml" Target="../../customXml/item36.xml"/><Relationship Id="rId17" Type="http://schemas.openxmlformats.org/officeDocument/2006/relationships/customXml" Target="../../customXml/item414.xml"/><Relationship Id="rId25" Type="http://schemas.openxmlformats.org/officeDocument/2006/relationships/slide" Target="slide12.xml"/><Relationship Id="rId2" Type="http://schemas.openxmlformats.org/officeDocument/2006/relationships/customXml" Target="../../customXml/item162.xml"/><Relationship Id="rId16" Type="http://schemas.openxmlformats.org/officeDocument/2006/relationships/customXml" Target="../../customXml/item118.xml"/><Relationship Id="rId20" Type="http://schemas.openxmlformats.org/officeDocument/2006/relationships/customXml" Target="../../customXml/item38.xml"/><Relationship Id="rId29" Type="http://schemas.openxmlformats.org/officeDocument/2006/relationships/slide" Target="slide1.xml"/><Relationship Id="rId1" Type="http://schemas.openxmlformats.org/officeDocument/2006/relationships/customXml" Target="../../customXml/item187.xml"/><Relationship Id="rId6" Type="http://schemas.openxmlformats.org/officeDocument/2006/relationships/customXml" Target="../../customXml/item175.xml"/><Relationship Id="rId11" Type="http://schemas.openxmlformats.org/officeDocument/2006/relationships/customXml" Target="../../customXml/item229.xml"/><Relationship Id="rId24" Type="http://schemas.openxmlformats.org/officeDocument/2006/relationships/slide" Target="slide11.xml"/><Relationship Id="rId5" Type="http://schemas.openxmlformats.org/officeDocument/2006/relationships/customXml" Target="../../customXml/item96.xml"/><Relationship Id="rId15" Type="http://schemas.openxmlformats.org/officeDocument/2006/relationships/customXml" Target="../../customXml/item305.xml"/><Relationship Id="rId23" Type="http://schemas.openxmlformats.org/officeDocument/2006/relationships/slide" Target="slide10.xml"/><Relationship Id="rId28" Type="http://schemas.openxmlformats.org/officeDocument/2006/relationships/slide" Target="slide30.xml"/><Relationship Id="rId10" Type="http://schemas.openxmlformats.org/officeDocument/2006/relationships/customXml" Target="../../customXml/item256.xml"/><Relationship Id="rId19" Type="http://schemas.openxmlformats.org/officeDocument/2006/relationships/customXml" Target="../../customXml/item126.xml"/><Relationship Id="rId4" Type="http://schemas.openxmlformats.org/officeDocument/2006/relationships/customXml" Target="../../customXml/item406.xml"/><Relationship Id="rId9" Type="http://schemas.openxmlformats.org/officeDocument/2006/relationships/customXml" Target="../../customXml/item236.xml"/><Relationship Id="rId14" Type="http://schemas.openxmlformats.org/officeDocument/2006/relationships/customXml" Target="../../customXml/item79.xml"/><Relationship Id="rId22" Type="http://schemas.openxmlformats.org/officeDocument/2006/relationships/image" Target="../media/image11.png"/><Relationship Id="rId27" Type="http://schemas.openxmlformats.org/officeDocument/2006/relationships/slide" Target="slide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  <p:sp>
        <p:nvSpPr>
          <p:cNvPr id="14" name="MousePointer">
            <a:extLst>
              <a:ext uri="{FF2B5EF4-FFF2-40B4-BE49-F238E27FC236}">
                <a16:creationId xmlns:a16="http://schemas.microsoft.com/office/drawing/2014/main" id="{738EA569-1978-44E8-9CBE-9C9E7EE5E46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6618304" y="373630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</a:t>
            </a:r>
            <a:r>
              <a:rPr lang="fr-FR" dirty="0" smtClean="0"/>
              <a:t>unique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73C93D3B-B406-4A42-9313-EB6C83805904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8209636" y="3254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8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1" name="MousePointer">
            <a:extLst>
              <a:ext uri="{FF2B5EF4-FFF2-40B4-BE49-F238E27FC236}">
                <a16:creationId xmlns:a16="http://schemas.microsoft.com/office/drawing/2014/main" id="{653569AF-C43D-4E42-B7D0-DDE12BC7F06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4925099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2" name="MousePointer">
            <a:extLst>
              <a:ext uri="{FF2B5EF4-FFF2-40B4-BE49-F238E27FC236}">
                <a16:creationId xmlns:a16="http://schemas.microsoft.com/office/drawing/2014/main" id="{3B17E94C-E11B-4C11-AC32-A63ADDD7158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6437986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D1D84262-AE72-4015-8313-892920982D61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7855624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URLs</a:t>
            </a:r>
            <a:r>
              <a:rPr lang="fr-FR" dirty="0"/>
              <a:t> Choix </a:t>
            </a:r>
            <a:r>
              <a:rPr lang="fr-FR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unique</a:t>
            </a:r>
            <a:endParaRPr lang="fr-FR" dirty="0" smtClean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9" name="MousePointer">
            <a:extLst>
              <a:ext uri="{FF2B5EF4-FFF2-40B4-BE49-F238E27FC236}">
                <a16:creationId xmlns:a16="http://schemas.microsoft.com/office/drawing/2014/main" id="{2AF91D4C-FF9D-459F-B2DD-5E572C5EF04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8192174" y="38131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1" name="MousePointer">
            <a:extLst>
              <a:ext uri="{FF2B5EF4-FFF2-40B4-BE49-F238E27FC236}">
                <a16:creationId xmlns:a16="http://schemas.microsoft.com/office/drawing/2014/main" id="{653569AF-C43D-4E42-B7D0-DDE12BC7F06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4925099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2" name="MousePointer">
            <a:extLst>
              <a:ext uri="{FF2B5EF4-FFF2-40B4-BE49-F238E27FC236}">
                <a16:creationId xmlns:a16="http://schemas.microsoft.com/office/drawing/2014/main" id="{3B17E94C-E11B-4C11-AC32-A63ADDD7158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6437986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D1D84262-AE72-4015-8313-892920982D61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7855624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9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URLs</a:t>
            </a:r>
            <a:r>
              <a:rPr lang="fr-FR" dirty="0"/>
              <a:t> Choix </a:t>
            </a:r>
            <a:r>
              <a:rPr lang="fr-FR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unique</a:t>
            </a:r>
            <a:endParaRPr lang="fr-FR" dirty="0" smtClean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1" name="MousePointer">
            <a:extLst>
              <a:ext uri="{FF2B5EF4-FFF2-40B4-BE49-F238E27FC236}">
                <a16:creationId xmlns:a16="http://schemas.microsoft.com/office/drawing/2014/main" id="{CFB01A53-C073-4A4D-A490-5F6D344AFE03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8173124" y="43735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2" name="MousePointer">
            <a:extLst>
              <a:ext uri="{FF2B5EF4-FFF2-40B4-BE49-F238E27FC236}">
                <a16:creationId xmlns:a16="http://schemas.microsoft.com/office/drawing/2014/main" id="{653569AF-C43D-4E42-B7D0-DDE12BC7F06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4925099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3B17E94C-E11B-4C11-AC32-A63ADDD7158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6437986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4" name="MousePointer">
            <a:extLst>
              <a:ext uri="{FF2B5EF4-FFF2-40B4-BE49-F238E27FC236}">
                <a16:creationId xmlns:a16="http://schemas.microsoft.com/office/drawing/2014/main" id="{D1D84262-AE72-4015-8313-892920982D61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7855624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6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9" name="MousePointer">
            <a:extLst>
              <a:ext uri="{FF2B5EF4-FFF2-40B4-BE49-F238E27FC236}">
                <a16:creationId xmlns:a16="http://schemas.microsoft.com/office/drawing/2014/main" id="{73C93D3B-B406-4A42-9313-EB6C8380590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8209636" y="3254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0" name="MousePointer">
            <a:extLst>
              <a:ext uri="{FF2B5EF4-FFF2-40B4-BE49-F238E27FC236}">
                <a16:creationId xmlns:a16="http://schemas.microsoft.com/office/drawing/2014/main" id="{2AF91D4C-FF9D-459F-B2DD-5E572C5EF044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8192174" y="38131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1" name="MousePointer">
            <a:extLst>
              <a:ext uri="{FF2B5EF4-FFF2-40B4-BE49-F238E27FC236}">
                <a16:creationId xmlns:a16="http://schemas.microsoft.com/office/drawing/2014/main" id="{CFB01A53-C073-4A4D-A490-5F6D344AFE03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8173124" y="43735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2" name="MousePointer">
            <a:extLst>
              <a:ext uri="{FF2B5EF4-FFF2-40B4-BE49-F238E27FC236}">
                <a16:creationId xmlns:a16="http://schemas.microsoft.com/office/drawing/2014/main" id="{653569AF-C43D-4E42-B7D0-DDE12BC7F062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4925099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3B17E94C-E11B-4C11-AC32-A63ADDD71580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 rot="20359169">
            <a:off x="6437986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4" name="MousePointer">
            <a:extLst>
              <a:ext uri="{FF2B5EF4-FFF2-40B4-BE49-F238E27FC236}">
                <a16:creationId xmlns:a16="http://schemas.microsoft.com/office/drawing/2014/main" id="{D1D84262-AE72-4015-8313-892920982D61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 rot="20359169">
            <a:off x="7855624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2C881FF7-338F-4A14-BB1D-9902C29BBEC4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8209636" y="3254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8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4" name="MousePointer">
            <a:extLst>
              <a:ext uri="{FF2B5EF4-FFF2-40B4-BE49-F238E27FC236}">
                <a16:creationId xmlns:a16="http://schemas.microsoft.com/office/drawing/2014/main" id="{653569AF-C43D-4E42-B7D0-DDE12BC7F06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4925099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5" name="MousePointer">
            <a:extLst>
              <a:ext uri="{FF2B5EF4-FFF2-40B4-BE49-F238E27FC236}">
                <a16:creationId xmlns:a16="http://schemas.microsoft.com/office/drawing/2014/main" id="{3B17E94C-E11B-4C11-AC32-A63ADDD7158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6437986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6" name="MousePointer">
            <a:extLst>
              <a:ext uri="{FF2B5EF4-FFF2-40B4-BE49-F238E27FC236}">
                <a16:creationId xmlns:a16="http://schemas.microsoft.com/office/drawing/2014/main" id="{D1D84262-AE72-4015-8313-892920982D61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7855624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4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0" name="MousePointer">
            <a:extLst>
              <a:ext uri="{FF2B5EF4-FFF2-40B4-BE49-F238E27FC236}">
                <a16:creationId xmlns:a16="http://schemas.microsoft.com/office/drawing/2014/main" id="{2AF91D4C-FF9D-459F-B2DD-5E572C5EF04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8192174" y="38131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2" name="MousePointer">
            <a:extLst>
              <a:ext uri="{FF2B5EF4-FFF2-40B4-BE49-F238E27FC236}">
                <a16:creationId xmlns:a16="http://schemas.microsoft.com/office/drawing/2014/main" id="{653569AF-C43D-4E42-B7D0-DDE12BC7F06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4925099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3B17E94C-E11B-4C11-AC32-A63ADDD7158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6437986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4" name="MousePointer">
            <a:extLst>
              <a:ext uri="{FF2B5EF4-FFF2-40B4-BE49-F238E27FC236}">
                <a16:creationId xmlns:a16="http://schemas.microsoft.com/office/drawing/2014/main" id="{D1D84262-AE72-4015-8313-892920982D61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7855624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URLs</a:t>
            </a:r>
            <a:r>
              <a:rPr lang="fr-FR" dirty="0"/>
              <a:t> Choix multiple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1" name="MousePointer">
            <a:extLst>
              <a:ext uri="{FF2B5EF4-FFF2-40B4-BE49-F238E27FC236}">
                <a16:creationId xmlns:a16="http://schemas.microsoft.com/office/drawing/2014/main" id="{CFB01A53-C073-4A4D-A490-5F6D344AFE03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8173124" y="43735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2" name="MousePointer">
            <a:extLst>
              <a:ext uri="{FF2B5EF4-FFF2-40B4-BE49-F238E27FC236}">
                <a16:creationId xmlns:a16="http://schemas.microsoft.com/office/drawing/2014/main" id="{653569AF-C43D-4E42-B7D0-DDE12BC7F06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4925099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3B17E94C-E11B-4C11-AC32-A63ADDD7158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6437986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4" name="MousePointer">
            <a:extLst>
              <a:ext uri="{FF2B5EF4-FFF2-40B4-BE49-F238E27FC236}">
                <a16:creationId xmlns:a16="http://schemas.microsoft.com/office/drawing/2014/main" id="{D1D84262-AE72-4015-8313-892920982D61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7855624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</a:t>
            </a:r>
            <a:r>
              <a:rPr lang="fr-FR" baseline="0" dirty="0"/>
              <a:t> multiples</a:t>
            </a:r>
            <a:endParaRPr lang="fr-FR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3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4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5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F308184C-1109-47AC-8690-E9A829B6C48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3A07EC1-AD34-47B2-85D2-C6696FE0D454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3E8491AC-3ED6-4DEC-83D0-C92F622CA3B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F4206F45-D28D-40BA-A2D1-957B5D56E45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MousePointer">
            <a:extLst>
              <a:ext uri="{FF2B5EF4-FFF2-40B4-BE49-F238E27FC236}">
                <a16:creationId xmlns:a16="http://schemas.microsoft.com/office/drawing/2014/main" id="{8E76F9F8-7CC2-4D25-9C20-5E232ED0011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1" name="MousePointer">
            <a:extLst>
              <a:ext uri="{FF2B5EF4-FFF2-40B4-BE49-F238E27FC236}">
                <a16:creationId xmlns:a16="http://schemas.microsoft.com/office/drawing/2014/main" id="{805B1491-EEF7-4678-A614-5AE78D733AA5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3434815">
            <a:off x="3804144" y="2916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2" name="MousePointer">
            <a:extLst>
              <a:ext uri="{FF2B5EF4-FFF2-40B4-BE49-F238E27FC236}">
                <a16:creationId xmlns:a16="http://schemas.microsoft.com/office/drawing/2014/main" id="{9CC88B48-4B70-4D6C-B6A2-79D9469C4F87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3434815">
            <a:off x="3804145" y="344270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8736D96C-0AB1-424D-9B4C-BA8FF20CEB3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05F3E5C-928E-40F9-AE79-4A06D7B556E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B201D8E-7543-48FC-96DE-408D2DBE53B1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85126759-1845-4B6B-9736-863C68491070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527029BB-FD3B-4588-9242-9853F21DB6C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EFDFDA4B-25DA-4295-9A56-8F7DF8378870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0" name="MousePointer">
            <a:extLst>
              <a:ext uri="{FF2B5EF4-FFF2-40B4-BE49-F238E27FC236}">
                <a16:creationId xmlns:a16="http://schemas.microsoft.com/office/drawing/2014/main" id="{658D3D6D-2A8F-4F3F-A2DA-DF47E6D18843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7445791" y="61642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2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805B1491-EEF7-4678-A614-5AE78D733AA5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3434815">
            <a:off x="3804144" y="2916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4" name="MousePointer">
            <a:extLst>
              <a:ext uri="{FF2B5EF4-FFF2-40B4-BE49-F238E27FC236}">
                <a16:creationId xmlns:a16="http://schemas.microsoft.com/office/drawing/2014/main" id="{9CC88B48-4B70-4D6C-B6A2-79D9469C4F8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3434815">
            <a:off x="3804145" y="344270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9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2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05F3E5C-928E-40F9-AE79-4A06D7B556E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4B1A5F5A-28CC-45FB-A706-453663F5AAC0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34A8293-8F77-479F-AEDB-C73C635C370F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75C7211B-E9B5-43C4-A8D4-7571046B225F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A0F6DFDD-FD47-4623-B4FF-BD567513461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9" name="MousePointer">
            <a:extLst>
              <a:ext uri="{FF2B5EF4-FFF2-40B4-BE49-F238E27FC236}">
                <a16:creationId xmlns:a16="http://schemas.microsoft.com/office/drawing/2014/main" id="{0C826963-B01B-4276-AC09-3F7F3FCC698F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4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5" name="MousePointer">
            <a:extLst>
              <a:ext uri="{FF2B5EF4-FFF2-40B4-BE49-F238E27FC236}">
                <a16:creationId xmlns:a16="http://schemas.microsoft.com/office/drawing/2014/main" id="{805B1491-EEF7-4678-A614-5AE78D733AA5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3434815">
            <a:off x="3804144" y="2916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6" name="MousePointer">
            <a:extLst>
              <a:ext uri="{FF2B5EF4-FFF2-40B4-BE49-F238E27FC236}">
                <a16:creationId xmlns:a16="http://schemas.microsoft.com/office/drawing/2014/main" id="{9CC88B48-4B70-4D6C-B6A2-79D9469C4F8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3434815">
            <a:off x="3804145" y="344270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7" name="MousePointer">
            <a:extLst>
              <a:ext uri="{FF2B5EF4-FFF2-40B4-BE49-F238E27FC236}">
                <a16:creationId xmlns:a16="http://schemas.microsoft.com/office/drawing/2014/main" id="{658D3D6D-2A8F-4F3F-A2DA-DF47E6D18843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7445791" y="61642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  <p:sp>
        <p:nvSpPr>
          <p:cNvPr id="17" name="MousePointer">
            <a:extLst>
              <a:ext uri="{FF2B5EF4-FFF2-40B4-BE49-F238E27FC236}">
                <a16:creationId xmlns:a16="http://schemas.microsoft.com/office/drawing/2014/main" id="{738EA569-1978-44E8-9CBE-9C9E7EE5E46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6618304" y="416880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7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2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7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2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55BE714F-5A16-481C-9D18-4F3DE0C1A90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009C9E3C-2C60-4A8C-9F64-49089CD3B35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80EFF1C3-7287-4C35-810E-3D2B08F76842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803B77DC-2B42-407C-B8B2-0226417CE54E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E6850098-6A72-4563-B9B6-3575878934E3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3" name="MousePointer">
            <a:extLst>
              <a:ext uri="{FF2B5EF4-FFF2-40B4-BE49-F238E27FC236}">
                <a16:creationId xmlns:a16="http://schemas.microsoft.com/office/drawing/2014/main" id="{87FB20E7-8B79-49D1-B069-05370FDDDD4F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4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9" name="MousePointer">
            <a:extLst>
              <a:ext uri="{FF2B5EF4-FFF2-40B4-BE49-F238E27FC236}">
                <a16:creationId xmlns:a16="http://schemas.microsoft.com/office/drawing/2014/main" id="{805B1491-EEF7-4678-A614-5AE78D733AA5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3434815">
            <a:off x="3804144" y="2916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0" name="MousePointer">
            <a:extLst>
              <a:ext uri="{FF2B5EF4-FFF2-40B4-BE49-F238E27FC236}">
                <a16:creationId xmlns:a16="http://schemas.microsoft.com/office/drawing/2014/main" id="{9CC88B48-4B70-4D6C-B6A2-79D9469C4F87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3434815">
            <a:off x="3804145" y="344270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1" name="MousePointer">
            <a:extLst>
              <a:ext uri="{FF2B5EF4-FFF2-40B4-BE49-F238E27FC236}">
                <a16:creationId xmlns:a16="http://schemas.microsoft.com/office/drawing/2014/main" id="{658D3D6D-2A8F-4F3F-A2DA-DF47E6D18843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7445791" y="61642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7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/>
          <p:cNvGrpSpPr/>
          <p:nvPr>
            <p:custDataLst>
              <p:custData r:id="rId6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2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21432A11-FA6C-4796-A363-E522D148AAA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190AAAB9-0D50-4B59-B208-FAB8D86856D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A14FE2-4248-40F1-BFFF-8C642C0DDF14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5C2BD685-177B-4BF6-ACE2-6DB8F0820B4C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BD42346D-9118-4048-B223-ED035F5ECB8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9" name="MousePointer">
            <a:extLst>
              <a:ext uri="{FF2B5EF4-FFF2-40B4-BE49-F238E27FC236}">
                <a16:creationId xmlns:a16="http://schemas.microsoft.com/office/drawing/2014/main" id="{61323B9B-BC09-47EE-98A9-E50E1D335F5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4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5" name="MousePointer">
            <a:extLst>
              <a:ext uri="{FF2B5EF4-FFF2-40B4-BE49-F238E27FC236}">
                <a16:creationId xmlns:a16="http://schemas.microsoft.com/office/drawing/2014/main" id="{805B1491-EEF7-4678-A614-5AE78D733AA5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3434815">
            <a:off x="3804144" y="2916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6" name="MousePointer">
            <a:extLst>
              <a:ext uri="{FF2B5EF4-FFF2-40B4-BE49-F238E27FC236}">
                <a16:creationId xmlns:a16="http://schemas.microsoft.com/office/drawing/2014/main" id="{9CC88B48-4B70-4D6C-B6A2-79D9469C4F8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3434815">
            <a:off x="3804145" y="344270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7" name="MousePointer">
            <a:extLst>
              <a:ext uri="{FF2B5EF4-FFF2-40B4-BE49-F238E27FC236}">
                <a16:creationId xmlns:a16="http://schemas.microsoft.com/office/drawing/2014/main" id="{658D3D6D-2A8F-4F3F-A2DA-DF47E6D18843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7445791" y="61642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6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6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8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9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49C24C30-3ADF-4A3E-A309-F603434E81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99AC14B1-50B2-4950-8CE1-2131B22B26F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74FFF37-B8B5-4007-AB12-FD7E68A2A23B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381E088E-D32E-4F77-95CB-539D86DFF3CF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AF01ABA3-8FFB-4477-8C0C-FA77E93A23A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CCAF064F-1AC1-42AB-80B2-4612A2926A2D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0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1" name="MousePointer">
            <a:extLst>
              <a:ext uri="{FF2B5EF4-FFF2-40B4-BE49-F238E27FC236}">
                <a16:creationId xmlns:a16="http://schemas.microsoft.com/office/drawing/2014/main" id="{805B1491-EEF7-4678-A614-5AE78D733AA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3434815">
            <a:off x="3804144" y="2916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2" name="MousePointer">
            <a:extLst>
              <a:ext uri="{FF2B5EF4-FFF2-40B4-BE49-F238E27FC236}">
                <a16:creationId xmlns:a16="http://schemas.microsoft.com/office/drawing/2014/main" id="{9CC88B48-4B70-4D6C-B6A2-79D9469C4F8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3434815">
            <a:off x="3804145" y="344270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658D3D6D-2A8F-4F3F-A2DA-DF47E6D18843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7445791" y="61642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6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9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E710C3A8-F069-4287-A33F-EFCC3313BE0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F1C95482-DB0D-4C10-8DE7-61E6B81C004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533A1A8-7CF8-4235-B97D-6AEC6D6D330D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9D051780-B6BF-4D62-BA3F-A5965FF167A9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9CF39B42-72D3-4F8A-922B-99D39BC1270A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5" name="MousePointer">
            <a:extLst>
              <a:ext uri="{FF2B5EF4-FFF2-40B4-BE49-F238E27FC236}">
                <a16:creationId xmlns:a16="http://schemas.microsoft.com/office/drawing/2014/main" id="{8AAFB2DA-73CD-44F6-98EA-F1545A7F8A7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0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1" name="MousePointer">
            <a:extLst>
              <a:ext uri="{FF2B5EF4-FFF2-40B4-BE49-F238E27FC236}">
                <a16:creationId xmlns:a16="http://schemas.microsoft.com/office/drawing/2014/main" id="{805B1491-EEF7-4678-A614-5AE78D733AA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3434815">
            <a:off x="3804144" y="2916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2" name="MousePointer">
            <a:extLst>
              <a:ext uri="{FF2B5EF4-FFF2-40B4-BE49-F238E27FC236}">
                <a16:creationId xmlns:a16="http://schemas.microsoft.com/office/drawing/2014/main" id="{9CC88B48-4B70-4D6C-B6A2-79D9469C4F8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3434815">
            <a:off x="3804145" y="344270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658D3D6D-2A8F-4F3F-A2DA-DF47E6D18843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7445791" y="61642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CheckBoxChecked"/>
          <p:cNvGrpSpPr/>
          <p:nvPr>
            <p:custDataLst>
              <p:custData r:id="rId6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9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20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35633721-137E-4CD5-9BC3-06AA91AD4C27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45436E25-D08C-4782-B7E5-3A95FF2AB93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7600EDF-05E9-4D79-82ED-D1DCC8DCD2EC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C849293C-7A4E-4F3F-AC9D-88B640D8ADAD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3D2F02CE-1A14-40D9-8C3B-A506840D092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9" name="MousePointer">
            <a:extLst>
              <a:ext uri="{FF2B5EF4-FFF2-40B4-BE49-F238E27FC236}">
                <a16:creationId xmlns:a16="http://schemas.microsoft.com/office/drawing/2014/main" id="{97CD4D76-1B45-407C-B906-4DE7A9EB793C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4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5" name="MousePointer">
            <a:extLst>
              <a:ext uri="{FF2B5EF4-FFF2-40B4-BE49-F238E27FC236}">
                <a16:creationId xmlns:a16="http://schemas.microsoft.com/office/drawing/2014/main" id="{805B1491-EEF7-4678-A614-5AE78D733AA5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3434815">
            <a:off x="3804144" y="2916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6" name="MousePointer">
            <a:extLst>
              <a:ext uri="{FF2B5EF4-FFF2-40B4-BE49-F238E27FC236}">
                <a16:creationId xmlns:a16="http://schemas.microsoft.com/office/drawing/2014/main" id="{9CC88B48-4B70-4D6C-B6A2-79D9469C4F8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3434815">
            <a:off x="3804145" y="344270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7" name="MousePointer">
            <a:extLst>
              <a:ext uri="{FF2B5EF4-FFF2-40B4-BE49-F238E27FC236}">
                <a16:creationId xmlns:a16="http://schemas.microsoft.com/office/drawing/2014/main" id="{658D3D6D-2A8F-4F3F-A2DA-DF47E6D18843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7445791" y="61642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choix unique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>
              <a:hlinkClick r:id="rId13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>
              <a:hlinkClick r:id="rId14" action="ppaction://hlinksldjump"/>
            </p:cNvPr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>
              <a:hlinkClick r:id="rId15" action="ppaction://hlinksldjump"/>
            </p:cNvPr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FA83964A-2CB1-42F7-86D9-94E1259DFA9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AF5A756-9CE4-4147-BF79-C0C1EAE7DB06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502775C8-B3E2-4033-A266-4F689FFFD50B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156BD82B-0A8A-421B-8A34-D71596F9066E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MousePointer">
            <a:extLst>
              <a:ext uri="{FF2B5EF4-FFF2-40B4-BE49-F238E27FC236}">
                <a16:creationId xmlns:a16="http://schemas.microsoft.com/office/drawing/2014/main" id="{F6889262-D0A5-461C-A40B-1BA1D6E3069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8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0" name="MousePointer">
            <a:extLst>
              <a:ext uri="{FF2B5EF4-FFF2-40B4-BE49-F238E27FC236}">
                <a16:creationId xmlns:a16="http://schemas.microsoft.com/office/drawing/2014/main" id="{805B1491-EEF7-4678-A614-5AE78D733AA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3434815">
            <a:off x="3804144" y="2916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MousePointer">
            <a:extLst>
              <a:ext uri="{FF2B5EF4-FFF2-40B4-BE49-F238E27FC236}">
                <a16:creationId xmlns:a16="http://schemas.microsoft.com/office/drawing/2014/main" id="{9CC88B48-4B70-4D6C-B6A2-79D9469C4F8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3434815">
            <a:off x="3804145" y="344270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CheckBoxChecked"/>
          <p:cNvGrpSpPr/>
          <p:nvPr>
            <p:custDataLst>
              <p:custData r:id="rId5"/>
            </p:custDataLst>
          </p:nvPr>
        </p:nvGrpSpPr>
        <p:grpSpPr>
          <a:xfrm>
            <a:off x="3991505" y="2234220"/>
            <a:ext cx="953332" cy="230833"/>
            <a:chOff x="4317045" y="3363932"/>
            <a:chExt cx="348936" cy="127810"/>
          </a:xfrm>
        </p:grpSpPr>
        <p:grpSp>
          <p:nvGrpSpPr>
            <p:cNvPr id="34" name="Group 2"/>
            <p:cNvGrpSpPr/>
            <p:nvPr/>
          </p:nvGrpSpPr>
          <p:grpSpPr>
            <a:xfrm>
              <a:off x="4330730" y="3363932"/>
              <a:ext cx="335251" cy="127810"/>
              <a:chOff x="5157632" y="2135740"/>
              <a:chExt cx="314199" cy="119821"/>
            </a:xfrm>
          </p:grpSpPr>
          <p:sp>
            <p:nvSpPr>
              <p:cNvPr id="36" name="Content"/>
              <p:cNvSpPr txBox="1">
                <a:spLocks/>
              </p:cNvSpPr>
              <p:nvPr/>
            </p:nvSpPr>
            <p:spPr>
              <a:xfrm>
                <a:off x="5157632" y="2135740"/>
                <a:ext cx="314199" cy="119821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1</a:t>
                </a:r>
              </a:p>
            </p:txBody>
          </p:sp>
          <p:sp>
            <p:nvSpPr>
              <p:cNvPr id="37" name="CheckBox"/>
              <p:cNvSpPr>
                <a:spLocks/>
              </p:cNvSpPr>
              <p:nvPr/>
            </p:nvSpPr>
            <p:spPr>
              <a:xfrm>
                <a:off x="5157632" y="2168622"/>
                <a:ext cx="36606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hlinkClick r:id="rId1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45" y="3377207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0669ED1C-5AF1-4A67-BD80-18EC7B7E04E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57FE1575-7DAE-43EC-87DE-3C2CCFB5427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B07BB72-7ED7-4EF4-886E-7528DD4ED570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CCE1A419-DD0C-46A7-9FE2-2FA0A4D7F3AE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2724C25D-5E45-4AEC-B3F9-F8BEF4CAAE6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5" name="MousePointer">
            <a:extLst>
              <a:ext uri="{FF2B5EF4-FFF2-40B4-BE49-F238E27FC236}">
                <a16:creationId xmlns:a16="http://schemas.microsoft.com/office/drawing/2014/main" id="{30CAF3FC-989A-41D0-8161-3EEB781F283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3434815">
            <a:off x="3804145" y="23616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8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0" name="MousePointer">
            <a:extLst>
              <a:ext uri="{FF2B5EF4-FFF2-40B4-BE49-F238E27FC236}">
                <a16:creationId xmlns:a16="http://schemas.microsoft.com/office/drawing/2014/main" id="{658D3D6D-2A8F-4F3F-A2DA-DF47E6D1884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20359169">
            <a:off x="7445791" y="61642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2762949"/>
            <a:ext cx="953365" cy="230831"/>
            <a:chOff x="4317056" y="3363933"/>
            <a:chExt cx="348948" cy="127809"/>
          </a:xfrm>
        </p:grpSpPr>
        <p:grpSp>
          <p:nvGrpSpPr>
            <p:cNvPr id="24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2</a:t>
                </a:r>
              </a:p>
            </p:txBody>
          </p:sp>
          <p:sp>
            <p:nvSpPr>
              <p:cNvPr id="27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5" name="Check" descr="C:\Users\t-dantay\Documents\WPIcons\appbar.check.rest.png">
              <a:hlinkClick r:id="rId1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"/>
          <p:cNvGrpSpPr/>
          <p:nvPr/>
        </p:nvGrpSpPr>
        <p:grpSpPr>
          <a:xfrm>
            <a:off x="4028927" y="3291682"/>
            <a:ext cx="915973" cy="230831"/>
            <a:chOff x="5157735" y="2135740"/>
            <a:chExt cx="314215" cy="119820"/>
          </a:xfrm>
        </p:grpSpPr>
        <p:sp>
          <p:nvSpPr>
            <p:cNvPr id="31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</a:t>
              </a:r>
            </a:p>
          </p:txBody>
        </p:sp>
        <p:sp>
          <p:nvSpPr>
            <p:cNvPr id="32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47ACC239-8B2F-4BCA-835F-B4AE041BF538}"/>
              </a:ext>
            </a:extLst>
          </p:cNvPr>
          <p:cNvSpPr/>
          <p:nvPr>
            <p:custDataLst>
              <p:custData r:id="rId6"/>
              <p:custData r:id="rId7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FA7D583D-3AB8-4D72-A8F0-AC2C7AFB78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C51F11D-6895-48F0-A693-A2DE329A82A3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00CE7790-3E73-4B69-A083-09C4B0D3269D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BD26C50B-0FC2-4155-8A90-3128FD59FA00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5" name="MousePointer">
            <a:extLst>
              <a:ext uri="{FF2B5EF4-FFF2-40B4-BE49-F238E27FC236}">
                <a16:creationId xmlns:a16="http://schemas.microsoft.com/office/drawing/2014/main" id="{805B1491-EEF7-4678-A614-5AE78D733AA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3434815">
            <a:off x="3804144" y="2916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0" name="MousePointer">
            <a:extLst>
              <a:ext uri="{FF2B5EF4-FFF2-40B4-BE49-F238E27FC236}">
                <a16:creationId xmlns:a16="http://schemas.microsoft.com/office/drawing/2014/main" id="{658D3D6D-2A8F-4F3F-A2DA-DF47E6D18843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7445791" y="61642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4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1C18-FB0C-4AA9-BA2A-CDEB18B72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62781"/>
            <a:ext cx="10515600" cy="66278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A4187F21-9E34-4839-90ED-BC9C14D23A35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734655" y="1441586"/>
            <a:ext cx="4668681" cy="6447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Description du son</a:t>
            </a:r>
            <a:r>
              <a:rPr lang="en-US" b="1" dirty="0">
                <a:latin typeface="Segoe UI" pitchFamily="34" charset="0"/>
                <a:cs typeface="Segoe UI" pitchFamily="34" charset="0"/>
              </a:rPr>
              <a:t>dage</a:t>
            </a:r>
            <a:endParaRPr lang="en-US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F3C72D7-4FAA-4A45-8D01-E1350B0F657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734655" y="2086365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	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55E82B89-7F65-499D-A68D-1BAC8AAC06E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734655" y="2614368"/>
            <a:ext cx="4668681" cy="5280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CE4D7EE8-5B61-46BA-BB17-DF8200A6150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734654" y="3142371"/>
            <a:ext cx="4668681" cy="5294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tx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"/>
          <p:cNvGrpSpPr/>
          <p:nvPr/>
        </p:nvGrpSpPr>
        <p:grpSpPr>
          <a:xfrm>
            <a:off x="4028927" y="2762949"/>
            <a:ext cx="915973" cy="230831"/>
            <a:chOff x="5157735" y="2135740"/>
            <a:chExt cx="314215" cy="119820"/>
          </a:xfrm>
        </p:grpSpPr>
        <p:sp>
          <p:nvSpPr>
            <p:cNvPr id="26" name="Content"/>
            <p:cNvSpPr txBox="1">
              <a:spLocks/>
            </p:cNvSpPr>
            <p:nvPr/>
          </p:nvSpPr>
          <p:spPr>
            <a:xfrm>
              <a:off x="5157735" y="2135740"/>
              <a:ext cx="314215" cy="119820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</a:t>
              </a:r>
            </a:p>
          </p:txBody>
        </p:sp>
        <p:sp>
          <p:nvSpPr>
            <p:cNvPr id="27" name="CheckBox"/>
            <p:cNvSpPr>
              <a:spLocks/>
            </p:cNvSpPr>
            <p:nvPr/>
          </p:nvSpPr>
          <p:spPr>
            <a:xfrm>
              <a:off x="5157735" y="2168621"/>
              <a:ext cx="36607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CheckBoxChecked"/>
          <p:cNvGrpSpPr/>
          <p:nvPr>
            <p:custDataLst>
              <p:custData r:id="rId5"/>
            </p:custDataLst>
          </p:nvPr>
        </p:nvGrpSpPr>
        <p:grpSpPr>
          <a:xfrm>
            <a:off x="3991539" y="3291682"/>
            <a:ext cx="953365" cy="230831"/>
            <a:chOff x="4317056" y="3363933"/>
            <a:chExt cx="348948" cy="127809"/>
          </a:xfrm>
        </p:grpSpPr>
        <p:grpSp>
          <p:nvGrpSpPr>
            <p:cNvPr id="29" name="Group 2"/>
            <p:cNvGrpSpPr/>
            <p:nvPr/>
          </p:nvGrpSpPr>
          <p:grpSpPr>
            <a:xfrm>
              <a:off x="4330742" y="3363933"/>
              <a:ext cx="335262" cy="127809"/>
              <a:chOff x="5157735" y="2135740"/>
              <a:chExt cx="314215" cy="119820"/>
            </a:xfrm>
          </p:grpSpPr>
          <p:sp>
            <p:nvSpPr>
              <p:cNvPr id="31" name="Content"/>
              <p:cNvSpPr txBox="1">
                <a:spLocks/>
              </p:cNvSpPr>
              <p:nvPr/>
            </p:nvSpPr>
            <p:spPr>
              <a:xfrm>
                <a:off x="5157735" y="2135740"/>
                <a:ext cx="314215" cy="11982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 3</a:t>
                </a:r>
              </a:p>
            </p:txBody>
          </p:sp>
          <p:sp>
            <p:nvSpPr>
              <p:cNvPr id="32" name="CheckBox"/>
              <p:cNvSpPr>
                <a:spLocks/>
              </p:cNvSpPr>
              <p:nvPr/>
            </p:nvSpPr>
            <p:spPr>
              <a:xfrm>
                <a:off x="5157735" y="2168621"/>
                <a:ext cx="36607" cy="5405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0" name="Check" descr="C:\Users\t-dantay\Documents\WPIcons\appbar.check.rest.png">
              <a:hlinkClick r:id="rId1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56" y="3377208"/>
              <a:ext cx="66937" cy="101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2"/>
          <p:cNvGrpSpPr/>
          <p:nvPr/>
        </p:nvGrpSpPr>
        <p:grpSpPr>
          <a:xfrm>
            <a:off x="4028893" y="2234220"/>
            <a:ext cx="915943" cy="230833"/>
            <a:chOff x="5157632" y="2135740"/>
            <a:chExt cx="314199" cy="119821"/>
          </a:xfrm>
        </p:grpSpPr>
        <p:sp>
          <p:nvSpPr>
            <p:cNvPr id="36" name="Content"/>
            <p:cNvSpPr txBox="1">
              <a:spLocks/>
            </p:cNvSpPr>
            <p:nvPr/>
          </p:nvSpPr>
          <p:spPr>
            <a:xfrm>
              <a:off x="5157632" y="2135740"/>
              <a:ext cx="314199" cy="11982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</a:t>
              </a:r>
            </a:p>
          </p:txBody>
        </p:sp>
        <p:sp>
          <p:nvSpPr>
            <p:cNvPr id="37" name="CheckBox"/>
            <p:cNvSpPr>
              <a:spLocks/>
            </p:cNvSpPr>
            <p:nvPr/>
          </p:nvSpPr>
          <p:spPr>
            <a:xfrm>
              <a:off x="5157632" y="2168622"/>
              <a:ext cx="36606" cy="5405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15B05C2B-DC27-4783-B271-338D4DD89D9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57CBD0E3-F1C2-45F7-85C4-124485F51D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186D6EC-DEAD-4F8D-9F06-509159D5A95F}"/>
              </a:ext>
            </a:extLst>
          </p:cNvPr>
          <p:cNvGrpSpPr/>
          <p:nvPr/>
        </p:nvGrpSpPr>
        <p:grpSpPr>
          <a:xfrm>
            <a:off x="3734653" y="3670374"/>
            <a:ext cx="4668681" cy="529462"/>
            <a:chOff x="3734653" y="3670374"/>
            <a:chExt cx="4668681" cy="529462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BF6FA77A-C2D9-4654-BE21-616290B145A3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3734653" y="3670374"/>
              <a:ext cx="4668681" cy="52946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59F72B64-CBA6-48EC-BB03-F0BD176597E0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028893" y="3818230"/>
              <a:ext cx="4175307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personnes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ont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déjà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participé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3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0" name="MousePointer">
            <a:extLst>
              <a:ext uri="{FF2B5EF4-FFF2-40B4-BE49-F238E27FC236}">
                <a16:creationId xmlns:a16="http://schemas.microsoft.com/office/drawing/2014/main" id="{9CC88B48-4B70-4D6C-B6A2-79D9469C4F87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3434815">
            <a:off x="3804145" y="344270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1" name="MousePointer">
            <a:extLst>
              <a:ext uri="{FF2B5EF4-FFF2-40B4-BE49-F238E27FC236}">
                <a16:creationId xmlns:a16="http://schemas.microsoft.com/office/drawing/2014/main" id="{658D3D6D-2A8F-4F3F-A2DA-DF47E6D18843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 rot="20359169">
            <a:off x="7445791" y="61642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8251B4-153A-45E0-B15C-47C7AB063492}"/>
              </a:ext>
            </a:extLst>
          </p:cNvPr>
          <p:cNvSpPr/>
          <p:nvPr/>
        </p:nvSpPr>
        <p:spPr>
          <a:xfrm>
            <a:off x="3048871" y="1759761"/>
            <a:ext cx="6094257" cy="4011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PieChart">
            <a:extLst>
              <a:ext uri="{FF2B5EF4-FFF2-40B4-BE49-F238E27FC236}">
                <a16:creationId xmlns:a16="http://schemas.microsoft.com/office/drawing/2014/main" id="{AA8303F3-D17C-47B5-8A08-1756D0B8B9C7}"/>
              </a:ext>
            </a:extLst>
          </p:cNvPr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231815599"/>
              </p:ext>
            </p:extLst>
          </p:nvPr>
        </p:nvGraphicFramePr>
        <p:xfrm>
          <a:off x="6724969" y="2663824"/>
          <a:ext cx="2253777" cy="2238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3" name="Content">
            <a:extLst>
              <a:ext uri="{FF2B5EF4-FFF2-40B4-BE49-F238E27FC236}">
                <a16:creationId xmlns:a16="http://schemas.microsoft.com/office/drawing/2014/main" id="{FEC7A20C-704A-425C-B5E3-D36EDCEFE36B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260359" y="2034822"/>
            <a:ext cx="3671279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r>
              <a:rPr lang="en-US" sz="20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sondage</a:t>
            </a:r>
          </a:p>
        </p:txBody>
      </p:sp>
      <p:graphicFrame>
        <p:nvGraphicFramePr>
          <p:cNvPr id="14" name="HorizontalBarChart">
            <a:extLst>
              <a:ext uri="{FF2B5EF4-FFF2-40B4-BE49-F238E27FC236}">
                <a16:creationId xmlns:a16="http://schemas.microsoft.com/office/drawing/2014/main" id="{6AB4A354-AAAC-4E3D-9305-EB79E8AA1922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915653806"/>
              </p:ext>
            </p:extLst>
          </p:nvPr>
        </p:nvGraphicFramePr>
        <p:xfrm>
          <a:off x="3200399" y="2414621"/>
          <a:ext cx="3354637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C0E0C6DE-EFEB-40E4-AB1C-2AF3EE84053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46D29563-B237-48EA-B111-B4B48AFF3349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3360454" y="5148185"/>
            <a:ext cx="1224246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Votants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Omer</a:t>
              </a:r>
            </a:p>
          </p:txBody>
        </p:sp>
        <p:sp>
          <p:nvSpPr>
            <p:cNvPr id="10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  <p:sp>
        <p:nvSpPr>
          <p:cNvPr id="15" name="MousePointer">
            <a:extLst>
              <a:ext uri="{FF2B5EF4-FFF2-40B4-BE49-F238E27FC236}">
                <a16:creationId xmlns:a16="http://schemas.microsoft.com/office/drawing/2014/main" id="{738EA569-1978-44E8-9CBE-9C9E7EE5E46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 rot="20359169">
            <a:off x="6618304" y="460080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55AD01-8C9F-40E7-A101-FC2A5BC657F5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760A6F-49BC-4A4F-AE56-A59D6D5396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91715"/>
            <a:ext cx="10501393" cy="64226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suppression </a:t>
            </a:r>
            <a:r>
              <a:rPr lang="fr-FR" dirty="0"/>
              <a:t>choix </a:t>
            </a:r>
            <a:r>
              <a:rPr lang="fr-FR" dirty="0" smtClean="0"/>
              <a:t>unique</a:t>
            </a:r>
            <a:endParaRPr lang="fr-FR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FD2E3C13-40C1-4842-B049-F862BC73881B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238048" y="2285968"/>
            <a:ext cx="58513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Etes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sûr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vouloir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supprimer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?</a:t>
            </a:r>
          </a:p>
        </p:txBody>
      </p:sp>
      <p:sp>
        <p:nvSpPr>
          <p:cNvPr id="4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E973EE3-F317-4484-BBF7-1ABF7422657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97400" y="3802063"/>
            <a:ext cx="1106591" cy="292388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OUI</a:t>
            </a:r>
          </a:p>
        </p:txBody>
      </p:sp>
      <p:sp>
        <p:nvSpPr>
          <p:cNvPr id="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86A472A2-C9FD-4AF4-8C61-B369C56A80B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88010" y="3802063"/>
            <a:ext cx="1106591" cy="2923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/>
              <a:t>NON</a:t>
            </a:r>
          </a:p>
        </p:txBody>
      </p:sp>
      <p:sp>
        <p:nvSpPr>
          <p:cNvPr id="8" name="MousePointer">
            <a:extLst>
              <a:ext uri="{FF2B5EF4-FFF2-40B4-BE49-F238E27FC236}">
                <a16:creationId xmlns:a16="http://schemas.microsoft.com/office/drawing/2014/main" id="{7EC9C811-DF48-4828-A006-8AF7F96E0E6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5747424" y="40941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9" name="MousePointer">
            <a:extLst>
              <a:ext uri="{FF2B5EF4-FFF2-40B4-BE49-F238E27FC236}">
                <a16:creationId xmlns:a16="http://schemas.microsoft.com/office/drawing/2014/main" id="{98E07196-E121-41CA-8972-FF440D3D81B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7501611" y="40941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55AD01-8C9F-40E7-A101-FC2A5BC657F5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760A6F-49BC-4A4F-AE56-A59D6D5396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091715"/>
            <a:ext cx="10501393" cy="64226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suppression </a:t>
            </a:r>
            <a:r>
              <a:rPr lang="fr-FR" dirty="0"/>
              <a:t>choix multiples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FD2E3C13-40C1-4842-B049-F862BC73881B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238048" y="2285968"/>
            <a:ext cx="585132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Etes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sûr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vouloir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supprimer </a:t>
            </a:r>
            <a:r>
              <a:rPr lang="en-US" sz="16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?</a:t>
            </a:r>
          </a:p>
        </p:txBody>
      </p:sp>
      <p:sp>
        <p:nvSpPr>
          <p:cNvPr id="4" name="Content">
            <a:hlinkClick r:id="rId7" action="ppaction://hlinksldjump"/>
            <a:extLst>
              <a:ext uri="{FF2B5EF4-FFF2-40B4-BE49-F238E27FC236}">
                <a16:creationId xmlns:a16="http://schemas.microsoft.com/office/drawing/2014/main" id="{2E973EE3-F317-4484-BBF7-1ABF7422657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697400" y="3802063"/>
            <a:ext cx="1106591" cy="292388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OUI</a:t>
            </a:r>
          </a:p>
        </p:txBody>
      </p:sp>
      <p:sp>
        <p:nvSpPr>
          <p:cNvPr id="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86A472A2-C9FD-4AF4-8C61-B369C56A80B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388010" y="3802063"/>
            <a:ext cx="1106591" cy="2923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b="1" dirty="0"/>
              <a:t>NON</a:t>
            </a:r>
          </a:p>
        </p:txBody>
      </p:sp>
      <p:sp>
        <p:nvSpPr>
          <p:cNvPr id="8" name="MousePointer">
            <a:extLst>
              <a:ext uri="{FF2B5EF4-FFF2-40B4-BE49-F238E27FC236}">
                <a16:creationId xmlns:a16="http://schemas.microsoft.com/office/drawing/2014/main" id="{7EC9C811-DF48-4828-A006-8AF7F96E0E6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5747424" y="40941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9" name="MousePointer">
            <a:extLst>
              <a:ext uri="{FF2B5EF4-FFF2-40B4-BE49-F238E27FC236}">
                <a16:creationId xmlns:a16="http://schemas.microsoft.com/office/drawing/2014/main" id="{98E07196-E121-41CA-8972-FF440D3D81B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7501611" y="40941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1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2B5A2C-4072-4661-A948-65F9E71E47B7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DDA40513-0B76-48C9-AD78-891FE6BEBE8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926514" y="2339655"/>
            <a:ext cx="468322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sondage a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suprimé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avec </a:t>
            </a:r>
            <a:r>
              <a:rPr lang="en-US" sz="1600" b="1" u="sng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succés</a:t>
            </a:r>
            <a:r>
              <a:rPr lang="en-US" sz="1600" b="1" u="sng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!</a:t>
            </a:r>
          </a:p>
        </p:txBody>
      </p:sp>
      <p:sp>
        <p:nvSpPr>
          <p:cNvPr id="3" name="Content">
            <a:hlinkClick r:id="rId5" action="ppaction://hlinksldjump"/>
            <a:extLst>
              <a:ext uri="{FF2B5EF4-FFF2-40B4-BE49-F238E27FC236}">
                <a16:creationId xmlns:a16="http://schemas.microsoft.com/office/drawing/2014/main" id="{B33FE3CA-2885-4DEA-85CC-F644295C1AD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610413" y="3887404"/>
            <a:ext cx="1106592" cy="32316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OK !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B29A442-5CA5-4F30-AE7F-4A50DCD75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5216" y="-15943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Confirmation de la suppression</a:t>
            </a:r>
          </a:p>
        </p:txBody>
      </p:sp>
      <p:sp>
        <p:nvSpPr>
          <p:cNvPr id="6" name="MousePointer">
            <a:extLst>
              <a:ext uri="{FF2B5EF4-FFF2-40B4-BE49-F238E27FC236}">
                <a16:creationId xmlns:a16="http://schemas.microsoft.com/office/drawing/2014/main" id="{719DFA25-C69D-476C-9461-2F9D6842420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6679286" y="42052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4C23E-C520-41D0-B4B1-8CB8B43A0E2F}"/>
              </a:ext>
            </a:extLst>
          </p:cNvPr>
          <p:cNvSpPr/>
          <p:nvPr/>
        </p:nvSpPr>
        <p:spPr>
          <a:xfrm>
            <a:off x="3575304" y="1997964"/>
            <a:ext cx="5176810" cy="309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29597-B9C8-44A1-A429-CCD6950632E4}"/>
              </a:ext>
            </a:extLst>
          </p:cNvPr>
          <p:cNvSpPr txBox="1"/>
          <p:nvPr/>
        </p:nvSpPr>
        <p:spPr>
          <a:xfrm>
            <a:off x="4459600" y="2400145"/>
            <a:ext cx="3408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sur </a:t>
            </a:r>
            <a:r>
              <a:rPr lang="fr-F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Simpoll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135F731C-D57E-454B-B25D-7F53FA011B5A}"/>
              </a:ext>
            </a:extLst>
          </p:cNvPr>
          <p:cNvSpPr/>
          <p:nvPr>
            <p:custDataLst>
              <p:custData r:id="rId1"/>
            </p:custDataLst>
          </p:nvPr>
        </p:nvSpPr>
        <p:spPr bwMode="ltGray">
          <a:xfrm>
            <a:off x="5097300" y="5300788"/>
            <a:ext cx="2132818" cy="70765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CREER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1DB431-4CB4-401F-A518-D35506D7BDE5}"/>
              </a:ext>
            </a:extLst>
          </p:cNvPr>
          <p:cNvSpPr txBox="1"/>
          <p:nvPr/>
        </p:nvSpPr>
        <p:spPr>
          <a:xfrm>
            <a:off x="4367773" y="2800255"/>
            <a:ext cx="359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Site de création de sondage en ligne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2DEC714-2AF5-4A6D-B011-52669B9797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-662781"/>
            <a:ext cx="10515600" cy="5807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Page d’accueil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4640615" y="3545684"/>
            <a:ext cx="3176487" cy="1101696"/>
            <a:chOff x="4740607" y="3541746"/>
            <a:chExt cx="2449631" cy="1101696"/>
          </a:xfrm>
        </p:grpSpPr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CB58C3EC-FEA6-4475-A06B-DEA6214AEDC9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5970136" y="354340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Simson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58EA29E1-1454-4B02-AF9A-661CEF038903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5970136" y="397827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Omer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EE4626AE-ED1F-4348-BB06-038739B074B7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5970135" y="441314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Donut@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yahoo.fr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DC9E4E94-A6B2-4EFC-A96B-846939DC65A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0607" y="3541746"/>
              <a:ext cx="111651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nom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DF36A61-477E-489E-A618-7907EF9835A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0607" y="3976043"/>
              <a:ext cx="1228429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2FA352A-CBFB-4D23-A173-7B6A546BCC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41706" y="4412610"/>
              <a:ext cx="1228430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Saisir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Email</a:t>
              </a:r>
            </a:p>
          </p:txBody>
        </p:sp>
      </p:grpSp>
      <p:sp>
        <p:nvSpPr>
          <p:cNvPr id="15" name="MousePointer">
            <a:extLst>
              <a:ext uri="{FF2B5EF4-FFF2-40B4-BE49-F238E27FC236}">
                <a16:creationId xmlns:a16="http://schemas.microsoft.com/office/drawing/2014/main" id="{738EA569-1978-44E8-9CBE-9C9E7EE5E46F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6618304" y="593280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4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12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13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9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 bwMode="ltGray"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 bwMode="ltGray"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 bwMode="ltGray"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7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2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5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1" y="5184000"/>
            <a:ext cx="1254889" cy="230832"/>
            <a:chOff x="5179842" y="2087451"/>
            <a:chExt cx="1172540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9" name="CheckBox">
              <a:hlinkClick r:id="rId19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BBBFFF91-0330-445B-8461-B97AD735CCE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MousePointer">
            <a:extLst>
              <a:ext uri="{FF2B5EF4-FFF2-40B4-BE49-F238E27FC236}">
                <a16:creationId xmlns:a16="http://schemas.microsoft.com/office/drawing/2014/main" id="{9A2C437F-E21E-45FB-97B9-6EEBF5E5F7D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5839499" y="41497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0" name="MousePointer">
            <a:extLst>
              <a:ext uri="{FF2B5EF4-FFF2-40B4-BE49-F238E27FC236}">
                <a16:creationId xmlns:a16="http://schemas.microsoft.com/office/drawing/2014/main" id="{0D346B1B-7CB6-423B-A87A-C1E8AB16254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3844011" y="53435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1" name="MousePointer">
            <a:extLst>
              <a:ext uri="{FF2B5EF4-FFF2-40B4-BE49-F238E27FC236}">
                <a16:creationId xmlns:a16="http://schemas.microsoft.com/office/drawing/2014/main" id="{F8FA4CE7-A6A7-4EA7-ABEA-1719ABB8600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6493549" y="61277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8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2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2F7C9145-B866-40D7-9424-48FF2FBAF2B9}"/>
              </a:ext>
            </a:extLst>
          </p:cNvPr>
          <p:cNvGrpSpPr/>
          <p:nvPr/>
        </p:nvGrpSpPr>
        <p:grpSpPr>
          <a:xfrm>
            <a:off x="3734653" y="1441586"/>
            <a:ext cx="4668683" cy="2739489"/>
            <a:chOff x="3729759" y="1615044"/>
            <a:chExt cx="4722692" cy="312821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77D3A8E-59AE-4144-846F-209D962C950D}"/>
                </a:ext>
              </a:extLst>
            </p:cNvPr>
            <p:cNvGrpSpPr/>
            <p:nvPr/>
          </p:nvGrpSpPr>
          <p:grpSpPr>
            <a:xfrm>
              <a:off x="3729760" y="1615044"/>
              <a:ext cx="4722691" cy="2546710"/>
              <a:chOff x="3675252" y="1056904"/>
              <a:chExt cx="4722691" cy="254671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A4187F21-9E34-4839-90ED-BC9C14D23A35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3675253" y="1056904"/>
                <a:ext cx="4722690" cy="73627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Description du son</a:t>
                </a:r>
                <a:r>
                  <a:rPr lang="en-US" b="1" dirty="0">
                    <a:latin typeface="Segoe UI" pitchFamily="34" charset="0"/>
                    <a:cs typeface="Segoe UI" pitchFamily="34" charset="0"/>
                  </a:rPr>
                  <a:t>dage</a:t>
                </a:r>
                <a:endParaRPr lang="en-US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Content">
                <a:extLst>
                  <a:ext uri="{FF2B5EF4-FFF2-40B4-BE49-F238E27FC236}">
                    <a16:creationId xmlns:a16="http://schemas.microsoft.com/office/drawing/2014/main" id="{2F3C72D7-4FAA-4A45-8D01-E1350B0F6572}"/>
                  </a:ext>
                </a:extLst>
              </p:cNvPr>
              <p:cNvSpPr/>
              <p:nvPr>
                <p:custDataLst>
                  <p:custData r:id="rId11"/>
                </p:custDataLst>
              </p:nvPr>
            </p:nvSpPr>
            <p:spPr>
              <a:xfrm>
                <a:off x="3675253" y="1793174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1. Choix </a:t>
                </a:r>
                <a:r>
                  <a:rPr lang="en-US" sz="1200" dirty="0" err="1"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 1	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ontent">
                <a:extLst>
                  <a:ext uri="{FF2B5EF4-FFF2-40B4-BE49-F238E27FC236}">
                    <a16:creationId xmlns:a16="http://schemas.microsoft.com/office/drawing/2014/main" id="{55E82B89-7F65-499D-A68D-1BAC8AAC06E0}"/>
                  </a:ext>
                </a:extLst>
              </p:cNvPr>
              <p:cNvSpPr/>
              <p:nvPr>
                <p:custDataLst>
                  <p:custData r:id="rId12"/>
                </p:custDataLst>
              </p:nvPr>
            </p:nvSpPr>
            <p:spPr>
              <a:xfrm>
                <a:off x="3675253" y="2396099"/>
                <a:ext cx="4722690" cy="602925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CE4D7EE8-5B61-46BA-BB17-DF8200A6150A}"/>
                  </a:ext>
                </a:extLst>
              </p:cNvPr>
              <p:cNvSpPr/>
              <p:nvPr>
                <p:custDataLst>
                  <p:custData r:id="rId13"/>
                </p:custDataLst>
              </p:nvPr>
            </p:nvSpPr>
            <p:spPr>
              <a:xfrm>
                <a:off x="3675252" y="2999024"/>
                <a:ext cx="4722690" cy="60459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3.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</p:grpSp>
        <p:sp>
          <p:nvSpPr>
            <p:cNvPr id="42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729759" y="4138666"/>
              <a:ext cx="4722690" cy="6045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sp>
        <p:nvSpPr>
          <p:cNvPr id="33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65322906-C969-4A13-9506-7C7BCAB8ACC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4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MousePointer">
            <a:extLst>
              <a:ext uri="{FF2B5EF4-FFF2-40B4-BE49-F238E27FC236}">
                <a16:creationId xmlns:a16="http://schemas.microsoft.com/office/drawing/2014/main" id="{9A2C437F-E21E-45FB-97B9-6EEBF5E5F7D5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5839499" y="41497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9" name="MousePointer">
            <a:extLst>
              <a:ext uri="{FF2B5EF4-FFF2-40B4-BE49-F238E27FC236}">
                <a16:creationId xmlns:a16="http://schemas.microsoft.com/office/drawing/2014/main" id="{0D346B1B-7CB6-423B-A87A-C1E8AB16254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844011" y="53435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7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8" name="MousePointer">
            <a:extLst>
              <a:ext uri="{FF2B5EF4-FFF2-40B4-BE49-F238E27FC236}">
                <a16:creationId xmlns:a16="http://schemas.microsoft.com/office/drawing/2014/main" id="{F8FA4CE7-A6A7-4EA7-ABEA-1719ABB86002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6493549" y="61277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5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24" name="CheckBoxChecked">
            <a:extLst>
              <a:ext uri="{FF2B5EF4-FFF2-40B4-BE49-F238E27FC236}">
                <a16:creationId xmlns:a16="http://schemas.microsoft.com/office/drawing/2014/main" id="{0D4FFFAF-1D19-4FF5-9A8E-1E8DB7BF7D7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733200" y="5184000"/>
            <a:ext cx="1292400" cy="230832"/>
            <a:chOff x="4317072" y="3312427"/>
            <a:chExt cx="1288511" cy="230832"/>
          </a:xfrm>
        </p:grpSpPr>
        <p:grpSp>
          <p:nvGrpSpPr>
            <p:cNvPr id="25" name="Group 2">
              <a:extLst>
                <a:ext uri="{FF2B5EF4-FFF2-40B4-BE49-F238E27FC236}">
                  <a16:creationId xmlns:a16="http://schemas.microsoft.com/office/drawing/2014/main" id="{B6701FC7-B36A-4718-A2F5-DD2D8D0971BB}"/>
                </a:ext>
              </a:extLst>
            </p:cNvPr>
            <p:cNvGrpSpPr/>
            <p:nvPr/>
          </p:nvGrpSpPr>
          <p:grpSpPr>
            <a:xfrm>
              <a:off x="4354470" y="3312427"/>
              <a:ext cx="1251113" cy="230832"/>
              <a:chOff x="5179842" y="2087451"/>
              <a:chExt cx="1172540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35EB55CF-4975-4FDD-9D9F-67AAA63D70C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17253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multiples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E0C5CD31-0554-4F23-B0CD-FC1A66C1B014}"/>
                  </a:ext>
                </a:extLst>
              </p:cNvPr>
              <p:cNvSpPr/>
              <p:nvPr/>
            </p:nvSpPr>
            <p:spPr>
              <a:xfrm>
                <a:off x="5179842" y="2150901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" name="Check" descr="C:\Users\t-dantay\Documents\WPIcons\appbar.check.rest.png">
              <a:hlinkClick r:id="rId18" action="ppaction://hlinksldjump"/>
              <a:extLst>
                <a:ext uri="{FF2B5EF4-FFF2-40B4-BE49-F238E27FC236}">
                  <a16:creationId xmlns:a16="http://schemas.microsoft.com/office/drawing/2014/main" id="{BB274C38-FACE-4E56-8D70-C8DD13D3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e 14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10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11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1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12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13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13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4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grpSp>
        <p:nvGrpSpPr>
          <p:cNvPr id="31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3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76526141-315D-4BCB-9E2A-E4003483F56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4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6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7" name="MousePointer">
            <a:extLst>
              <a:ext uri="{FF2B5EF4-FFF2-40B4-BE49-F238E27FC236}">
                <a16:creationId xmlns:a16="http://schemas.microsoft.com/office/drawing/2014/main" id="{51E2D8BD-1585-476E-8580-F795F380045A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860549" y="533999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8" name="MousePointer">
            <a:extLst>
              <a:ext uri="{FF2B5EF4-FFF2-40B4-BE49-F238E27FC236}">
                <a16:creationId xmlns:a16="http://schemas.microsoft.com/office/drawing/2014/main" id="{F8FA4CE7-A6A7-4EA7-ABEA-1719ABB8600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493549" y="61277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769D51-6BD9-441B-AABC-4CC9162B297A}"/>
              </a:ext>
            </a:extLst>
          </p:cNvPr>
          <p:cNvGrpSpPr/>
          <p:nvPr/>
        </p:nvGrpSpPr>
        <p:grpSpPr>
          <a:xfrm>
            <a:off x="8067442" y="869551"/>
            <a:ext cx="3801515" cy="320628"/>
            <a:chOff x="6871385" y="786327"/>
            <a:chExt cx="3801515" cy="320628"/>
          </a:xfrm>
        </p:grpSpPr>
        <p:grpSp>
          <p:nvGrpSpPr>
            <p:cNvPr id="3" name="SearchBox">
              <a:extLst>
                <a:ext uri="{FF2B5EF4-FFF2-40B4-BE49-F238E27FC236}">
                  <a16:creationId xmlns:a16="http://schemas.microsoft.com/office/drawing/2014/main" id="{AFF0A49D-C1E8-4660-9A28-5728A7ECEDC6}"/>
                </a:ext>
              </a:extLst>
            </p:cNvPr>
            <p:cNvGrpSpPr/>
            <p:nvPr userDrawn="1">
              <p:custDataLst>
                <p:custData r:id="rId14"/>
              </p:custDataLst>
            </p:nvPr>
          </p:nvGrpSpPr>
          <p:grpSpPr>
            <a:xfrm>
              <a:off x="6871385" y="786327"/>
              <a:ext cx="2434178" cy="320628"/>
              <a:chOff x="4111925" y="3293648"/>
              <a:chExt cx="962996" cy="3108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21EDC8AF-F9D6-4A3D-8F25-421ACEF98A72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search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C3A0F035-870E-4508-8561-356E36D50F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025" y="329364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27242-A603-41A9-B3DA-16D4B118B803}"/>
                </a:ext>
              </a:extLst>
            </p:cNvPr>
            <p:cNvSpPr txBox="1"/>
            <p:nvPr userDrawn="1"/>
          </p:nvSpPr>
          <p:spPr>
            <a:xfrm>
              <a:off x="9405763" y="801561"/>
              <a:ext cx="12671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Sign</a:t>
              </a:r>
              <a:r>
                <a:rPr lang="fr-FR" sz="1200" dirty="0"/>
                <a:t> in | </a:t>
              </a:r>
              <a:r>
                <a:rPr lang="fr-FR" sz="1200" dirty="0" err="1"/>
                <a:t>Register</a:t>
              </a:r>
              <a:endParaRPr lang="fr-FR" sz="1200" dirty="0"/>
            </a:p>
          </p:txBody>
        </p:sp>
      </p:grpSp>
      <p:sp>
        <p:nvSpPr>
          <p:cNvPr id="14" name="Titre 13">
            <a:extLst>
              <a:ext uri="{FF2B5EF4-FFF2-40B4-BE49-F238E27FC236}">
                <a16:creationId xmlns:a16="http://schemas.microsoft.com/office/drawing/2014/main" id="{38509D17-7AF3-4D58-9C42-7E48670BC3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80767"/>
            <a:ext cx="10515600" cy="6506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Sondage : Choix=3 </a:t>
            </a:r>
            <a:r>
              <a:rPr lang="fr-FR" dirty="0" err="1"/>
              <a:t>ChoixMultiple</a:t>
            </a:r>
            <a:r>
              <a:rPr lang="fr-FR" dirty="0"/>
              <a:t>=0</a:t>
            </a:r>
          </a:p>
        </p:txBody>
      </p:sp>
      <p:grpSp>
        <p:nvGrpSpPr>
          <p:cNvPr id="34" name="StickyNote">
            <a:extLst>
              <a:ext uri="{FF2B5EF4-FFF2-40B4-BE49-F238E27FC236}">
                <a16:creationId xmlns:a16="http://schemas.microsoft.com/office/drawing/2014/main" id="{2470C0E2-9D5F-4914-85E4-50E451E41F9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8742617" y="3320113"/>
            <a:ext cx="1946294" cy="1243084"/>
            <a:chOff x="3886200" y="2629126"/>
            <a:chExt cx="1371600" cy="1485674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1878AA6-7BFF-4E1B-9182-1586E5A8FE64}"/>
                </a:ext>
              </a:extLst>
            </p:cNvPr>
            <p:cNvSpPr/>
            <p:nvPr/>
          </p:nvSpPr>
          <p:spPr>
            <a:xfrm>
              <a:off x="3886200" y="2743199"/>
              <a:ext cx="1371600" cy="137160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 sur la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n =&gt; Rajoute un choix supplémentaire autant de fois que l’utilisteur le souhaite.</a:t>
              </a:r>
            </a:p>
          </p:txBody>
        </p:sp>
        <p:sp>
          <p:nvSpPr>
            <p:cNvPr id="36" name="Tape">
              <a:extLst>
                <a:ext uri="{FF2B5EF4-FFF2-40B4-BE49-F238E27FC236}">
                  <a16:creationId xmlns:a16="http://schemas.microsoft.com/office/drawing/2014/main" id="{4235CD70-6F9F-4273-8667-2D9A6EB2EB4E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 rot="401918">
              <a:off x="4290086" y="2629126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B6701FC7-B36A-4718-A2F5-DD2D8D0971BB}"/>
              </a:ext>
            </a:extLst>
          </p:cNvPr>
          <p:cNvGrpSpPr/>
          <p:nvPr/>
        </p:nvGrpSpPr>
        <p:grpSpPr>
          <a:xfrm>
            <a:off x="3770710" y="5184000"/>
            <a:ext cx="1254889" cy="230832"/>
            <a:chOff x="5179842" y="2087451"/>
            <a:chExt cx="1172540" cy="216403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35EB55CF-4975-4FDD-9D9F-67AAA63D70CA}"/>
                </a:ext>
              </a:extLst>
            </p:cNvPr>
            <p:cNvSpPr txBox="1"/>
            <p:nvPr/>
          </p:nvSpPr>
          <p:spPr>
            <a:xfrm>
              <a:off x="5179843" y="2087451"/>
              <a:ext cx="117253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multiples</a:t>
              </a:r>
            </a:p>
          </p:txBody>
        </p:sp>
        <p:sp>
          <p:nvSpPr>
            <p:cNvPr id="25" name="CheckBox">
              <a:hlinkClick r:id="rId17" action="ppaction://hlinksldjump"/>
              <a:extLst>
                <a:ext uri="{FF2B5EF4-FFF2-40B4-BE49-F238E27FC236}">
                  <a16:creationId xmlns:a16="http://schemas.microsoft.com/office/drawing/2014/main" id="{E0C5CD31-0554-4F23-B0CD-FC1A66C1B014}"/>
                </a:ext>
              </a:extLst>
            </p:cNvPr>
            <p:cNvSpPr/>
            <p:nvPr/>
          </p:nvSpPr>
          <p:spPr>
            <a:xfrm>
              <a:off x="5179842" y="2150901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3731747" y="1441586"/>
            <a:ext cx="4671589" cy="3278276"/>
            <a:chOff x="3731747" y="1441586"/>
            <a:chExt cx="4671589" cy="3278276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F7C9145-B866-40D7-9424-48FF2FBAF2B9}"/>
                </a:ext>
              </a:extLst>
            </p:cNvPr>
            <p:cNvGrpSpPr/>
            <p:nvPr/>
          </p:nvGrpSpPr>
          <p:grpSpPr>
            <a:xfrm>
              <a:off x="3733200" y="1441586"/>
              <a:ext cx="4670136" cy="2759291"/>
              <a:chOff x="3728289" y="1615044"/>
              <a:chExt cx="4724162" cy="3150823"/>
            </a:xfrm>
          </p:grpSpPr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977D3A8E-59AE-4144-846F-209D962C950D}"/>
                  </a:ext>
                </a:extLst>
              </p:cNvPr>
              <p:cNvGrpSpPr/>
              <p:nvPr/>
            </p:nvGrpSpPr>
            <p:grpSpPr>
              <a:xfrm>
                <a:off x="3729760" y="1615044"/>
                <a:ext cx="4722691" cy="2546710"/>
                <a:chOff x="3675252" y="1056904"/>
                <a:chExt cx="4722691" cy="2546710"/>
              </a:xfrm>
            </p:grpSpPr>
            <p:sp>
              <p:nvSpPr>
                <p:cNvPr id="33" name="Content">
                  <a:extLst>
                    <a:ext uri="{FF2B5EF4-FFF2-40B4-BE49-F238E27FC236}">
                      <a16:creationId xmlns:a16="http://schemas.microsoft.com/office/drawing/2014/main" id="{A4187F21-9E34-4839-90ED-BC9C14D23A35}"/>
                    </a:ext>
                  </a:extLst>
                </p:cNvPr>
                <p:cNvSpPr/>
                <p:nvPr>
                  <p:custDataLst>
                    <p:custData r:id="rId9"/>
                  </p:custDataLst>
                </p:nvPr>
              </p:nvSpPr>
              <p:spPr>
                <a:xfrm>
                  <a:off x="3675253" y="1056904"/>
                  <a:ext cx="4722690" cy="73627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Description du son</a:t>
                  </a:r>
                  <a:r>
                    <a:rPr lang="en-US" b="1" dirty="0">
                      <a:latin typeface="Segoe UI" pitchFamily="34" charset="0"/>
                      <a:cs typeface="Segoe UI" pitchFamily="34" charset="0"/>
                    </a:rPr>
                    <a:t>dage</a:t>
                  </a:r>
                  <a:endParaRPr lang="en-US" b="1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Content">
                  <a:extLst>
                    <a:ext uri="{FF2B5EF4-FFF2-40B4-BE49-F238E27FC236}">
                      <a16:creationId xmlns:a16="http://schemas.microsoft.com/office/drawing/2014/main" id="{2F3C72D7-4FAA-4A45-8D01-E1350B0F6572}"/>
                    </a:ext>
                  </a:extLst>
                </p:cNvPr>
                <p:cNvSpPr/>
                <p:nvPr>
                  <p:custDataLst>
                    <p:custData r:id="rId10"/>
                  </p:custDataLst>
                </p:nvPr>
              </p:nvSpPr>
              <p:spPr>
                <a:xfrm>
                  <a:off x="3675253" y="1793174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1. Choix </a:t>
                  </a:r>
                  <a:r>
                    <a:rPr lang="en-US" sz="1200" dirty="0" err="1"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latin typeface="Segoe UI" pitchFamily="34" charset="0"/>
                      <a:cs typeface="Segoe UI" pitchFamily="34" charset="0"/>
                    </a:rPr>
                    <a:t> 1	</a:t>
                  </a:r>
                  <a:endPara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8" name="Content">
                  <a:extLst>
                    <a:ext uri="{FF2B5EF4-FFF2-40B4-BE49-F238E27FC236}">
                      <a16:creationId xmlns:a16="http://schemas.microsoft.com/office/drawing/2014/main" id="{55E82B89-7F65-499D-A68D-1BAC8AAC06E0}"/>
                    </a:ext>
                  </a:extLst>
                </p:cNvPr>
                <p:cNvSpPr/>
                <p:nvPr>
                  <p:custDataLst>
                    <p:custData r:id="rId11"/>
                  </p:custDataLst>
                </p:nvPr>
              </p:nvSpPr>
              <p:spPr>
                <a:xfrm>
                  <a:off x="3675253" y="2396099"/>
                  <a:ext cx="4722690" cy="602925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2.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2</a:t>
                  </a:r>
                </a:p>
              </p:txBody>
            </p:sp>
            <p:sp>
              <p:nvSpPr>
                <p:cNvPr id="39" name="Content">
                  <a:extLst>
                    <a:ext uri="{FF2B5EF4-FFF2-40B4-BE49-F238E27FC236}">
                      <a16:creationId xmlns:a16="http://schemas.microsoft.com/office/drawing/2014/main" id="{CE4D7EE8-5B61-46BA-BB17-DF8200A6150A}"/>
                    </a:ext>
                  </a:extLst>
                </p:cNvPr>
                <p:cNvSpPr/>
                <p:nvPr>
                  <p:custDataLst>
                    <p:custData r:id="rId12"/>
                  </p:custDataLst>
                </p:nvPr>
              </p:nvSpPr>
              <p:spPr>
                <a:xfrm>
                  <a:off x="3675252" y="2999024"/>
                  <a:ext cx="4722690" cy="60459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wrap="none" lIns="45720" tIns="18288" rIns="45720" bIns="18288" rtlCol="0" anchor="ctr">
                  <a:no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3. Choix </a:t>
                  </a:r>
                  <a:r>
                    <a:rPr lang="en-US" sz="1200" dirty="0" err="1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réponse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Segoe UI" pitchFamily="34" charset="0"/>
                      <a:cs typeface="Segoe UI" pitchFamily="34" charset="0"/>
                    </a:rPr>
                    <a:t> 3</a:t>
                  </a:r>
                </a:p>
              </p:txBody>
            </p:sp>
          </p:grpSp>
          <p:sp>
            <p:nvSpPr>
              <p:cNvPr id="32" name="Content">
                <a:extLst>
                  <a:ext uri="{FF2B5EF4-FFF2-40B4-BE49-F238E27FC236}">
                    <a16:creationId xmlns:a16="http://schemas.microsoft.com/office/drawing/2014/main" id="{6FC0206D-A8F6-44F8-BD05-B828A348F68B}"/>
                  </a:ext>
                </a:extLst>
              </p:cNvPr>
              <p:cNvSpPr/>
              <p:nvPr>
                <p:custDataLst>
                  <p:custData r:id="rId8"/>
                </p:custDataLst>
              </p:nvPr>
            </p:nvSpPr>
            <p:spPr>
              <a:xfrm>
                <a:off x="3728289" y="4161276"/>
                <a:ext cx="4722690" cy="60459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none" lIns="45720" tIns="18288" rIns="45720" bIns="18288" rtlCol="0" anchor="ctr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. Choix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 4</a:t>
                </a:r>
              </a:p>
            </p:txBody>
          </p:sp>
        </p:grp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6FC0206D-A8F6-44F8-BD05-B828A348F68B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731747" y="4190400"/>
              <a:ext cx="4668681" cy="529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n. Choix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n</a:t>
              </a:r>
            </a:p>
          </p:txBody>
        </p:sp>
      </p:grpSp>
      <p:sp>
        <p:nvSpPr>
          <p:cNvPr id="40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2635E241-B32D-4613-8097-14EEBF8CD47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CAE245B8-DB6B-4505-A407-52163DED9D5B}"/>
              </a:ext>
            </a:extLst>
          </p:cNvPr>
          <p:cNvSpPr/>
          <p:nvPr>
            <p:custDataLst>
              <p:custData r:id="rId3"/>
            </p:custDataLst>
          </p:nvPr>
        </p:nvSpPr>
        <p:spPr bwMode="ltGray">
          <a:xfrm>
            <a:off x="4670682" y="5749242"/>
            <a:ext cx="2850636" cy="42751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600" b="1" dirty="0">
                <a:latin typeface="Segoe UI" pitchFamily="34" charset="0"/>
                <a:cs typeface="Segoe UI" pitchFamily="34" charset="0"/>
              </a:rPr>
              <a:t>VALIDER</a:t>
            </a:r>
            <a:endParaRPr lang="en-US" sz="16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51E2D8BD-1585-476E-8580-F795F380045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3860549" y="533999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4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46" name="MousePointer">
            <a:extLst>
              <a:ext uri="{FF2B5EF4-FFF2-40B4-BE49-F238E27FC236}">
                <a16:creationId xmlns:a16="http://schemas.microsoft.com/office/drawing/2014/main" id="{F8FA4CE7-A6A7-4EA7-ABEA-1719ABB8600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6493549" y="61277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965ED8-E543-4291-8DC3-D27190FF109F}"/>
              </a:ext>
            </a:extLst>
          </p:cNvPr>
          <p:cNvSpPr/>
          <p:nvPr/>
        </p:nvSpPr>
        <p:spPr>
          <a:xfrm>
            <a:off x="3586864" y="1397586"/>
            <a:ext cx="4762006" cy="678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2" descr="C:\Users\t-dantay\Documents\First24\warning1.png">
            <a:extLst>
              <a:ext uri="{FF2B5EF4-FFF2-40B4-BE49-F238E27FC236}">
                <a16:creationId xmlns:a16="http://schemas.microsoft.com/office/drawing/2014/main" id="{5A2B6A8A-493D-4D23-A8C3-2EFE3D509584}"/>
              </a:ext>
            </a:extLst>
          </p:cNvPr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83" y="1560513"/>
            <a:ext cx="387330" cy="38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345A3615-47C3-41EF-8E97-EEA0F53965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32494" y="1541610"/>
            <a:ext cx="347947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Attention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garder précieusement le lien de suppression du sondage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2E0DB31B-2354-425E-BB2E-087355DC64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662" y="-700339"/>
            <a:ext cx="10515600" cy="59483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Choix Unique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A39CD-93CE-49C0-8D66-2E39B2D0D9BC}"/>
              </a:ext>
            </a:extLst>
          </p:cNvPr>
          <p:cNvSpPr/>
          <p:nvPr/>
        </p:nvSpPr>
        <p:spPr>
          <a:xfrm>
            <a:off x="3586864" y="2449159"/>
            <a:ext cx="4762006" cy="2766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168C6-34AB-471B-B17B-C05C627D315E}"/>
              </a:ext>
            </a:extLst>
          </p:cNvPr>
          <p:cNvGrpSpPr/>
          <p:nvPr/>
        </p:nvGrpSpPr>
        <p:grpSpPr>
          <a:xfrm>
            <a:off x="3800105" y="3041557"/>
            <a:ext cx="2672124" cy="1320271"/>
            <a:chOff x="3673599" y="3032215"/>
            <a:chExt cx="2422401" cy="1320271"/>
          </a:xfrm>
        </p:grpSpPr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E0E39D34-55CF-4CA9-9573-EC7258A972A4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673599" y="3032215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EB4B48B7-6B70-4F93-897A-D50ECD267C4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3599" y="3592461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Partager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le sondage :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141E062-C386-4C46-AC85-3369FD7224F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673599" y="4121654"/>
              <a:ext cx="2422401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Accéder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aux résultats :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815602" y="3007514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https://www.doodle.com/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15602" y="409995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https://tak.de/dffqse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15602" y="3567760"/>
            <a:ext cx="1739736" cy="278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https://www.str.fr/ffde</a:t>
            </a:r>
          </a:p>
        </p:txBody>
      </p:sp>
      <p:sp>
        <p:nvSpPr>
          <p:cNvPr id="2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15B3B91E-6433-4849-A35D-172D2FC5A0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673591" y="3017825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29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218A90B7-306B-4FF4-9284-6068A7EAE78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673591" y="3574222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0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29811CE7-7583-499E-9A89-42DD6F93AD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673591" y="4107264"/>
            <a:ext cx="538373" cy="2782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Copy</a:t>
            </a:r>
          </a:p>
        </p:txBody>
      </p:sp>
      <p:sp>
        <p:nvSpPr>
          <p:cNvPr id="31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B0248C9D-BD91-4976-96EE-B896C359C2B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96466" y="469423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5836C939-911F-4FB7-915A-F23DECB7AFA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350943" y="4697619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84465565-ACF8-4B17-9D09-0D6402033B1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6805420" y="4697619"/>
            <a:ext cx="1106592" cy="228600"/>
          </a:xfrm>
          <a:prstGeom prst="round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" name="StickyNote">
            <a:extLst>
              <a:ext uri="{FF2B5EF4-FFF2-40B4-BE49-F238E27FC236}">
                <a16:creationId xmlns:a16="http://schemas.microsoft.com/office/drawing/2014/main" id="{F5BAB110-7A61-4B2B-8793-0322291CABB6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9089785" y="2870254"/>
            <a:ext cx="1547717" cy="1964525"/>
            <a:chOff x="3449733" y="3287039"/>
            <a:chExt cx="1371600" cy="1454844"/>
          </a:xfrm>
        </p:grpSpPr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A9324D-BD7F-4632-A983-2BF766B13CBA}"/>
                </a:ext>
              </a:extLst>
            </p:cNvPr>
            <p:cNvSpPr/>
            <p:nvPr/>
          </p:nvSpPr>
          <p:spPr>
            <a:xfrm>
              <a:off x="3449733" y="3370283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Autofit/>
            </a:bodyPr>
            <a:lstStyle/>
            <a:p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Cliquer sur le bouton Copy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associer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à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chaque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permet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de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selectionner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et copier le lien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choisi</a:t>
              </a:r>
              <a:r>
                <a:rPr lang="en-US" sz="1200" b="1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par </a:t>
              </a:r>
              <a:r>
                <a:rPr lang="en-US" sz="1200" b="1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l’utilisateur</a:t>
              </a:r>
              <a:endParaRPr lang="en-US" sz="1200" b="1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Tape">
              <a:extLst>
                <a:ext uri="{FF2B5EF4-FFF2-40B4-BE49-F238E27FC236}">
                  <a16:creationId xmlns:a16="http://schemas.microsoft.com/office/drawing/2014/main" id="{B438E255-258F-4CAD-8D46-B525D6726DDA}"/>
                </a:ext>
              </a:extLst>
            </p:cNvPr>
            <p:cNvSpPr/>
            <p:nvPr/>
          </p:nvSpPr>
          <p:spPr>
            <a:xfrm rot="401918">
              <a:off x="4034434" y="3287039"/>
              <a:ext cx="563828" cy="14673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4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3BA8DF58-4ADE-4503-AEB5-7807DF17FB99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094283" y="5749243"/>
            <a:ext cx="1439056" cy="42751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latin typeface="Segoe UI" pitchFamily="34" charset="0"/>
                <a:cs typeface="Segoe UI" pitchFamily="34" charset="0"/>
              </a:rPr>
              <a:t>Page </a:t>
            </a:r>
            <a:r>
              <a:rPr lang="en-US" sz="1400" b="1" dirty="0" err="1">
                <a:latin typeface="Segoe UI" pitchFamily="34" charset="0"/>
                <a:cs typeface="Segoe UI" pitchFamily="34" charset="0"/>
              </a:rPr>
              <a:t>d’accueil</a:t>
            </a:r>
            <a:endParaRPr lang="en-US" sz="14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MousePointer">
            <a:extLst>
              <a:ext uri="{FF2B5EF4-FFF2-40B4-BE49-F238E27FC236}">
                <a16:creationId xmlns:a16="http://schemas.microsoft.com/office/drawing/2014/main" id="{BA5DF744-AF8E-498B-8AAC-63A2D8DDADE9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 rot="20359169">
            <a:off x="8209636" y="3254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6" name="MousePointer">
            <a:extLst>
              <a:ext uri="{FF2B5EF4-FFF2-40B4-BE49-F238E27FC236}">
                <a16:creationId xmlns:a16="http://schemas.microsoft.com/office/drawing/2014/main" id="{2AF91D4C-FF9D-459F-B2DD-5E572C5EF04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 rot="20359169">
            <a:off x="8192174" y="38131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7" name="MousePointer">
            <a:extLst>
              <a:ext uri="{FF2B5EF4-FFF2-40B4-BE49-F238E27FC236}">
                <a16:creationId xmlns:a16="http://schemas.microsoft.com/office/drawing/2014/main" id="{CFB01A53-C073-4A4D-A490-5F6D344AFE03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 rot="20359169">
            <a:off x="8173124" y="43735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4" name="MousePointer">
            <a:extLst>
              <a:ext uri="{FF2B5EF4-FFF2-40B4-BE49-F238E27FC236}">
                <a16:creationId xmlns:a16="http://schemas.microsoft.com/office/drawing/2014/main" id="{D1D84262-AE72-4015-8313-892920982D61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 rot="20359169">
            <a:off x="7855624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5" name="MousePointer">
            <a:extLst>
              <a:ext uri="{FF2B5EF4-FFF2-40B4-BE49-F238E27FC236}">
                <a16:creationId xmlns:a16="http://schemas.microsoft.com/office/drawing/2014/main" id="{3B17E94C-E11B-4C11-AC32-A63ADDD71580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 rot="20359169">
            <a:off x="6437986" y="48958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6" name="MousePointer">
            <a:extLst>
              <a:ext uri="{FF2B5EF4-FFF2-40B4-BE49-F238E27FC236}">
                <a16:creationId xmlns:a16="http://schemas.microsoft.com/office/drawing/2014/main" id="{653569AF-C43D-4E42-B7D0-DDE12BC7F062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 rot="20359169">
            <a:off x="4925099" y="48767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8" name="MousePointer">
            <a:extLst>
              <a:ext uri="{FF2B5EF4-FFF2-40B4-BE49-F238E27FC236}">
                <a16:creationId xmlns:a16="http://schemas.microsoft.com/office/drawing/2014/main" id="{9DEED78C-8093-45E4-953E-DC26AE081B54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 rot="20359169">
            <a:off x="2499398" y="61832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7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22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3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4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4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6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7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3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6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1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5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AppIcons.Mail" Revision="1" Stencil="System.Storyboarding.WindowsAppIcons" StencilVersion="0.1"/>
</Control>
</file>

<file path=customXml/item7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17A9B085-8E1A-4A33-B871-8166221A211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DAE07C1-302D-4046-A269-2EE51B8C873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6714D06-B7FD-48A9-91D0-7F1510C73858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6555F547-BDDA-4C26-9CE1-4C61E93A284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99B4AEE-2A28-4269-AEAC-CF63B1A2C9C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DB2000C8-B277-4324-8B80-CDB83E8CE835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C6B6E73-0F97-437C-858E-8FF705A18EB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F055997-F7D5-443D-A1B1-253D6E439908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1C8479A-2384-424B-B607-91A9FC70F6A4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20BD3BD-92EA-4CFC-B566-0662642315EB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46C73D8E-C66E-4332-8B81-F1B9658FF49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19DBB5F-E119-4DCE-89EC-65B49517AF0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00E728B-7A9B-4D12-B59B-8083B681FF18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5B4F3EA7-C929-436D-B1BF-D11FDBD38122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DB3D01C-ADCC-4671-B0BE-7B4B5012513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0F2C7286-10BD-46F9-9354-3E39EA2055B7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EDD36EDF-D8B9-4BCB-BB7A-8465C9A8692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AE63EA7-C6B0-4168-B0EF-3AD0A48CB6FC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B989AF36-C9FB-411F-9E56-CEC5A99810B6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FC6544C5-9902-4F92-B15E-0F0FB91FC34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4A1C4FF-CF8B-48C0-B2E8-79556D35A499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7542B3D-FEFB-4AFC-8770-468E8884395F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0C2C28A-F729-445D-955F-1E39EC1CF93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6E88EE7-9F28-4257-A544-243D1AD281E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28AF168-33A9-492E-910D-EAE94E644B4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D328CE00-11C7-43FB-8EA1-3120331CB9B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5AA7767-AF89-48DD-BF5E-E99E5ACB627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17DBAC8-3D39-4B42-B14B-DAEC2E68913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F5113499-74D6-4670-82F5-63B7F5F825A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990EA9D7-70A1-4B9E-958D-6A0136D68D0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5983BF5-4566-4853-9D39-1E4D34244F5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75B2111-FBDC-4291-9EA3-2B57563F245C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0B4FBE7D-8DB2-48C9-990A-CD1ACD7E4500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186177FB-D9AA-47FB-AA70-F2EB801F860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4D849A8-01CF-4643-BFA7-89A6213283B6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991C2A14-C674-4C12-8CE8-7EAE1ABB4197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B9CD35CA-E595-4B21-9622-E1027156B53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B75F7D1-97C6-4AAC-A443-C787CC440E41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BD97E69-24BE-47DA-8FEB-131A11003B19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8AAEB58-E703-4CCA-AD9C-9E7F111E4F6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869EBD69-5E53-47DC-9B61-5333ED78DD2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2454A5D2-E851-4BC6-AE52-600BE254D16D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A3F62A8C-3D6E-45AB-989A-0299CCDC7BD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BFCF492B-C3C6-45BF-9C04-E99C151BD67B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ACB3927E-D579-4694-AD01-62FF7AA261C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2DCF836-3940-427C-8F81-BA183FB52BAC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D2FE2441-F4F4-4DD2-A086-4A7D71862FD9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614024A-3643-477B-806B-8CB820196DA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62F14D6D-C2D0-45FB-88B8-E4369E109859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924D154A-A794-40EC-A335-C8103A764679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7DC0717C-B834-4856-9F97-DCAD3CD312D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7185507A-E9C8-43E9-9CC1-2708B5A7A51E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161464DA-ED5D-469A-ACF7-17486EE49143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CE894B74-2B19-469B-95E8-F47CFE92960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A5B63E18-4237-42D4-B804-B83021F9E8A1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D54CCA4C-C7B0-4AED-9D56-0F76C035783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51A7426-E19E-4AAF-BFD2-F92A9C112E84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CCB9162-E545-484E-948C-A49CAB7B9C41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0657D714-4957-4F01-901C-2F8AE776CA34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C8AF95B6-D0D3-4619-AB57-6FEEA90FA13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48A06D39-512F-41A5-AE3C-7B4CDB4AC086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69EB2095-1A5B-467C-8C52-2607544FC20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DF653D0-0803-4E4F-AB2B-0C004B440C9C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C14734D5-9FB1-4C35-A180-105B4BA15CD3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766A5EB6-4180-4B25-9B4E-4FF2EB7ADFB8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3547C60-82C6-420C-9B10-F4C25FCBB02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F05FEDB-B51D-4C55-9E3A-40A48ED6EA3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CE95186-5D3B-418C-BA34-AE7563386B5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4C81C402-0115-4239-9D55-003588951EE4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0D174F31-1395-420D-AE3A-5DBEFF0F4455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CC2541CD-EA0B-45D6-BD84-B27A3C1A3587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0987803F-8C29-460C-9CFE-90D062BBF34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698F2775-901A-4568-AE29-67407C0E3A2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FA597DE2-CFB0-4358-AA98-055ACAFB4418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72FCEA4C-C0B8-4C84-A7D4-0882173F1374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F0B66CC5-5D48-4803-8E8E-6D44B25AB58E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425D7E26-BB5E-460D-97B3-E693C38FDA69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42CB00D-BA5D-43C6-B335-4CBC590CA72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6AC39CD-696C-4798-A6FF-8066A9B4E3A9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B9937F25-DBC7-42E0-8ABE-90482C5026A0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BF5B4B17-338E-4DCD-B7A0-686BA8465624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876AF238-A0AE-4CE4-9709-BB19E770A0FF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C36DB154-AE5E-441B-8E32-9C0203D538F6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D9B490FA-A64C-40B6-8247-CD5808900A10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7DA0B40D-5836-4C2E-9514-6D94A9CAFF85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9C6114CB-F4BA-4F35-827A-2DA5F8B255B0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A099D91D-2540-412F-88B4-6DD3EB1D58E7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4ABC8992-C4EA-45C3-A598-324942FE08FB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C05A56CC-DCFE-4A97-B103-5E1633E2825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C6FEC2C-A7A4-442C-9ABA-3591DC5A3C11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2BDF7FB8-4BA8-46D9-B98A-095F3529F3D4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2A41F96F-FF66-49D7-9544-F02CE6E768B0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D3135EEE-A36C-48F7-B59C-94F218CFE9F0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CABD2B3A-1161-43E2-BA83-58E6B897C9BF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1E1DC9F1-383D-48D9-A158-FD61EFFEC310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83526E43-CC5B-4399-8E1C-823585530259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247695CD-B2DD-488A-8575-5345C166802C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2844574E-5042-44CA-A85C-F91CC451E709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8EF7709F-E25C-4BB0-9A6A-17A0E3C76C9A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701AFE5A-ADCF-4311-A5B5-18B338C7E90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85E147C-F6F1-445A-8F29-1DFA76FA167C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8AE17CAA-BEF2-44CD-9DEE-2F8C17585A32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62F18E52-1F05-425F-9571-EF872DCC7178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2FDAAA71-A1C4-47F3-A45A-7AFEFED17141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F7E3D166-8274-4DD3-9CD5-60C073C97442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066448F1-1CC6-4A95-846E-C7223AD46EE6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39B4EC38-E361-46E0-8D00-ECAF682C5ACD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DCE5227-15B2-42B6-AB3F-759E3419ABC5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41C721CD-0F32-4BA2-979B-0EDEB53A6EE7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54B12732-DB84-48AE-965A-7A2E14160863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7886C9D2-486D-4EFC-AC6F-C18EC1137B7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339E7B3-364E-4EE1-ABAB-0EFEF3F7CE1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E225F83-8706-4484-B4DE-2B7E506A1F45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6C828384-E3B8-4797-BBCC-6617C6BCB769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CFE44711-9BEE-4AC9-9A53-C750039BB64D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DDA1CA30-1305-4799-890F-EB0F2A5C2CAD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29BF925D-CF27-4B21-AC43-2599465F0C8E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2E40C13-D83C-4295-AAE8-6BAF5097B834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B0924496-6A30-49AF-96AA-15701748D792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7EA327E3-FCFB-4008-8DED-CE47F66639FD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E87FBF6F-5C23-4852-B7CA-2C51237AC17B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45C8D21E-0D32-4EAF-9AC6-866574A15F67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132D66C6-5958-4E75-ACEA-F924BBC3B736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226C0E4-0364-460C-AAB7-9D347567DCC8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9F0276F0-971F-4D79-A964-F6FA13A678BE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4933C5B9-7038-46C8-B65F-9FC1C846A3E0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9609C780-4710-404C-8CDE-552720EFCD0C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EB677E35-D137-4C84-9B97-22DCA390BD9F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89700F98-5C92-4F36-8034-EBE2998F134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905F7CBB-FF77-4853-ADB2-0B0D37590AA0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4A53AE8-C220-46B0-B9CE-E98ACB240E92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CCCC3252-0B9B-481A-A2DE-D611D4DDE000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4A421653-AB3B-4719-8F5C-F4CFC6E55FCF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A9BAA32F-A1A3-445C-BB69-A620404B0DE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9FFFAFB-7A40-49A1-B04F-4A1F6ECF0BAF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2E8BF867-BA02-4DD2-B1A2-C9A27CC92F1F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5F52F468-07E0-4ADB-B4B8-F94CC895B71B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85714327-62C9-430C-AC97-7557ACB850BB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EA8ACDC0-3D02-4291-893C-7B2F528A4A2D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0CCA9F88-8784-4D3A-B544-5E75264A0988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F2C546CF-9CDC-44DE-AAD6-9FBD6A29F8B2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E5957A30-7F08-42CE-A7C9-9121B3EEDB89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D97515AB-942C-46E5-8677-78570A1D4ECA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A2DA60F-9248-4608-A0A6-DFDF19A97A2E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BD15C95E-39C8-408A-A6D2-20AA013A245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F7399B1-A9DB-4D84-95B4-5DD6BBAA5187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4E626C7F-4024-4418-87D9-7BEE58688CEB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9DAE1F11-5474-4CAD-8EC7-A688E310A5AB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46365B3F-8663-4379-AD5B-D0EABBC1EDD3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66473726-355D-4770-B3A7-C570829AF4FF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7A7C8F38-0BA1-42E1-8BF5-DEED4B0E03B5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7CABBE05-1DB8-413F-B922-E51F51DB6CB5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22FCDDC7-2D5C-4F0E-8A72-079DBEFAC062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47C7019-5ECE-40FC-B94C-B7AC6B2AE4F0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C4583063-FB7A-486E-B271-71E78059E19B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4705DD57-84E5-43CB-A55F-DEF44C6E503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5FA2F43-EA30-4396-A5F4-554226E5A417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2AEF63D2-D198-4CCC-904A-422119B9CA6F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51D1A76D-6A68-4CD3-9E6C-77A1658B34D5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7EC308D9-C28D-40CD-AB00-4A98E0A77CCC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ADDA3575-2CD6-4AA3-BAD6-EE20DE74340F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24900BF5-C4DC-42A1-8816-A384E671E92A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C2FBE948-B9F1-4F1A-AC4F-03962924DC85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7989F8B3-8E20-4455-9310-361DF73D03B3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5A5E7AC5-E939-4525-9945-1B0F98F17804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0359C33D-8083-4B26-81B6-AC3897178C64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12FD62BF-A11E-4BD8-9FB1-B9028E90A22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01456BF-31CD-4F81-B283-64D56CC0D084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0A1DCEE9-9C9D-401E-9484-2D970AD4BCF2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A40C6AFD-E4DD-454B-ACD6-7D75A46EA960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FCC52533-D192-47F4-B6D2-5B0432250716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914EB071-267D-4D23-8EAD-39A664DF70DC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D12E1D60-E53D-431F-ABC8-B98207B7D1E6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F73011D6-B385-45DB-A38D-63581243D9B5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DBB13FAC-58B6-4FDE-A907-ACAD9188A6D3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B7D85223-23F1-4ACF-89DD-EE38AA7E4772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6806E131-54C6-48B3-984A-5A1F4C5785D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A41DC63A-40F8-492D-A1AF-3E8E88975D1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F91C9AF-FB44-4B2D-B964-EA853D542988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D3F23B14-354B-45CE-9742-6670B202863F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5381A317-F231-418F-B840-C2636BE2FBDA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FB35CACD-D994-4E6F-8D1F-4A61E986A99D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F1C02512-3A76-4FE7-8634-4CD311EB7602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5244E29E-C95C-4D94-9971-EDC135DF3344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4B7335D3-7249-47CB-993B-C371E630393B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704C87C1-F3B0-4A11-8AB4-78162088FFCA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508FF8A2-065C-4CBB-812E-6E03CA0DD0BA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6E62CDAE-686E-4F52-AABB-86BDB1154A1E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31666145-8AE3-4825-A8BC-C24B92CF86F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1100CDA-4C0B-4B20-A344-A7360173EF0F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E021EFE7-9771-4425-860D-E9F6E0968725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7D61DCBB-958D-42D3-ADA2-AB34EAB8CFF8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3599E16C-CA7E-4C8E-A6E1-44AB3CF5552B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289185BF-0A78-4EE9-8971-0AC1EDBF42E7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BA2CD054-A129-4A67-A712-2F4F4F80DF00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8EE50836-C4DB-4AC6-8DFD-677FDEAB9EAD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CD6136E2-70EF-4A25-98DD-72EF9D3B7745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1159427B-15B9-477B-8DAD-D7C81D705523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133D05EF-89A2-4741-88A5-6D8110F90FDA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EF5EA3E2-3902-4CA0-93F4-4F361DF72AB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64B83AD-49A4-4838-8A6C-BFBEA97D67A9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EBE3AD51-EEB3-468E-B11B-D0545E4F4290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47DB6C3A-5E08-4C64-86CA-3C146D35C31F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8B789B78-E961-4302-BEFC-15B98EE8B539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4E8D5ADC-DE72-4F7E-964A-3D27DC111C69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6ED959E4-C741-4D30-8165-6BB06D5A527D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E0CC2506-29F9-46DF-9492-65B12C0522D5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786DB26C-20EA-4D65-8D9D-949F3C19D34F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34F876F8-C2AF-4826-8375-C8106C1A6D75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25CD6836-DC87-44AE-A432-35CC4E12C56E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2E36F7CB-4C0D-4587-A149-E96E7727D5E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F20FE02-C571-465B-A4B9-BE3971D16C58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F2B3FB12-0841-4AD8-9A0B-0A04CC6A8CFC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FAF279A2-D818-4A3B-9CA3-F56054F0F403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88AA68C0-8773-416C-9DC4-14824D3391C3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48F85951-6571-4AA7-9B26-EEF9CD4B541F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A1F43F78-8591-47F2-9A56-991B5C2DCCFC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667AF3DF-1A53-4DCC-A8C9-BEFD4FB65297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03EF620D-6EB6-43BE-B756-D14C8F10B2AF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39081F9B-16F7-4200-9DAE-6E7730323222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503E04CC-CAF0-4F79-987D-4476D1468846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FCED5E22-4699-4D77-8759-B08D0E0063D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DDBA3E6-6C5A-4905-87BF-300A9571101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A2DB92C-510F-44F2-B779-A89002CC8CC7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215132C6-5D8F-4E41-9882-494A7FC0C124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F01453C2-8AA6-4320-933D-80786B0C2F4B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DC4F4190-4090-481C-95E3-E7A883513D24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423EEC1C-9C5A-4FC2-8479-647D35550288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64DC1528-4C81-436B-88FD-1A4E8F84C968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F3028452-8D93-4264-88BF-52313078719C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EB3094FB-DE85-4C13-8C89-55BDD1F06D94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8F2F6318-A8C4-4EFB-88D2-9D62C5B58770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CC5F127A-2521-4BB3-9D64-238B9FDD6AF8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8C1D9099-4ECE-4EEA-9B17-9469C8773DD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B573C24-C1CA-4AD9-8793-CFC1E42E3841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654CBC2D-27EC-43DB-ABA4-3FBDF37D3735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57FFB7F0-24A5-4BA8-AA91-8BFC251E2323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2BB9B5D4-62AB-4EFF-8B02-71D539317772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1F111213-9B54-4464-8973-266EF211797B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0B5327E3-0261-4B48-BF6B-FF0257762827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FD7A3CF8-3A66-47F9-8AD7-22127504A57F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DF4A1017-DEE0-4CE5-A24A-69058CD7E1DB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3CA43762-3F39-470A-9564-3739655F8186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F2C13C45-9FD4-46A1-B566-8CFCB6433E4D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7D9FEB58-73F6-462F-A88A-C490995E431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BAE5BFFB-D7F7-4244-AD6D-D147E4F7D8BD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4B197B18-7EA4-4D61-9E3F-3855BF319C2B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34F6CD0F-CC94-4D57-A5C9-5005E40772AB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18C6239A-2C51-48D9-8C5A-8188C53C7BCF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A446D6E9-F396-4636-88C2-6BAA2C82E6E4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945AA905-25BE-4998-9A5E-C441E86191C3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68A0CDC1-3F80-4DE3-8AB3-B532E32DC2D3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8E111B87-A381-46AA-BB11-318F8ACB4BCA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4812B430-C197-4E8D-A8F1-EE18D5F0206E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E9654D56-5863-40A6-8D24-5C0429B9F9F7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A5548825-A252-43B9-8E93-D05CC009ABB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39017B8-29C4-4DFD-9CF0-304C3ED4FFBE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ABD876F2-87B3-4F2F-9405-BCB26B393D8D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0E099265-8BE8-4729-BEC6-8975785A0ABD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7D30DBE5-B6FC-469F-93FD-94E5A4CB6F5C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9D0D9C02-21F8-4CFC-846B-245C118E5DAA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BE30DC31-8F8A-48CF-A072-77607577B2FB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7BE42E91-3DB4-479E-BE54-A7AF8D6CC46F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7FDD124D-E3E9-4D15-9954-8BE945E00BA2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C650E048-B81B-4D00-9DF4-B005B998E312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0F772396-9700-4AB1-B555-A9333C1984F3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0DDE83F8-8973-4EDE-AB85-506763A97B9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F61DBC6-381C-43BF-8974-1BD37D61B73F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C27294D2-1DF7-43F9-ADA7-0ED179EDF314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C170435E-AA56-4732-BD81-63AD243D433D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3C65476E-E005-4058-A679-B2D8F13FF877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43588560-03AB-428A-9CE4-A6AC7508369A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726BE286-E05E-4A7E-9BF6-44FFEC27C080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D853D59A-E0B8-488C-9FFA-CCCD712BC8F5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DAF42908-C10A-4B0A-BD53-0A9168593350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318A67F4-7454-49D3-B5F7-EDF3AEE6B3CC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7574FAF5-4C18-4998-8948-133ADF6D2241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E243988D-F926-45CE-8E57-8F03AD990A6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A260A91-3FD6-475C-8E6F-434835560933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E98CC766-4FA9-45E5-A336-2F6DD7AA571C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9E3989C7-75DD-48A8-9102-5DC9E89F31AE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6EDD63BC-B7AF-4212-AC9E-ED8E621518F9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47C8176D-AF5E-4E58-AB39-0BC7158637B8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6E9F6603-6B7C-453B-A486-459839EF1163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950BC1DC-E402-4D4D-B5E4-3D153236F96C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9A59738E-0CC4-436E-B451-F09AF7853BEC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9D302521-BA49-4917-9E8F-7F06410FFC0F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29F09D18-0D3C-4F1D-ABE0-73E2474806CB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1417874D-2C2C-44C7-A49C-855DFEF29AD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381095D-D262-406A-B7EB-8CE99DA4DA60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2A6577AF-4331-4AE2-8AFC-4E1AB7F63A70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A05C083F-66B9-4E32-B2F5-E377C3A489DF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5F6247E0-2660-41E0-8816-07BF7F4C712D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F9C34A43-6DD3-45D9-8C33-A2A94686CFF4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502044E9-3518-49CB-80EC-CE158F2F3A6C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7788DA5B-9FE2-4693-9EE5-2C016AD018D9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3DDA9DB2-14FC-4F10-B76D-AA7DFA54C68C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E40C46F2-B5D5-4101-A181-CA5D6FE58499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E886A3B6-32CF-43FB-BFDC-824E566105C6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F149D01A-4074-4F71-A0F0-645A1D48CBB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464BDF1-2B4D-47B9-9E5C-8B30643EC752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67B06DEB-89E5-460B-AAB8-C44324926338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B0C9E300-5CAC-4E8C-B9CB-B4EDDB0EC3C8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BC9894E6-7AC8-4518-A802-8C98F8565837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559BF73F-CE64-4B91-BD49-510468F35CB9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EA4848BC-0420-437B-966C-2DFE915608F1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9F2E68F6-6824-42A7-A3A1-3AE0F539496E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20DE1362-1BC4-4883-A16F-96A9C8F4B18F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42FDEB12-2513-4D55-BA2A-18EF5D159E91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4DDA552F-4D9D-40CE-9095-F6A7D5105C6F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13993DEB-5000-4395-AC66-C6A086F1606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91E8B39-111D-4CE2-944B-26694EAE0C26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69E02AD5-3C7C-4F1D-9766-B18ECF2212C6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CBD3EBAF-D35F-403A-B15D-02A81DB6087B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F8E21EBF-A29F-48EA-872A-0907775EE2DA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E294892A-3658-4202-AA42-2B0D6B79927E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6953DD1E-87FD-413E-8BED-AD1FDE3E8277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43446240-B211-4F80-A50E-E1B38445E2A1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96A7CB9F-ADF8-482E-BEA9-F6D4365924B4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4032A915-244F-4EED-B3D6-A7E329608545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063AF5E8-36AD-451D-9B6A-4390E8F3CF38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EAA1A7E6-5C1B-4D73-8274-75C6BC821F3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3586B31-96C9-4527-A7AE-CB60CB473524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650ADCBF-4D86-43BF-9817-E7EF6E55BBE7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D488AA7A-E54A-4D00-8231-86714060D7BD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B0402FE7-8C5A-480B-84D5-E3BA5D7DDA9A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9F80CF27-93E9-4C7B-88EF-82FB0C72DF62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1308C9C3-91D4-460C-8438-10C20CB3D885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653797E7-9CB2-4891-9512-EAB2CA25DBE5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1D456867-A7A0-44C0-8BF9-4B9AAA7A87DE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895BAD56-90C3-42A7-92C9-47E84DAF09BA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8C3AD67B-14AD-4D35-8910-9099A68D3AF9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5DB0BF61-3639-4D4E-BE68-CF977FD4460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D55CF39-F3DB-4394-B24C-ED826CE5CFB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00B60324-1BAD-4C01-A0B1-519EEEBF1FDE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70E3F600-4C8D-4A3A-BE16-3540F66AD848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F840D909-519B-49C3-9DCA-97C64A5B9C79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F6753DA6-C8A2-4670-A057-557B1F71E4B5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D9AB7FC7-C062-483E-9B7E-6CCCBB79B494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9DAF7C4A-2E75-435E-8C11-B1DC53AC52EB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EF3F11BC-1C9F-475A-9DDA-1E5212161C36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DF3E6319-062A-495C-909F-1F200A4D7D71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9D841488-D9C9-470B-9DF0-06BC6C2C0775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EF81C004-50C9-43C7-9B12-DCE7EDD4EAEB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74E64DD0-6AD2-499E-AAB4-97F61F3A489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2FC241D-70CE-4692-AD3A-78E473F63880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FEA59550-7DDF-43F4-9A55-202BE4439746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C30452E4-8A6C-404A-B689-8E04350A6B59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8B0A11A6-8979-476C-9178-C0E2B9820617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0EC96FA9-DF81-4ECA-B993-63EF85EA0909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61894E5E-4C82-4841-BBCA-0E053AF9C155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CBA4850C-9746-4C5C-B06E-53C1433F46D2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EE54E388-1FB8-4A19-83DF-94F0139BF0CC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3432B685-A226-4F16-9428-422E748777E9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68594277-9CCC-488B-95D0-6131F836AFA8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246FCA72-042F-469E-8E70-B8AC756A01E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877004B-50A8-4877-B8FF-7DD1DC8224C2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E983ED31-8DD9-467B-8FC0-E3C11346A2D0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C225272E-845E-40CF-9E17-76460D3EE884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9DDE5129-85D6-47D0-AD03-51971254D79C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3C4E650C-3124-4325-9658-F957D0BFCFA5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41B4266B-EB76-4AC4-B6C8-DE9E368E191D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5B5A21A9-D557-4C7B-8E8F-5048F7F34E92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E597B969-BCD6-43EA-BFE5-F9BCEDA7A744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685BBC4C-D710-4C1E-859D-0D21D46FD76D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95BE141F-EB35-4D92-BBBA-C07DCC92CB90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0D10E510-2312-4D06-9490-F457559C17B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32E158A-FFDB-44EC-8294-326D6AE7406D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FCA2DF2C-93B7-4F34-A617-15CDBC0496D8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8EF09494-AB9F-4EA2-983A-4DAAFD8F2995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FB63E068-70E8-4B14-B6C0-5239B58076F2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9CE5A5EE-7CA4-4ABB-9CE0-A0D1381A8999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3CBEBE6F-2486-4EDE-8D63-7A3D343EC0F3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4ABB3FAE-67DA-49E9-94B3-A89D642CFAE9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89A61497-3561-4D16-BEAB-AB70E6ABA737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583AB90B-564D-4D14-B051-B557F491CECF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E90920F5-1753-42A2-9225-3D54C4B447FA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27F42FA0-292A-482B-8AC1-23C4BDEC429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FE06DB9-F093-4BB9-8EE7-1071560E766B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F8912DFF-7888-483F-8B7C-9A03BE42DB1B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93F16365-F3BF-4CDE-A6E9-9002DD8B83D4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096712B7-3D21-4A2B-8EF4-3D6E649B526B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0BD8A474-1F22-432D-9D8A-D57919EA5ADE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03058216-1046-4538-B33A-09DB2D4B8019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772C2D33-690E-4466-80C0-57E9BB228EDC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0FAC2030-2045-4FAD-AD3C-3E4DB8F23B19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229CD028-E729-481B-A52E-4B7B3561BBD1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CD467F45-55CE-4367-9E51-3DB8E537E4F1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C367260B-A9D1-4CBD-9C5D-E3688913CD0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49B1CD2-B7C7-4B38-9713-13FEE7CAC5CF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1B6D13BE-2227-4578-BEEF-ED70F4EC465D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853EC3C7-4CAE-481D-8A90-6DF3879729EE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9D6E9BAB-82C5-4D14-A509-81B75772CAB8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019CF89B-28A0-4653-A8D3-CF99BA377ADC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0EF572BF-6670-4607-A735-7DE92AE36817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77176D83-90A4-45AC-9802-A3BA0EEEFB73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842151D7-EA07-42F9-84E4-8AC7C7A21607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50C95D2B-7C45-45FE-941E-A6E146E4F5C8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225FAE8E-3AAF-4356-98A5-C7767BEC49BE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4526EDA3-05B7-4167-A257-96630487F90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37F217E-E625-4C74-B374-33B2C34D75E4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F1DF3A21-F1BE-4127-8C75-35A5F5AA27E3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6DA3F91B-AC18-4F53-805F-265D3A9587D7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481B310D-9A55-4A09-96D8-0EFD80A110A9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072398ED-DC0D-4030-82D5-46E100134817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635B8F2C-0797-4455-A65C-F6B584BD30C5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C34051A8-002E-428B-A975-BBEFC4D8A5D7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213AE86B-0A59-42E4-A8FA-2BDEBFA93F35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556D2ADF-EB5E-4E38-BE85-2EE9051D368C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E5175B80-AD1C-4BA7-96AB-354B2A3BF900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4F0ADB3E-8A27-45AB-8217-164C81238BC5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38B7A44-EBDD-41BA-B093-6D278F4F7459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717DB8C9-66A7-4D14-A0B9-99C3B18FA268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CDE6F115-326F-478A-891C-C7E305F48D5F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C7167A0B-FA8F-49C5-830B-11F90F009F50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1197CCE7-ECC9-4CC2-850A-3FCC46C41F0C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E0F78D93-4FFD-4F43-91E4-65D68FA77614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AE8C2C00-A83F-4C5C-99D7-D5B3E1FBDAD4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4BE84293-D39D-4279-BD0E-6C8B3391DF8C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F7FD6A40-01BB-4A2D-A083-56852F956A4D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53FBF207-A5FC-4E52-8C81-FC50D0C4FC41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B8000C39-3023-42EC-89C4-FEADED3FF17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E700196-0E07-41FC-8F78-80FE3D9018FD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7264A1A4-C8A4-47A9-B987-D9B1272BAD4D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155D3515-B96F-42C5-92C8-9D28AF3F5528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3307E19E-6F72-4F62-BE8C-422797A7A4F7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E6776EF4-286E-4949-9FC9-F4CF110BC1FC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4DE4DEB9-37B2-4F9C-AABE-7324B4D98E7D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8538F9B3-0EF4-428A-9144-FE12457335F7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3FF65AC3-B6C4-457D-A354-F5D4B42609DE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B9F9AA21-86FE-443D-9B4E-1BBD8D03CDE5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4BFB6130-4D8B-4C01-9C84-61D7482922E4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7B8142B8-0DDF-4225-ADCB-526BD5A674B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8952EFC-815B-436A-866E-92FA35270672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366E56CC-9FB0-45EB-982B-D97B1D02A26C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5CAFBCA8-F6F9-48E4-91A5-63B1D3B1920E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759FC95F-C7D7-4E1F-B0C0-51118CEEE83B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DF5CA04B-3AD3-4D41-ABBB-415DFAA2F1D2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4598A075-F10B-49F9-9EA2-20FE04C961D5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EA2C8B3C-76C4-4706-8516-FF16D47A27DC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207FC672-201A-4F21-8739-DD31EF748284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4A13EE8E-3955-4477-AC49-8BD4D4DD867E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7C86F510-934B-4BCF-8093-FA287DD26F24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394279DA-21E6-4FBE-8AFA-3AE7C5E5B6C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F03DD0F-EDED-4182-BF0D-C60EA8AC9FC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E2DE74C-D462-4F80-93FE-EC05DE461A5B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9ECCCFCF-4E5D-4B27-B976-3C77279EB4A8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49C1088F-83C7-416F-9969-16BCEBECFC92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D8541F12-FF60-4C60-9F9D-940399053393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20D88906-56CB-4836-95B5-42E851D8A0BF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49B1E028-31F9-4EB3-9F6D-2F9AFDE17B2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B1DB933-7DE2-4FB6-94F8-DE6617D8661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3C15516-64BE-43A3-9299-7E108DE97C7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0FB4629-EC57-49BA-A2DF-156D734D924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F01E66A-8A02-4628-A3E5-965AFD82749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9E72E8E-79BB-456F-8049-0020919B476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66F77BC-3956-438F-94BE-CF6CF9C915C0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0564582-AFE3-40AE-AC24-282E787FE86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4CF6FD0-887D-4C12-8BFE-3ACC259D1B3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1672F77-FF5F-4FD7-8C68-0227C55FE29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481EF94-D4A7-4149-8E7B-C8738D2597C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0B644F4-E7AB-4C5F-99FA-46E0F4A0513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6EBF4A3-F17A-4E3E-A734-46BBA9DFA0C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AB7C590-AD4B-44E5-A951-D17021D287F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7BAED9C-C70A-46A1-9CCB-C89B7E2F0E9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204D8EB-448A-494B-9E00-6AFD046FDCB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3E69636-CCB7-4030-8B08-9159922F7C1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ABF63A9-AA30-4DF6-8EF2-972AB7A4097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53D8D9F-8D73-447E-96FC-1891130B610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A7A3AD3-B3DC-4F64-9CDA-E8B43807BD84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D6778B7-8FE2-4C81-885D-09500CE283B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039096D-6DA0-4781-866A-279400B3410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8152CBE-3075-4509-90DC-A2BB53F376E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C29407D8-F5E8-48D7-919F-147C455C76D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FC39B1AC-1F77-4DE2-B3D7-F4A57EDF1AA1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F04E62B-356B-441A-844A-B7782A0955E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CD660B3-38A9-4F9D-9E3F-81FE1AF42FA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E0A1191-866E-4FEA-848A-0621BC59362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013ED03-BDCA-4F27-B004-2528B4FBAC4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D8F2650-9E27-4603-BD35-5A059BB6033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5975C8A-0B76-4066-A9FD-162F744F773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6EA9AF2-A43D-44B5-9B3A-0F6856B4241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4B3C4E1-CA07-41C1-841A-F1EFF8CE34D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97ACA38-6CD7-498B-AE55-7BDE2C447BC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FED43F3-FF32-4780-B83F-8C6AD1CB1F9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B8E12DBA-650B-4369-8B51-0ED5654ECE3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9EFCE186-EC20-49E4-9207-3E226FDB41C0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B10E8D4-0983-4032-8C20-B203AB5046A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9B3074F-7568-498E-AB18-CABC99245B5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161C1280-5A04-4E6E-8FE3-21E316A51B5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472B8AC-8A53-4AB2-879D-1716C227F63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2C1D683-F567-4540-A55A-3996A885EFD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016BFD6-96A4-45F1-A89C-2DAD30CC5F4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B233D69-7147-4E50-9734-F58839D9D2F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3C1E5212-1CE4-4DEC-BA36-CBB7E0C640A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AD0C7CD-DF89-47E8-BA3C-ED6906A23A97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78663F0-6D22-40DF-A721-0D85AF0A841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F750F17-9A85-45FB-A5F3-C26FD75EC2B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E194B3CD-86C3-4F6B-A743-1D8043783C2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884715A1-1DF6-46B5-941C-4D92FC79D3F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DE0DA1B-8AA4-47D0-BADA-150B4D630F9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806682A-0D41-4F73-AF2F-A059C1A7E07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F45E6997-4B4B-4727-A4D1-A85B6363A2C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A54399C-758C-4BB4-9CBA-033F4E5ECF0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1110</Words>
  <Application>Microsoft Office PowerPoint</Application>
  <PresentationFormat>Grand écran</PresentationFormat>
  <Paragraphs>329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Page d’accueil</vt:lpstr>
      <vt:lpstr>Page d’accueil</vt:lpstr>
      <vt:lpstr>Page d’accueil</vt:lpstr>
      <vt:lpstr>Page d’accueil</vt:lpstr>
      <vt:lpstr>Sondage : Choix=3 ChoixMultiple=0</vt:lpstr>
      <vt:lpstr>Sondage : Choix=3 ChoixMultiple=0</vt:lpstr>
      <vt:lpstr>Sondage : Choix=3 ChoixMultiple=0</vt:lpstr>
      <vt:lpstr>Sondage : Choix=3 ChoixMultiple=0</vt:lpstr>
      <vt:lpstr>Choix Unique</vt:lpstr>
      <vt:lpstr>URLs Choix unique</vt:lpstr>
      <vt:lpstr>URLs Choix unique</vt:lpstr>
      <vt:lpstr>URLs Choix unique</vt:lpstr>
      <vt:lpstr>URLs MULTIPLE</vt:lpstr>
      <vt:lpstr>URLs Choix multiple</vt:lpstr>
      <vt:lpstr>URLs Choix multiple</vt:lpstr>
      <vt:lpstr>URLs Choix multiple</vt:lpstr>
      <vt:lpstr>Sondage Choix multiples</vt:lpstr>
      <vt:lpstr>Sondage</vt:lpstr>
      <vt:lpstr>Sondage</vt:lpstr>
      <vt:lpstr>Sondage</vt:lpstr>
      <vt:lpstr>Sondage</vt:lpstr>
      <vt:lpstr>Sondage</vt:lpstr>
      <vt:lpstr>Sondage</vt:lpstr>
      <vt:lpstr>Sondage</vt:lpstr>
      <vt:lpstr>Sondage choix unique</vt:lpstr>
      <vt:lpstr>Sondage</vt:lpstr>
      <vt:lpstr>Sondage</vt:lpstr>
      <vt:lpstr>Sondage</vt:lpstr>
      <vt:lpstr>Présentation PowerPoint</vt:lpstr>
      <vt:lpstr>suppression choix unique</vt:lpstr>
      <vt:lpstr>suppression choix multiples</vt:lpstr>
      <vt:lpstr>Confirmation de la suppression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Amine ZEGHAD</dc:creator>
  <cp:lastModifiedBy>Amine Zeghad</cp:lastModifiedBy>
  <cp:revision>99</cp:revision>
  <dcterms:created xsi:type="dcterms:W3CDTF">2017-11-16T08:44:37Z</dcterms:created>
  <dcterms:modified xsi:type="dcterms:W3CDTF">2017-12-21T23:26:43Z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