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9"/>
    <p:sldMasterId id="2147483660" r:id="rId170"/>
  </p:sldMasterIdLst>
  <p:notesMasterIdLst>
    <p:notesMasterId r:id="rId192"/>
  </p:notesMasterIdLst>
  <p:sldIdLst>
    <p:sldId id="260" r:id="rId171"/>
    <p:sldId id="258" r:id="rId172"/>
    <p:sldId id="269" r:id="rId173"/>
    <p:sldId id="270" r:id="rId174"/>
    <p:sldId id="271" r:id="rId175"/>
    <p:sldId id="264" r:id="rId176"/>
    <p:sldId id="284" r:id="rId177"/>
    <p:sldId id="265" r:id="rId178"/>
    <p:sldId id="272" r:id="rId179"/>
    <p:sldId id="273" r:id="rId180"/>
    <p:sldId id="274" r:id="rId181"/>
    <p:sldId id="275" r:id="rId182"/>
    <p:sldId id="276" r:id="rId183"/>
    <p:sldId id="278" r:id="rId184"/>
    <p:sldId id="279" r:id="rId185"/>
    <p:sldId id="280" r:id="rId186"/>
    <p:sldId id="282" r:id="rId187"/>
    <p:sldId id="281" r:id="rId188"/>
    <p:sldId id="283" r:id="rId189"/>
    <p:sldId id="266" r:id="rId190"/>
    <p:sldId id="267" r:id="rId19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6176" autoAdjust="0"/>
  </p:normalViewPr>
  <p:slideViewPr>
    <p:cSldViewPr snapToGrid="0">
      <p:cViewPr varScale="1">
        <p:scale>
          <a:sx n="56" d="100"/>
          <a:sy n="56" d="100"/>
        </p:scale>
        <p:origin x="78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5.xml"/><Relationship Id="rId170" Type="http://schemas.openxmlformats.org/officeDocument/2006/relationships/slideMaster" Target="slideMasters/slideMaster2.xml"/><Relationship Id="rId191" Type="http://schemas.openxmlformats.org/officeDocument/2006/relationships/slide" Target="slides/slide21.xml"/><Relationship Id="rId196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slide" Target="slides/slide11.xml"/><Relationship Id="rId186" Type="http://schemas.openxmlformats.org/officeDocument/2006/relationships/slide" Target="slides/slide16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1.xml"/><Relationship Id="rId176" Type="http://schemas.openxmlformats.org/officeDocument/2006/relationships/slide" Target="slides/slide6.xml"/><Relationship Id="rId192" Type="http://schemas.openxmlformats.org/officeDocument/2006/relationships/notesMaster" Target="notesMasters/notesMaster1.xml"/><Relationship Id="rId197" Type="http://schemas.microsoft.com/office/2015/10/relationships/revisionInfo" Target="revisionInfo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slide" Target="slides/slide12.xml"/><Relationship Id="rId187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7.xml"/><Relationship Id="rId172" Type="http://schemas.openxmlformats.org/officeDocument/2006/relationships/slide" Target="slides/slide2.xml"/><Relationship Id="rId193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slide" Target="slides/slide1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1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3.xml"/><Relationship Id="rId194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14.xml"/><Relationship Id="rId189" Type="http://schemas.openxmlformats.org/officeDocument/2006/relationships/slide" Target="slides/slide1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4.xml"/><Relationship Id="rId179" Type="http://schemas.openxmlformats.org/officeDocument/2006/relationships/slide" Target="slides/slide9.xml"/><Relationship Id="rId195" Type="http://schemas.openxmlformats.org/officeDocument/2006/relationships/theme" Target="theme/theme1.xml"/><Relationship Id="rId190" Type="http://schemas.openxmlformats.org/officeDocument/2006/relationships/slide" Target="slides/slide20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slideMaster" Target="slideMasters/slideMaster1.xml"/><Relationship Id="rId185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10.xml"/><Relationship Id="rId26" Type="http://schemas.openxmlformats.org/officeDocument/2006/relationships/customXml" Target="../customXml/item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349-4A6F-A9C1-AA8D54D2C87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349-4A6F-A9C1-AA8D54D2C870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349-4A6F-A9C1-AA8D54D2C87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49-4A6F-A9C1-AA8D54D2C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1-463A-9155-30CDDD8B3A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C1-463A-9155-30CDDD8B3A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C1-463A-9155-30CDDD8B3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159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78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40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96.xml"/><Relationship Id="rId11" Type="http://schemas.openxmlformats.org/officeDocument/2006/relationships/slide" Target="slide13.xml"/><Relationship Id="rId5" Type="http://schemas.openxmlformats.org/officeDocument/2006/relationships/customXml" Target="../../customXml/item74.xml"/><Relationship Id="rId10" Type="http://schemas.openxmlformats.org/officeDocument/2006/relationships/slide" Target="slide11.xml"/><Relationship Id="rId4" Type="http://schemas.openxmlformats.org/officeDocument/2006/relationships/customXml" Target="../../customXml/item40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155.xml"/><Relationship Id="rId12" Type="http://schemas.openxmlformats.org/officeDocument/2006/relationships/slide" Target="slide15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126.xml"/><Relationship Id="rId11" Type="http://schemas.openxmlformats.org/officeDocument/2006/relationships/slide" Target="slide10.xml"/><Relationship Id="rId5" Type="http://schemas.openxmlformats.org/officeDocument/2006/relationships/customXml" Target="../../customXml/item97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61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customXml" Target="../../customXml/item81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18.xml"/><Relationship Id="rId11" Type="http://schemas.openxmlformats.org/officeDocument/2006/relationships/slide" Target="slide14.xml"/><Relationship Id="rId5" Type="http://schemas.openxmlformats.org/officeDocument/2006/relationships/customXml" Target="../../customXml/item15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19.xml"/><Relationship Id="rId9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112.xml"/><Relationship Id="rId7" Type="http://schemas.openxmlformats.org/officeDocument/2006/relationships/slide" Target="slide8.xml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46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2.xml"/><Relationship Id="rId10" Type="http://schemas.openxmlformats.org/officeDocument/2006/relationships/slide" Target="slide10.xml"/><Relationship Id="rId4" Type="http://schemas.openxmlformats.org/officeDocument/2006/relationships/customXml" Target="../../customXml/item141.xml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98.xml"/><Relationship Id="rId7" Type="http://schemas.openxmlformats.org/officeDocument/2006/relationships/slide" Target="slide15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41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4.xml"/><Relationship Id="rId10" Type="http://schemas.openxmlformats.org/officeDocument/2006/relationships/slide" Target="slide12.xml"/><Relationship Id="rId4" Type="http://schemas.openxmlformats.org/officeDocument/2006/relationships/customXml" Target="../../customXml/item135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customXml" Target="../../customXml/item99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28.xml"/><Relationship Id="rId11" Type="http://schemas.openxmlformats.org/officeDocument/2006/relationships/slide" Target="slide11.xml"/><Relationship Id="rId5" Type="http://schemas.openxmlformats.org/officeDocument/2006/relationships/customXml" Target="../../customXml/item161.xml"/><Relationship Id="rId10" Type="http://schemas.openxmlformats.org/officeDocument/2006/relationships/slide" Target="slide13.xml"/><Relationship Id="rId4" Type="http://schemas.openxmlformats.org/officeDocument/2006/relationships/customXml" Target="../../customXml/item127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120.xml"/><Relationship Id="rId7" Type="http://schemas.openxmlformats.org/officeDocument/2006/relationships/slide" Target="slide19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50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5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66.xml"/><Relationship Id="rId7" Type="http://schemas.openxmlformats.org/officeDocument/2006/relationships/slide" Target="slide16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13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36.xml"/><Relationship Id="rId4" Type="http://schemas.openxmlformats.org/officeDocument/2006/relationships/customXml" Target="../../customXml/item10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84.xml"/><Relationship Id="rId7" Type="http://schemas.openxmlformats.org/officeDocument/2006/relationships/slide" Target="slide16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19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52.xml"/><Relationship Id="rId4" Type="http://schemas.openxmlformats.org/officeDocument/2006/relationships/customXml" Target="../../customXml/item1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70.xml"/><Relationship Id="rId7" Type="http://schemas.openxmlformats.org/officeDocument/2006/relationships/slide" Target="slide16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5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28.xml"/><Relationship Id="rId4" Type="http://schemas.openxmlformats.org/officeDocument/2006/relationships/customXml" Target="../../customXml/item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5.xml"/><Relationship Id="rId13" Type="http://schemas.openxmlformats.org/officeDocument/2006/relationships/slide" Target="slide7.xml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94.xml"/><Relationship Id="rId12" Type="http://schemas.openxmlformats.org/officeDocument/2006/relationships/slide" Target="slide5.xml"/><Relationship Id="rId2" Type="http://schemas.openxmlformats.org/officeDocument/2006/relationships/customXml" Target="../../customXml/item132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107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06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46.xml"/><Relationship Id="rId9" Type="http://schemas.openxmlformats.org/officeDocument/2006/relationships/customXml" Target="../../customXml/item42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7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166.xml"/><Relationship Id="rId1" Type="http://schemas.openxmlformats.org/officeDocument/2006/relationships/customXml" Target="../../customXml/item165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slide" Target="slide6.xml"/><Relationship Id="rId3" Type="http://schemas.openxmlformats.org/officeDocument/2006/relationships/customXml" Target="../../customXml/item122.xml"/><Relationship Id="rId7" Type="http://schemas.openxmlformats.org/officeDocument/2006/relationships/customXml" Target="../../customXml/item133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36.xml"/><Relationship Id="rId16" Type="http://schemas.openxmlformats.org/officeDocument/2006/relationships/slide" Target="slide5.xml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95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64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26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0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139.xml"/><Relationship Id="rId7" Type="http://schemas.openxmlformats.org/officeDocument/2006/relationships/customXml" Target="../../customXml/item92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73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102.xml"/><Relationship Id="rId5" Type="http://schemas.openxmlformats.org/officeDocument/2006/relationships/customXml" Target="../../customXml/item144.xml"/><Relationship Id="rId15" Type="http://schemas.openxmlformats.org/officeDocument/2006/relationships/slide" Target="slide5.xml"/><Relationship Id="rId10" Type="http://schemas.openxmlformats.org/officeDocument/2006/relationships/customXml" Target="../../customXml/item59.xml"/><Relationship Id="rId4" Type="http://schemas.openxmlformats.org/officeDocument/2006/relationships/customXml" Target="../../customXml/item138.xml"/><Relationship Id="rId9" Type="http://schemas.openxmlformats.org/officeDocument/2006/relationships/customXml" Target="../../customXml/item109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slide" Target="slide7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147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56.xml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117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87.xml"/><Relationship Id="rId10" Type="http://schemas.openxmlformats.org/officeDocument/2006/relationships/customXml" Target="../../customXml/item163.xml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77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20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91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04.xml"/><Relationship Id="rId10" Type="http://schemas.openxmlformats.org/officeDocument/2006/relationships/slide" Target="slide8.xml"/><Relationship Id="rId4" Type="http://schemas.openxmlformats.org/officeDocument/2006/relationships/customXml" Target="../../customXml/item15.xml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51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162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21.xml"/><Relationship Id="rId10" Type="http://schemas.openxmlformats.org/officeDocument/2006/relationships/slide" Target="slide16.xml"/><Relationship Id="rId4" Type="http://schemas.openxmlformats.org/officeDocument/2006/relationships/customXml" Target="../../customXml/item88.xml"/><Relationship Id="rId9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118.xml"/><Relationship Id="rId7" Type="http://schemas.openxmlformats.org/officeDocument/2006/relationships/slide" Target="slide14.xml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49.xml"/><Relationship Id="rId6" Type="http://schemas.openxmlformats.org/officeDocument/2006/relationships/slide" Target="slide13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customXml" Target="../../customXml/item17.xml"/><Relationship Id="rId7" Type="http://schemas.openxmlformats.org/officeDocument/2006/relationships/slide" Target="slide10.xml"/><Relationship Id="rId2" Type="http://schemas.openxmlformats.org/officeDocument/2006/relationships/customXml" Target="../../customXml/item149.xml"/><Relationship Id="rId1" Type="http://schemas.openxmlformats.org/officeDocument/2006/relationships/customXml" Target="../../customXml/item110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8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45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0CF5-42AF-4E33-9339-C0E7139978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D9A720D5-AC79-4DB2-86B3-E6DF082E7541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420298" y="1812733"/>
            <a:ext cx="3671279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4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2400" b="1" u="sng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PieChart">
            <a:extLst>
              <a:ext uri="{FF2B5EF4-FFF2-40B4-BE49-F238E27FC236}">
                <a16:creationId xmlns:a16="http://schemas.microsoft.com/office/drawing/2014/main" id="{51F76CE4-1C78-498F-9F0C-31B3A4971238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196058342"/>
              </p:ext>
            </p:extLst>
          </p:nvPr>
        </p:nvGraphicFramePr>
        <p:xfrm>
          <a:off x="7015559" y="2873375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VerticalBarChart">
            <a:extLst>
              <a:ext uri="{FF2B5EF4-FFF2-40B4-BE49-F238E27FC236}">
                <a16:creationId xmlns:a16="http://schemas.microsoft.com/office/drawing/2014/main" id="{4C4EF610-317C-40CC-9120-2BBEEDAF5A04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998808343"/>
              </p:ext>
            </p:extLst>
          </p:nvPr>
        </p:nvGraphicFramePr>
        <p:xfrm>
          <a:off x="1614263" y="2498725"/>
          <a:ext cx="3223074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Content">
            <a:extLst>
              <a:ext uri="{FF2B5EF4-FFF2-40B4-BE49-F238E27FC236}">
                <a16:creationId xmlns:a16="http://schemas.microsoft.com/office/drawing/2014/main" id="{32A539A6-64E5-4EB1-82EA-F3BD4AC6C16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159925" y="5717725"/>
            <a:ext cx="2587923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pour n votes</a:t>
            </a:r>
          </a:p>
        </p:txBody>
      </p:sp>
    </p:spTree>
    <p:extLst>
      <p:ext uri="{BB962C8B-B14F-4D97-AF65-F5344CB8AC3E}">
        <p14:creationId xmlns:p14="http://schemas.microsoft.com/office/powerpoint/2010/main" val="22048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6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18A7A68-78B7-4838-B312-03860E01DFC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02037DD-3248-4DE3-A985-ACC0F2406BE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6D91DB4-751F-47F3-B3CD-CDDA280C965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D7DCE13-136F-43F5-85AB-F325A838BD5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501</Words>
  <Application>Microsoft Office PowerPoint</Application>
  <PresentationFormat>Grand écran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Resultats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adeline tgirl</cp:lastModifiedBy>
  <cp:revision>50</cp:revision>
  <dcterms:created xsi:type="dcterms:W3CDTF">2017-11-16T08:44:37Z</dcterms:created>
  <dcterms:modified xsi:type="dcterms:W3CDTF">2017-11-18T11:41:35Z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