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70"/>
    <p:sldMasterId id="2147483660" r:id="rId271"/>
  </p:sldMasterIdLst>
  <p:notesMasterIdLst>
    <p:notesMasterId r:id="rId297"/>
  </p:notesMasterIdLst>
  <p:sldIdLst>
    <p:sldId id="260" r:id="rId272"/>
    <p:sldId id="291" r:id="rId273"/>
    <p:sldId id="290" r:id="rId274"/>
    <p:sldId id="288" r:id="rId275"/>
    <p:sldId id="258" r:id="rId276"/>
    <p:sldId id="269" r:id="rId277"/>
    <p:sldId id="270" r:id="rId278"/>
    <p:sldId id="271" r:id="rId279"/>
    <p:sldId id="264" r:id="rId280"/>
    <p:sldId id="284" r:id="rId281"/>
    <p:sldId id="265" r:id="rId282"/>
    <p:sldId id="272" r:id="rId283"/>
    <p:sldId id="273" r:id="rId284"/>
    <p:sldId id="274" r:id="rId285"/>
    <p:sldId id="275" r:id="rId286"/>
    <p:sldId id="276" r:id="rId287"/>
    <p:sldId id="278" r:id="rId288"/>
    <p:sldId id="279" r:id="rId289"/>
    <p:sldId id="280" r:id="rId290"/>
    <p:sldId id="282" r:id="rId291"/>
    <p:sldId id="281" r:id="rId292"/>
    <p:sldId id="283" r:id="rId293"/>
    <p:sldId id="287" r:id="rId294"/>
    <p:sldId id="267" r:id="rId295"/>
    <p:sldId id="285" r:id="rId29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358" autoAdjust="0"/>
  </p:normalViewPr>
  <p:slideViewPr>
    <p:cSldViewPr snapToGrid="0">
      <p:cViewPr varScale="1">
        <p:scale>
          <a:sx n="64" d="100"/>
          <a:sy n="64" d="100"/>
        </p:scale>
        <p:origin x="72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viewProps" Target="viewProps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customXml" Target="../customXml/item226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268" Type="http://schemas.openxmlformats.org/officeDocument/2006/relationships/customXml" Target="../customXml/item268.xml"/><Relationship Id="rId289" Type="http://schemas.openxmlformats.org/officeDocument/2006/relationships/slide" Target="slides/slide18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customXml" Target="../customXml/item237.xml"/><Relationship Id="rId258" Type="http://schemas.openxmlformats.org/officeDocument/2006/relationships/customXml" Target="../customXml/item258.xml"/><Relationship Id="rId279" Type="http://schemas.openxmlformats.org/officeDocument/2006/relationships/slide" Target="slides/slide8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290" Type="http://schemas.openxmlformats.org/officeDocument/2006/relationships/slide" Target="slides/slide1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248" Type="http://schemas.openxmlformats.org/officeDocument/2006/relationships/customXml" Target="../customXml/item248.xml"/><Relationship Id="rId269" Type="http://schemas.openxmlformats.org/officeDocument/2006/relationships/customXml" Target="../customXml/item269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280" Type="http://schemas.openxmlformats.org/officeDocument/2006/relationships/slide" Target="slides/slide9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slideMaster" Target="slideMasters/slideMaster1.xml"/><Relationship Id="rId291" Type="http://schemas.openxmlformats.org/officeDocument/2006/relationships/slide" Target="slides/slide20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slide" Target="slides/slide10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0" Type="http://schemas.openxmlformats.org/officeDocument/2006/relationships/customXml" Target="../customXml/item250.xml"/><Relationship Id="rId255" Type="http://schemas.openxmlformats.org/officeDocument/2006/relationships/customXml" Target="../customXml/item255.xml"/><Relationship Id="rId271" Type="http://schemas.openxmlformats.org/officeDocument/2006/relationships/slideMaster" Target="slideMasters/slideMaster2.xml"/><Relationship Id="rId276" Type="http://schemas.openxmlformats.org/officeDocument/2006/relationships/slide" Target="slides/slide5.xml"/><Relationship Id="rId292" Type="http://schemas.openxmlformats.org/officeDocument/2006/relationships/slide" Target="slides/slide21.xml"/><Relationship Id="rId297" Type="http://schemas.openxmlformats.org/officeDocument/2006/relationships/notesMaster" Target="notesMasters/notesMaster1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tableStyles" Target="tableStyles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0" Type="http://schemas.openxmlformats.org/officeDocument/2006/relationships/customXml" Target="../customXml/item240.xml"/><Relationship Id="rId245" Type="http://schemas.openxmlformats.org/officeDocument/2006/relationships/customXml" Target="../customXml/item245.xml"/><Relationship Id="rId261" Type="http://schemas.openxmlformats.org/officeDocument/2006/relationships/customXml" Target="../customXml/item261.xml"/><Relationship Id="rId266" Type="http://schemas.openxmlformats.org/officeDocument/2006/relationships/customXml" Target="../customXml/item266.xml"/><Relationship Id="rId287" Type="http://schemas.openxmlformats.org/officeDocument/2006/relationships/slide" Target="slides/slide16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282" Type="http://schemas.openxmlformats.org/officeDocument/2006/relationships/slide" Target="slides/slide1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189" Type="http://schemas.openxmlformats.org/officeDocument/2006/relationships/customXml" Target="../customXml/item189.xml"/><Relationship Id="rId219" Type="http://schemas.openxmlformats.org/officeDocument/2006/relationships/customXml" Target="../customXml/item21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0" Type="http://schemas.openxmlformats.org/officeDocument/2006/relationships/customXml" Target="../customXml/item230.xml"/><Relationship Id="rId235" Type="http://schemas.openxmlformats.org/officeDocument/2006/relationships/customXml" Target="../customXml/item235.xml"/><Relationship Id="rId251" Type="http://schemas.openxmlformats.org/officeDocument/2006/relationships/customXml" Target="../customXml/item251.xml"/><Relationship Id="rId256" Type="http://schemas.openxmlformats.org/officeDocument/2006/relationships/customXml" Target="../customXml/item256.xml"/><Relationship Id="rId277" Type="http://schemas.openxmlformats.org/officeDocument/2006/relationships/slide" Target="slides/slide6.xml"/><Relationship Id="rId298" Type="http://schemas.openxmlformats.org/officeDocument/2006/relationships/presProps" Target="presProps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72" Type="http://schemas.openxmlformats.org/officeDocument/2006/relationships/slide" Target="slides/slide1.xml"/><Relationship Id="rId293" Type="http://schemas.openxmlformats.org/officeDocument/2006/relationships/slide" Target="slides/slide22.xml"/><Relationship Id="rId302" Type="http://schemas.microsoft.com/office/2015/10/relationships/revisionInfo" Target="revisionInfo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0" Type="http://schemas.openxmlformats.org/officeDocument/2006/relationships/customXml" Target="../customXml/item220.xml"/><Relationship Id="rId225" Type="http://schemas.openxmlformats.org/officeDocument/2006/relationships/customXml" Target="../customXml/item225.xml"/><Relationship Id="rId241" Type="http://schemas.openxmlformats.org/officeDocument/2006/relationships/customXml" Target="../customXml/item241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slide" Target="slides/slide17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262" Type="http://schemas.openxmlformats.org/officeDocument/2006/relationships/customXml" Target="../customXml/item262.xml"/><Relationship Id="rId283" Type="http://schemas.openxmlformats.org/officeDocument/2006/relationships/slide" Target="slides/slide12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customXml" Target="../customXml/item21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slide" Target="slides/slide7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slide" Target="slides/slide2.xml"/><Relationship Id="rId294" Type="http://schemas.openxmlformats.org/officeDocument/2006/relationships/slide" Target="slides/slide23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slide" Target="slides/slide13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slide" Target="slides/slide3.xml"/><Relationship Id="rId295" Type="http://schemas.openxmlformats.org/officeDocument/2006/relationships/slide" Target="slides/slide24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slide" Target="slides/slide14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slide" Target="slides/slide4.xml"/><Relationship Id="rId296" Type="http://schemas.openxmlformats.org/officeDocument/2006/relationships/slide" Target="slides/slide25.xml"/><Relationship Id="rId300" Type="http://schemas.openxmlformats.org/officeDocument/2006/relationships/theme" Target="theme/theme1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slide" Target="slides/slide15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731-4FAD-8A2E-D4AA66AD132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731-4FAD-8A2E-D4AA66AD132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731-4FAD-8A2E-D4AA66AD132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Réponse 1</c:v>
                </c:pt>
                <c:pt idx="1">
                  <c:v>Réponse 2</c:v>
                </c:pt>
                <c:pt idx="2">
                  <c:v>Réponse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1.8</c:v>
                </c:pt>
                <c:pt idx="1">
                  <c:v>3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731-4FAD-8A2E-D4AA66AD132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7858045445751658E-2"/>
          <c:y val="0"/>
          <c:w val="0.55464952134236511"/>
          <c:h val="0.5675675675675675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Réponse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1"/>
                <c:pt idx="0">
                  <c:v>Pourcentage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53-469B-85D6-D10C7D3FCF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Réponse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1"/>
                <c:pt idx="0">
                  <c:v>Pourcentage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53-469B-85D6-D10C7D3FCF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Réponse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1"/>
                <c:pt idx="0">
                  <c:v>Pourcentage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53-469B-85D6-D10C7D3FCF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403840"/>
        <c:axId val="82439168"/>
      </c:barChart>
      <c:catAx>
        <c:axId val="80403840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one"/>
        <c:crossAx val="82439168"/>
        <c:crosses val="autoZero"/>
        <c:auto val="1"/>
        <c:lblAlgn val="ctr"/>
        <c:lblOffset val="100"/>
        <c:noMultiLvlLbl val="0"/>
      </c:catAx>
      <c:valAx>
        <c:axId val="824391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8040384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ayout>
        <c:manualLayout>
          <c:xMode val="edge"/>
          <c:yMode val="edge"/>
          <c:x val="4.9444395921227846E-2"/>
          <c:y val="0.5931126881760227"/>
          <c:w val="0.3258978542238698"/>
          <c:h val="0.340214106609176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ysClr val="window" lastClr="FFFFFF"/>
    </a:solidFill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39B21-FF63-4FEA-A1D1-EBE8EF669A6E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E030F-AC79-4C24-8ECF-5310FACC6E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991C9-4F34-475A-89D2-86ABA014B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C2251A-DEA2-4459-B67B-969933954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36FD1F-3D66-49D9-81D5-8C206FD2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18C6B5-0270-4EE0-905B-3FF3E693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E9A529-A2FE-42C2-AA4C-21595E16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77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277CF-CE66-4A88-B615-A085D72A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D54D9C-749E-498D-8636-D35D5BC1F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577987-F8E5-4878-9612-F3F2B9F8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5917D-3656-4B8F-9FE9-07F3B753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8EF391-3475-48BA-861D-4095AD51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97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9D2282C-593F-4640-8329-E5F4E167F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4FF697-92B7-4CCD-82F1-F569CB4BC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0CBD48-8AAC-4A8C-9C04-EEE987E4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8DC851-350E-4349-B421-1CE5A4E8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7461D-6015-4A78-8346-43C9EFB3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37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'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19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21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8E63E-E46C-41C1-9D1E-1019B967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F05A7F-2BC0-4442-8415-01D3581E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CE3D36-649C-4705-A243-C922ADE5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67C903-2C54-4A65-9CEB-F66D9654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DE08FB-56F5-49C8-8A7F-70735DD6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40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C177F-C186-492F-BCAA-B07417D3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9058D8-9747-4D48-B47C-E9921C18D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6DCDA6-5AAD-4255-91A7-AD66616D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616D07-E113-4AB4-B8A9-279ACB3E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1427B3-87CD-41F0-B0FC-68B59A74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5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81565-4A96-4B26-8596-836BDD57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4F8AE0-E4DC-4B95-B267-14A782DEB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79342C-FF53-4E8E-842D-DCD31F3F6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2E7AD4-85D4-49D3-8DF0-82D56602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B488FB-D1E2-4740-8B7D-098838E4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3BE3F1-87C6-4DA4-AD2F-83D21E9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94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72306-B286-4496-9C7F-3447A8CC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BB9593-FCD9-4159-9E60-5B2F486A0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156C3B-0EF4-4C28-BF89-2A991310C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6AE5654-2F26-4BC2-8FEE-CF62DB3CF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76B66C-90B3-42C9-9FBA-67C121341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CA8BBF-672C-4610-AB81-A63D9B44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E9CFEF-8293-44CB-984C-CC1B8D57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628702-4A2D-4BE6-9F54-F767180E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85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25EB1-622C-4487-98B7-3CAC3DF4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8B5174-FAD9-47CB-B364-D4A64ECC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446859-7E18-41B3-B7B5-FEDD5FC0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202F61-0F63-4678-BD25-77FEE1EE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67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BAEEAA7-6B41-42AF-85EF-AAF6C98D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8C4DF2-FD7B-47A6-8C4B-7F6783E2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AEBE41-6A8E-4D58-8207-CD2C5013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B7710-6CB1-40AD-811B-4AB8ACE61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517CC0-1414-498A-A20E-6587F1EC3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DE2F30-325B-4CFA-AC4D-3F98401C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531729-F9ED-4385-A88C-5EBA2E94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CE0178-1C75-41BE-B6F2-1F85F9AB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AEBE43-720E-49F5-8789-EDD04471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48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E8C51-D08A-448F-8F2A-5C5FBFE68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0DF416-5D3A-4D37-A840-232E0BDF0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C4F4E5-B735-4840-AB65-3295A3FC8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0AF990-6A2D-4096-8B4E-5445EA8A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EB89B5-1772-404C-B422-2DBBE122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99E3DE-5E66-4ADC-8328-00CCAEF4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59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theme" Target="../theme/theme2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6" Type="http://schemas.openxmlformats.org/officeDocument/2006/relationships/hyperlink" Target="http://theintenseplayer.deviantart.com/art/Twitter-Neue-iOS-Icon-329042199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customXml" Target="../../customXml/item11.xml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customXml" Target="../../customXml/item90.xml"/><Relationship Id="rId9" Type="http://schemas.openxmlformats.org/officeDocument/2006/relationships/image" Target="../media/image4.png"/><Relationship Id="rId14" Type="http://schemas.openxmlformats.org/officeDocument/2006/relationships/hyperlink" Target="https://de.wikipedia.org/wiki/Facebook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A199AE1-F47F-42E8-AF2B-48095731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3DC57B-5EF9-4AF9-8159-A4FC26C16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A0D37A-AC8B-403E-B707-D9364E1CC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3337E-5607-446D-AB74-7A5B8DCFC88F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F9E564-6E71-483B-8AAF-4606C7ABA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6FC552-3F0B-4C0A-AFD2-65D47C188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26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7B0BA29B-DB3F-4E04-B2FA-D5E52A25332B}"/>
              </a:ext>
            </a:extLst>
          </p:cNvPr>
          <p:cNvGrpSpPr/>
          <p:nvPr userDrawn="1">
            <p:custDataLst>
              <p:custData r:id="rId4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490296EC-8DAD-4E68-99BA-688230DFDC6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F357687C-2C1C-49FE-8FA8-63407D290769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AB6C86-01D6-40CB-B17E-9DFE80D8A53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03B954B-A49E-47BA-8786-C8E1F2C98C6D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20F1E8FA-1262-433C-9AE8-02149A1D1A6A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1F7847-AC86-4C6D-A660-BC3F805CBA1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2C4F0A8-00B4-42DE-A39B-F3C9E4BE1AB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01D4CCCC-833B-4465-94D7-03C8C200A53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26168C2C-B678-47FC-9929-FEEA0776A49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CD4A050A-747E-43F9-8247-3D5BC49AEE4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CBB07DDB-D920-484E-88E0-EE5704B89CC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F1A5A482-FB7A-49C3-9D35-83CBA6A71D6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9AF71C5-47A6-4109-AD8B-64F1FAED9A7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9216CE16-2ACC-4AC4-AC61-350B87BDC14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49AD7DD7-8084-4C87-8024-2A5AB4D91321}"/>
                </a:ext>
              </a:extLst>
            </p:cNvPr>
            <p:cNvSpPr/>
            <p:nvPr userDrawn="1"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1E0661-4DFF-4EB0-9839-AC812AE51A58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D2B82DF2-EB0D-4EAE-8D67-F92E624F60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4DC09919-128C-4B2B-AA77-9A12372906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3EC7AA5C-24B1-400E-8F70-3E81B9DD6A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D3E4515-4C0A-4FC7-8524-4B98512EB51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0E531D63-3030-4E4C-A031-2929FC2E88D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C180ED0-F289-4C47-B5C1-76FC92758137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561A5719-8474-4B97-977E-9D09AB58C2D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C7EBBB6-3079-42BE-809F-788EFC77446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0C7470F-413E-4C8A-873B-4DFC86766E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72D6A8A4-0184-473F-8965-2ACC870BC59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76766800-9529-4424-B4F3-424C91C8319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CC8CD128-C1DD-41DB-AED5-24B982795912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A8585BCD-87BB-4217-88F7-4301F1AE9948}"/>
              </a:ext>
            </a:extLst>
          </p:cNvPr>
          <p:cNvGrpSpPr/>
          <p:nvPr userDrawn="1"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1" name="SearchBox">
              <a:extLst>
                <a:ext uri="{FF2B5EF4-FFF2-40B4-BE49-F238E27FC236}">
                  <a16:creationId xmlns:a16="http://schemas.microsoft.com/office/drawing/2014/main" id="{38BE5075-FF96-4064-9FF2-C87C2EB1781D}"/>
                </a:ext>
              </a:extLst>
            </p:cNvPr>
            <p:cNvGrpSpPr/>
            <p:nvPr userDrawn="1">
              <p:custDataLst>
                <p:custData r:id="rId5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32" name="Content">
                <a:extLst>
                  <a:ext uri="{FF2B5EF4-FFF2-40B4-BE49-F238E27FC236}">
                    <a16:creationId xmlns:a16="http://schemas.microsoft.com/office/drawing/2014/main" id="{CD01AE0A-7840-4BAA-B5E9-E7A0BA86AC38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3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57FF7917-4B0C-4E41-8616-2C4390F7D6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912E5B82-85D1-451D-96E9-C61809102AFC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pic>
        <p:nvPicPr>
          <p:cNvPr id="40" name="Image 39">
            <a:extLst>
              <a:ext uri="{FF2B5EF4-FFF2-40B4-BE49-F238E27FC236}">
                <a16:creationId xmlns:a16="http://schemas.microsoft.com/office/drawing/2014/main" id="{706F782D-DEC3-484A-801C-DF5ACA89B5F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7377199" y="896363"/>
            <a:ext cx="244800" cy="2448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7E566A28-3675-46F5-AE5A-9A75A11C936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7723599" y="907465"/>
            <a:ext cx="244800" cy="2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2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customXml" Target="../../customXml/item229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228.xml"/><Relationship Id="rId1" Type="http://schemas.openxmlformats.org/officeDocument/2006/relationships/customXml" Target="../../customXml/item227.xml"/><Relationship Id="rId6" Type="http://schemas.openxmlformats.org/officeDocument/2006/relationships/customXml" Target="../../customXml/item232.xml"/><Relationship Id="rId5" Type="http://schemas.openxmlformats.org/officeDocument/2006/relationships/customXml" Target="../../customXml/item231.xml"/><Relationship Id="rId4" Type="http://schemas.openxmlformats.org/officeDocument/2006/relationships/customXml" Target="../../customXml/item230.xml"/><Relationship Id="rId9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8.xml"/><Relationship Id="rId13" Type="http://schemas.openxmlformats.org/officeDocument/2006/relationships/customXml" Target="../../customXml/item66.xml"/><Relationship Id="rId18" Type="http://schemas.openxmlformats.org/officeDocument/2006/relationships/slide" Target="slide24.xml"/><Relationship Id="rId3" Type="http://schemas.openxmlformats.org/officeDocument/2006/relationships/customXml" Target="../../customXml/item52.xml"/><Relationship Id="rId7" Type="http://schemas.openxmlformats.org/officeDocument/2006/relationships/customXml" Target="../../customXml/item149.xml"/><Relationship Id="rId12" Type="http://schemas.openxmlformats.org/officeDocument/2006/relationships/customXml" Target="../../customXml/item64.xml"/><Relationship Id="rId17" Type="http://schemas.openxmlformats.org/officeDocument/2006/relationships/slide" Target="slide23.xml"/><Relationship Id="rId2" Type="http://schemas.openxmlformats.org/officeDocument/2006/relationships/customXml" Target="../../customXml/item96.xml"/><Relationship Id="rId16" Type="http://schemas.openxmlformats.org/officeDocument/2006/relationships/slide" Target="slide19.xml"/><Relationship Id="rId1" Type="http://schemas.openxmlformats.org/officeDocument/2006/relationships/customXml" Target="../../customXml/item19.xml"/><Relationship Id="rId6" Type="http://schemas.openxmlformats.org/officeDocument/2006/relationships/customXml" Target="../../customXml/item79.xml"/><Relationship Id="rId11" Type="http://schemas.openxmlformats.org/officeDocument/2006/relationships/customXml" Target="../../customXml/item206.xml"/><Relationship Id="rId5" Type="http://schemas.openxmlformats.org/officeDocument/2006/relationships/customXml" Target="../../customXml/item102.xml"/><Relationship Id="rId15" Type="http://schemas.openxmlformats.org/officeDocument/2006/relationships/image" Target="../media/image11.png"/><Relationship Id="rId10" Type="http://schemas.openxmlformats.org/officeDocument/2006/relationships/customXml" Target="../../customXml/item256.xml"/><Relationship Id="rId19" Type="http://schemas.openxmlformats.org/officeDocument/2006/relationships/slide" Target="slide1.xml"/><Relationship Id="rId4" Type="http://schemas.openxmlformats.org/officeDocument/2006/relationships/customXml" Target="../../customXml/item27.xml"/><Relationship Id="rId9" Type="http://schemas.openxmlformats.org/officeDocument/2006/relationships/customXml" Target="../../customXml/item225.xml"/><Relationship Id="rId14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customXml" Target="../../customXml/item75.xml"/><Relationship Id="rId7" Type="http://schemas.openxmlformats.org/officeDocument/2006/relationships/slide" Target="slide16.xml"/><Relationship Id="rId2" Type="http://schemas.openxmlformats.org/officeDocument/2006/relationships/customXml" Target="../../customXml/item165.xml"/><Relationship Id="rId1" Type="http://schemas.openxmlformats.org/officeDocument/2006/relationships/customXml" Target="../../customXml/item28.xml"/><Relationship Id="rId6" Type="http://schemas.openxmlformats.org/officeDocument/2006/relationships/slideLayout" Target="../slideLayouts/slideLayout13.xml"/><Relationship Id="rId5" Type="http://schemas.openxmlformats.org/officeDocument/2006/relationships/customXml" Target="../../customXml/item257.xml"/><Relationship Id="rId10" Type="http://schemas.openxmlformats.org/officeDocument/2006/relationships/slide" Target="slide1.xml"/><Relationship Id="rId4" Type="http://schemas.openxmlformats.org/officeDocument/2006/relationships/customXml" Target="../../customXml/item222.xml"/><Relationship Id="rId9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" Target="slide23.xml"/><Relationship Id="rId3" Type="http://schemas.openxmlformats.org/officeDocument/2006/relationships/customXml" Target="../../customXml/item170.xml"/><Relationship Id="rId7" Type="http://schemas.openxmlformats.org/officeDocument/2006/relationships/customXml" Target="../../customXml/item258.xml"/><Relationship Id="rId12" Type="http://schemas.openxmlformats.org/officeDocument/2006/relationships/image" Target="../media/image10.png"/><Relationship Id="rId2" Type="http://schemas.openxmlformats.org/officeDocument/2006/relationships/customXml" Target="../../customXml/item98.xml"/><Relationship Id="rId1" Type="http://schemas.openxmlformats.org/officeDocument/2006/relationships/customXml" Target="../../customXml/item192.xml"/><Relationship Id="rId6" Type="http://schemas.openxmlformats.org/officeDocument/2006/relationships/customXml" Target="../../customXml/item195.xml"/><Relationship Id="rId11" Type="http://schemas.openxmlformats.org/officeDocument/2006/relationships/slide" Target="slide11.xml"/><Relationship Id="rId5" Type="http://schemas.openxmlformats.org/officeDocument/2006/relationships/customXml" Target="../../customXml/item99.xml"/><Relationship Id="rId10" Type="http://schemas.openxmlformats.org/officeDocument/2006/relationships/slide" Target="slide15.xml"/><Relationship Id="rId4" Type="http://schemas.openxmlformats.org/officeDocument/2006/relationships/customXml" Target="../../customXml/item37.xml"/><Relationship Id="rId9" Type="http://schemas.openxmlformats.org/officeDocument/2006/relationships/slide" Target="slide13.xml"/><Relationship Id="rId14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59.xml"/><Relationship Id="rId13" Type="http://schemas.openxmlformats.org/officeDocument/2006/relationships/slide" Target="slide16.xml"/><Relationship Id="rId3" Type="http://schemas.openxmlformats.org/officeDocument/2006/relationships/customXml" Target="../../customXml/item196.xml"/><Relationship Id="rId7" Type="http://schemas.openxmlformats.org/officeDocument/2006/relationships/customXml" Target="../../customXml/item193.xml"/><Relationship Id="rId12" Type="http://schemas.openxmlformats.org/officeDocument/2006/relationships/slide" Target="slide14.xml"/><Relationship Id="rId2" Type="http://schemas.openxmlformats.org/officeDocument/2006/relationships/customXml" Target="../../customXml/item88.xml"/><Relationship Id="rId1" Type="http://schemas.openxmlformats.org/officeDocument/2006/relationships/customXml" Target="../../customXml/item205.xml"/><Relationship Id="rId6" Type="http://schemas.openxmlformats.org/officeDocument/2006/relationships/customXml" Target="../../customXml/item94.xml"/><Relationship Id="rId11" Type="http://schemas.openxmlformats.org/officeDocument/2006/relationships/image" Target="../media/image10.png"/><Relationship Id="rId5" Type="http://schemas.openxmlformats.org/officeDocument/2006/relationships/customXml" Target="../../customXml/item15.xml"/><Relationship Id="rId15" Type="http://schemas.openxmlformats.org/officeDocument/2006/relationships/slide" Target="slide1.xml"/><Relationship Id="rId10" Type="http://schemas.openxmlformats.org/officeDocument/2006/relationships/slide" Target="slide12.xml"/><Relationship Id="rId4" Type="http://schemas.openxmlformats.org/officeDocument/2006/relationships/customXml" Target="../../customXml/item13.xml"/><Relationship Id="rId9" Type="http://schemas.openxmlformats.org/officeDocument/2006/relationships/slideLayout" Target="../slideLayouts/slideLayout13.xml"/><Relationship Id="rId14" Type="http://schemas.openxmlformats.org/officeDocument/2006/relationships/slide" Target="slide2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4.xml"/><Relationship Id="rId13" Type="http://schemas.openxmlformats.org/officeDocument/2006/relationships/slide" Target="slide13.xml"/><Relationship Id="rId3" Type="http://schemas.openxmlformats.org/officeDocument/2006/relationships/customXml" Target="../../customXml/item106.xml"/><Relationship Id="rId7" Type="http://schemas.openxmlformats.org/officeDocument/2006/relationships/customXml" Target="../../customXml/item146.xml"/><Relationship Id="rId12" Type="http://schemas.openxmlformats.org/officeDocument/2006/relationships/image" Target="../media/image10.png"/><Relationship Id="rId2" Type="http://schemas.openxmlformats.org/officeDocument/2006/relationships/customXml" Target="../../customXml/item86.xml"/><Relationship Id="rId16" Type="http://schemas.openxmlformats.org/officeDocument/2006/relationships/slide" Target="slide1.xml"/><Relationship Id="rId1" Type="http://schemas.openxmlformats.org/officeDocument/2006/relationships/customXml" Target="../../customXml/item91.xml"/><Relationship Id="rId6" Type="http://schemas.openxmlformats.org/officeDocument/2006/relationships/customXml" Target="../../customXml/item201.xml"/><Relationship Id="rId11" Type="http://schemas.openxmlformats.org/officeDocument/2006/relationships/slide" Target="slide15.xml"/><Relationship Id="rId5" Type="http://schemas.openxmlformats.org/officeDocument/2006/relationships/customXml" Target="../../customXml/item132.xml"/><Relationship Id="rId15" Type="http://schemas.openxmlformats.org/officeDocument/2006/relationships/slide" Target="slide23.xml"/><Relationship Id="rId10" Type="http://schemas.openxmlformats.org/officeDocument/2006/relationships/slideLayout" Target="../slideLayouts/slideLayout13.xml"/><Relationship Id="rId4" Type="http://schemas.openxmlformats.org/officeDocument/2006/relationships/customXml" Target="../../customXml/item168.xml"/><Relationship Id="rId9" Type="http://schemas.openxmlformats.org/officeDocument/2006/relationships/customXml" Target="../../customXml/item260.xml"/><Relationship Id="rId14" Type="http://schemas.openxmlformats.org/officeDocument/2006/relationships/slide" Target="slide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1.xml"/><Relationship Id="rId13" Type="http://schemas.openxmlformats.org/officeDocument/2006/relationships/slide" Target="slide17.xml"/><Relationship Id="rId3" Type="http://schemas.openxmlformats.org/officeDocument/2006/relationships/customXml" Target="../../customXml/item166.xml"/><Relationship Id="rId7" Type="http://schemas.openxmlformats.org/officeDocument/2006/relationships/customXml" Target="../../customXml/item216.xml"/><Relationship Id="rId12" Type="http://schemas.openxmlformats.org/officeDocument/2006/relationships/image" Target="../media/image10.png"/><Relationship Id="rId2" Type="http://schemas.openxmlformats.org/officeDocument/2006/relationships/customXml" Target="../../customXml/item111.xml"/><Relationship Id="rId1" Type="http://schemas.openxmlformats.org/officeDocument/2006/relationships/customXml" Target="../../customXml/item108.xml"/><Relationship Id="rId6" Type="http://schemas.openxmlformats.org/officeDocument/2006/relationships/customXml" Target="../../customXml/item24.xml"/><Relationship Id="rId11" Type="http://schemas.openxmlformats.org/officeDocument/2006/relationships/slide" Target="slide12.xml"/><Relationship Id="rId5" Type="http://schemas.openxmlformats.org/officeDocument/2006/relationships/customXml" Target="../../customXml/item16.xml"/><Relationship Id="rId15" Type="http://schemas.openxmlformats.org/officeDocument/2006/relationships/slide" Target="slide1.xml"/><Relationship Id="rId10" Type="http://schemas.openxmlformats.org/officeDocument/2006/relationships/slide" Target="slide14.xml"/><Relationship Id="rId4" Type="http://schemas.openxmlformats.org/officeDocument/2006/relationships/customXml" Target="../../customXml/item177.xml"/><Relationship Id="rId9" Type="http://schemas.openxmlformats.org/officeDocument/2006/relationships/slideLayout" Target="../slideLayouts/slideLayout13.xml"/><Relationship Id="rId14" Type="http://schemas.openxmlformats.org/officeDocument/2006/relationships/slide" Target="slide2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" Target="slide23.xml"/><Relationship Id="rId3" Type="http://schemas.openxmlformats.org/officeDocument/2006/relationships/customXml" Target="../../customXml/item144.xml"/><Relationship Id="rId7" Type="http://schemas.openxmlformats.org/officeDocument/2006/relationships/customXml" Target="../../customXml/item262.xml"/><Relationship Id="rId12" Type="http://schemas.openxmlformats.org/officeDocument/2006/relationships/slide" Target="slide13.xml"/><Relationship Id="rId2" Type="http://schemas.openxmlformats.org/officeDocument/2006/relationships/customXml" Target="../../customXml/item160.xml"/><Relationship Id="rId1" Type="http://schemas.openxmlformats.org/officeDocument/2006/relationships/customXml" Target="../../customXml/item105.xml"/><Relationship Id="rId6" Type="http://schemas.openxmlformats.org/officeDocument/2006/relationships/customXml" Target="../../customXml/item101.xml"/><Relationship Id="rId11" Type="http://schemas.openxmlformats.org/officeDocument/2006/relationships/slide" Target="slide18.xml"/><Relationship Id="rId5" Type="http://schemas.openxmlformats.org/officeDocument/2006/relationships/customXml" Target="../../customXml/item210.xml"/><Relationship Id="rId10" Type="http://schemas.openxmlformats.org/officeDocument/2006/relationships/image" Target="../media/image10.png"/><Relationship Id="rId4" Type="http://schemas.openxmlformats.org/officeDocument/2006/relationships/customXml" Target="../../customXml/item154.xml"/><Relationship Id="rId9" Type="http://schemas.openxmlformats.org/officeDocument/2006/relationships/slide" Target="slide11.xml"/><Relationship Id="rId14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" Target="slide23.xml"/><Relationship Id="rId3" Type="http://schemas.openxmlformats.org/officeDocument/2006/relationships/customXml" Target="../../customXml/item76.xml"/><Relationship Id="rId7" Type="http://schemas.openxmlformats.org/officeDocument/2006/relationships/customXml" Target="../../customXml/item263.xml"/><Relationship Id="rId12" Type="http://schemas.openxmlformats.org/officeDocument/2006/relationships/slide" Target="slide15.xml"/><Relationship Id="rId2" Type="http://schemas.openxmlformats.org/officeDocument/2006/relationships/customXml" Target="../../customXml/item199.xml"/><Relationship Id="rId1" Type="http://schemas.openxmlformats.org/officeDocument/2006/relationships/customXml" Target="../../customXml/item104.xml"/><Relationship Id="rId6" Type="http://schemas.openxmlformats.org/officeDocument/2006/relationships/customXml" Target="../../customXml/item77.xml"/><Relationship Id="rId11" Type="http://schemas.openxmlformats.org/officeDocument/2006/relationships/image" Target="../media/image10.png"/><Relationship Id="rId5" Type="http://schemas.openxmlformats.org/officeDocument/2006/relationships/customXml" Target="../../customXml/item18.xml"/><Relationship Id="rId10" Type="http://schemas.openxmlformats.org/officeDocument/2006/relationships/slide" Target="slide11.xml"/><Relationship Id="rId4" Type="http://schemas.openxmlformats.org/officeDocument/2006/relationships/customXml" Target="../../customXml/item73.xml"/><Relationship Id="rId9" Type="http://schemas.openxmlformats.org/officeDocument/2006/relationships/slide" Target="slide18.xml"/><Relationship Id="rId14" Type="http://schemas.openxmlformats.org/officeDocument/2006/relationships/slide" Target="slide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4.xml"/><Relationship Id="rId13" Type="http://schemas.openxmlformats.org/officeDocument/2006/relationships/slide" Target="slide14.xml"/><Relationship Id="rId3" Type="http://schemas.openxmlformats.org/officeDocument/2006/relationships/customXml" Target="../../customXml/item61.xml"/><Relationship Id="rId7" Type="http://schemas.openxmlformats.org/officeDocument/2006/relationships/customXml" Target="../../customXml/item78.xml"/><Relationship Id="rId12" Type="http://schemas.openxmlformats.org/officeDocument/2006/relationships/slide" Target="slide16.xml"/><Relationship Id="rId2" Type="http://schemas.openxmlformats.org/officeDocument/2006/relationships/customXml" Target="../../customXml/item190.xml"/><Relationship Id="rId1" Type="http://schemas.openxmlformats.org/officeDocument/2006/relationships/customXml" Target="../../customXml/item118.xml"/><Relationship Id="rId6" Type="http://schemas.openxmlformats.org/officeDocument/2006/relationships/customXml" Target="../../customXml/item164.xml"/><Relationship Id="rId11" Type="http://schemas.openxmlformats.org/officeDocument/2006/relationships/image" Target="../media/image10.png"/><Relationship Id="rId5" Type="http://schemas.openxmlformats.org/officeDocument/2006/relationships/customXml" Target="../../customXml/item5.xml"/><Relationship Id="rId15" Type="http://schemas.openxmlformats.org/officeDocument/2006/relationships/slide" Target="slide1.xml"/><Relationship Id="rId10" Type="http://schemas.openxmlformats.org/officeDocument/2006/relationships/slide" Target="slide17.xml"/><Relationship Id="rId4" Type="http://schemas.openxmlformats.org/officeDocument/2006/relationships/customXml" Target="../../customXml/item14.xml"/><Relationship Id="rId9" Type="http://schemas.openxmlformats.org/officeDocument/2006/relationships/slideLayout" Target="../slideLayouts/slideLayout13.xml"/><Relationship Id="rId14" Type="http://schemas.openxmlformats.org/officeDocument/2006/relationships/slide" Target="slide2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customXml" Target="../../customXml/item56.xml"/><Relationship Id="rId7" Type="http://schemas.openxmlformats.org/officeDocument/2006/relationships/slide" Target="slide21.xml"/><Relationship Id="rId2" Type="http://schemas.openxmlformats.org/officeDocument/2006/relationships/customXml" Target="../../customXml/item50.xml"/><Relationship Id="rId1" Type="http://schemas.openxmlformats.org/officeDocument/2006/relationships/customXml" Target="../../customXml/item38.xml"/><Relationship Id="rId6" Type="http://schemas.openxmlformats.org/officeDocument/2006/relationships/slideLayout" Target="../slideLayouts/slideLayout13.xml"/><Relationship Id="rId5" Type="http://schemas.openxmlformats.org/officeDocument/2006/relationships/customXml" Target="../../customXml/item265.xml"/><Relationship Id="rId10" Type="http://schemas.openxmlformats.org/officeDocument/2006/relationships/slide" Target="slide1.xml"/><Relationship Id="rId4" Type="http://schemas.openxmlformats.org/officeDocument/2006/relationships/customXml" Target="../../customXml/item21.xml"/><Relationship Id="rId9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customXml" Target="../../customXml/item248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247.xml"/><Relationship Id="rId1" Type="http://schemas.openxmlformats.org/officeDocument/2006/relationships/customXml" Target="../../customXml/item246.xml"/><Relationship Id="rId6" Type="http://schemas.openxmlformats.org/officeDocument/2006/relationships/customXml" Target="../../customXml/item251.xml"/><Relationship Id="rId5" Type="http://schemas.openxmlformats.org/officeDocument/2006/relationships/customXml" Target="../../customXml/item250.xml"/><Relationship Id="rId4" Type="http://schemas.openxmlformats.org/officeDocument/2006/relationships/customXml" Target="../../customXml/item24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customXml" Target="../../customXml/item68.xml"/><Relationship Id="rId7" Type="http://schemas.openxmlformats.org/officeDocument/2006/relationships/customXml" Target="../../customXml/item266.xml"/><Relationship Id="rId12" Type="http://schemas.openxmlformats.org/officeDocument/2006/relationships/slide" Target="slide1.xml"/><Relationship Id="rId2" Type="http://schemas.openxmlformats.org/officeDocument/2006/relationships/customXml" Target="../../customXml/item171.xml"/><Relationship Id="rId1" Type="http://schemas.openxmlformats.org/officeDocument/2006/relationships/customXml" Target="../../customXml/item63.xml"/><Relationship Id="rId6" Type="http://schemas.openxmlformats.org/officeDocument/2006/relationships/customXml" Target="../../customXml/item12.xml"/><Relationship Id="rId11" Type="http://schemas.openxmlformats.org/officeDocument/2006/relationships/slide" Target="slide23.xml"/><Relationship Id="rId5" Type="http://schemas.openxmlformats.org/officeDocument/2006/relationships/customXml" Target="../../customXml/item92.xml"/><Relationship Id="rId10" Type="http://schemas.openxmlformats.org/officeDocument/2006/relationships/image" Target="../media/image10.png"/><Relationship Id="rId4" Type="http://schemas.openxmlformats.org/officeDocument/2006/relationships/customXml" Target="../../customXml/item32.xml"/><Relationship Id="rId9" Type="http://schemas.openxmlformats.org/officeDocument/2006/relationships/slide" Target="slide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7.xml"/><Relationship Id="rId13" Type="http://schemas.openxmlformats.org/officeDocument/2006/relationships/slide" Target="slide1.xml"/><Relationship Id="rId3" Type="http://schemas.openxmlformats.org/officeDocument/2006/relationships/customXml" Target="../../customXml/item136.xml"/><Relationship Id="rId7" Type="http://schemas.openxmlformats.org/officeDocument/2006/relationships/customXml" Target="../../customXml/item130.xml"/><Relationship Id="rId12" Type="http://schemas.openxmlformats.org/officeDocument/2006/relationships/slide" Target="slide23.xml"/><Relationship Id="rId2" Type="http://schemas.openxmlformats.org/officeDocument/2006/relationships/customXml" Target="../../customXml/item87.xml"/><Relationship Id="rId1" Type="http://schemas.openxmlformats.org/officeDocument/2006/relationships/customXml" Target="../../customXml/item89.xml"/><Relationship Id="rId6" Type="http://schemas.openxmlformats.org/officeDocument/2006/relationships/customXml" Target="../../customXml/item122.xml"/><Relationship Id="rId11" Type="http://schemas.openxmlformats.org/officeDocument/2006/relationships/image" Target="../media/image10.png"/><Relationship Id="rId5" Type="http://schemas.openxmlformats.org/officeDocument/2006/relationships/customXml" Target="../../customXml/item208.xml"/><Relationship Id="rId10" Type="http://schemas.openxmlformats.org/officeDocument/2006/relationships/slide" Target="slide19.xml"/><Relationship Id="rId4" Type="http://schemas.openxmlformats.org/officeDocument/2006/relationships/customXml" Target="../../customXml/item148.xml"/><Relationship Id="rId9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customXml" Target="../../customXml/item221.xml"/><Relationship Id="rId7" Type="http://schemas.openxmlformats.org/officeDocument/2006/relationships/customXml" Target="../../customXml/item268.xml"/><Relationship Id="rId12" Type="http://schemas.openxmlformats.org/officeDocument/2006/relationships/slide" Target="slide1.xml"/><Relationship Id="rId2" Type="http://schemas.openxmlformats.org/officeDocument/2006/relationships/customXml" Target="../../customXml/item198.xml"/><Relationship Id="rId1" Type="http://schemas.openxmlformats.org/officeDocument/2006/relationships/customXml" Target="../../customXml/item7.xml"/><Relationship Id="rId6" Type="http://schemas.openxmlformats.org/officeDocument/2006/relationships/customXml" Target="../../customXml/item23.xml"/><Relationship Id="rId11" Type="http://schemas.openxmlformats.org/officeDocument/2006/relationships/slide" Target="slide23.xml"/><Relationship Id="rId5" Type="http://schemas.openxmlformats.org/officeDocument/2006/relationships/customXml" Target="../../customXml/item70.xml"/><Relationship Id="rId10" Type="http://schemas.openxmlformats.org/officeDocument/2006/relationships/image" Target="../media/image10.png"/><Relationship Id="rId4" Type="http://schemas.openxmlformats.org/officeDocument/2006/relationships/customXml" Target="../../customXml/item223.xml"/><Relationship Id="rId9" Type="http://schemas.openxmlformats.org/officeDocument/2006/relationships/slide" Target="slide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customXml" Target="../../customXml/item134.xml"/><Relationship Id="rId7" Type="http://schemas.openxmlformats.org/officeDocument/2006/relationships/chart" Target="../charts/chart2.xml"/><Relationship Id="rId2" Type="http://schemas.openxmlformats.org/officeDocument/2006/relationships/customXml" Target="../../customXml/item180.xml"/><Relationship Id="rId1" Type="http://schemas.openxmlformats.org/officeDocument/2006/relationships/customXml" Target="../../customXml/item155.xml"/><Relationship Id="rId6" Type="http://schemas.openxmlformats.org/officeDocument/2006/relationships/chart" Target="../charts/chart1.xml"/><Relationship Id="rId5" Type="http://schemas.openxmlformats.org/officeDocument/2006/relationships/slideLayout" Target="../slideLayouts/slideLayout13.xml"/><Relationship Id="rId4" Type="http://schemas.openxmlformats.org/officeDocument/2006/relationships/customXml" Target="../../customXml/item26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26.xml"/><Relationship Id="rId2" Type="http://schemas.openxmlformats.org/officeDocument/2006/relationships/customXml" Target="../../customXml/item113.xml"/><Relationship Id="rId1" Type="http://schemas.openxmlformats.org/officeDocument/2006/relationships/customXml" Target="../../customXml/item4.xml"/><Relationship Id="rId6" Type="http://schemas.openxmlformats.org/officeDocument/2006/relationships/slide" Target="slide9.xml"/><Relationship Id="rId5" Type="http://schemas.openxmlformats.org/officeDocument/2006/relationships/slide" Target="slide25.xml"/><Relationship Id="rId4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customXml" Target="../../customXml/item137.xml"/><Relationship Id="rId1" Type="http://schemas.openxmlformats.org/officeDocument/2006/relationships/customXml" Target="../../customXml/item152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customXml" Target="../../customXml/item235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234.xml"/><Relationship Id="rId1" Type="http://schemas.openxmlformats.org/officeDocument/2006/relationships/customXml" Target="../../customXml/item233.xml"/><Relationship Id="rId6" Type="http://schemas.openxmlformats.org/officeDocument/2006/relationships/customXml" Target="../../customXml/item238.xml"/><Relationship Id="rId5" Type="http://schemas.openxmlformats.org/officeDocument/2006/relationships/customXml" Target="../../customXml/item237.xml"/><Relationship Id="rId4" Type="http://schemas.openxmlformats.org/officeDocument/2006/relationships/customXml" Target="../../customXml/item23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customXml" Target="../../customXml/item240.xml"/><Relationship Id="rId7" Type="http://schemas.openxmlformats.org/officeDocument/2006/relationships/customXml" Target="../../customXml/item244.xml"/><Relationship Id="rId2" Type="http://schemas.openxmlformats.org/officeDocument/2006/relationships/customXml" Target="../../customXml/item239.xml"/><Relationship Id="rId1" Type="http://schemas.openxmlformats.org/officeDocument/2006/relationships/customXml" Target="../../customXml/item226.xml"/><Relationship Id="rId6" Type="http://schemas.openxmlformats.org/officeDocument/2006/relationships/customXml" Target="../../customXml/item243.xml"/><Relationship Id="rId5" Type="http://schemas.openxmlformats.org/officeDocument/2006/relationships/customXml" Target="../../customXml/item242.xml"/><Relationship Id="rId4" Type="http://schemas.openxmlformats.org/officeDocument/2006/relationships/customXml" Target="../../customXml/item241.xml"/><Relationship Id="rId9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6.xml"/><Relationship Id="rId13" Type="http://schemas.openxmlformats.org/officeDocument/2006/relationships/slide" Target="slide8.xml"/><Relationship Id="rId3" Type="http://schemas.openxmlformats.org/officeDocument/2006/relationships/customXml" Target="../../customXml/item245.xml"/><Relationship Id="rId7" Type="http://schemas.openxmlformats.org/officeDocument/2006/relationships/customXml" Target="../../customXml/item116.xml"/><Relationship Id="rId12" Type="http://schemas.openxmlformats.org/officeDocument/2006/relationships/image" Target="../media/image7.png"/><Relationship Id="rId2" Type="http://schemas.openxmlformats.org/officeDocument/2006/relationships/customXml" Target="../../customXml/item200.xml"/><Relationship Id="rId16" Type="http://schemas.openxmlformats.org/officeDocument/2006/relationships/slide" Target="slide1.xml"/><Relationship Id="rId1" Type="http://schemas.openxmlformats.org/officeDocument/2006/relationships/customXml" Target="../../customXml/item188.xml"/><Relationship Id="rId6" Type="http://schemas.openxmlformats.org/officeDocument/2006/relationships/customXml" Target="../../customXml/item139.xml"/><Relationship Id="rId11" Type="http://schemas.openxmlformats.org/officeDocument/2006/relationships/slideLayout" Target="../slideLayouts/slideLayout13.xml"/><Relationship Id="rId5" Type="http://schemas.openxmlformats.org/officeDocument/2006/relationships/customXml" Target="../../customXml/item39.xml"/><Relationship Id="rId15" Type="http://schemas.openxmlformats.org/officeDocument/2006/relationships/slide" Target="slide6.xml"/><Relationship Id="rId10" Type="http://schemas.openxmlformats.org/officeDocument/2006/relationships/customXml" Target="../../customXml/item84.xml"/><Relationship Id="rId4" Type="http://schemas.openxmlformats.org/officeDocument/2006/relationships/customXml" Target="../../customXml/item117.xml"/><Relationship Id="rId9" Type="http://schemas.openxmlformats.org/officeDocument/2006/relationships/customXml" Target="../../customXml/item176.xml"/><Relationship Id="rId14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1.xml"/><Relationship Id="rId13" Type="http://schemas.openxmlformats.org/officeDocument/2006/relationships/image" Target="../media/image7.png"/><Relationship Id="rId18" Type="http://schemas.openxmlformats.org/officeDocument/2006/relationships/slide" Target="slide1.xml"/><Relationship Id="rId3" Type="http://schemas.openxmlformats.org/officeDocument/2006/relationships/customXml" Target="../../customXml/item83.xml"/><Relationship Id="rId7" Type="http://schemas.openxmlformats.org/officeDocument/2006/relationships/customXml" Target="../../customXml/item60.xml"/><Relationship Id="rId12" Type="http://schemas.openxmlformats.org/officeDocument/2006/relationships/slideLayout" Target="../slideLayouts/slideLayout13.xml"/><Relationship Id="rId17" Type="http://schemas.openxmlformats.org/officeDocument/2006/relationships/slide" Target="slide8.xml"/><Relationship Id="rId2" Type="http://schemas.openxmlformats.org/officeDocument/2006/relationships/customXml" Target="../../customXml/item179.xml"/><Relationship Id="rId16" Type="http://schemas.openxmlformats.org/officeDocument/2006/relationships/image" Target="../media/image10.png"/><Relationship Id="rId1" Type="http://schemas.openxmlformats.org/officeDocument/2006/relationships/customXml" Target="../../customXml/item31.xml"/><Relationship Id="rId6" Type="http://schemas.openxmlformats.org/officeDocument/2006/relationships/customXml" Target="../../customXml/item153.xml"/><Relationship Id="rId11" Type="http://schemas.openxmlformats.org/officeDocument/2006/relationships/customXml" Target="../../customXml/item29.xml"/><Relationship Id="rId5" Type="http://schemas.openxmlformats.org/officeDocument/2006/relationships/customXml" Target="../../customXml/item47.xml"/><Relationship Id="rId15" Type="http://schemas.openxmlformats.org/officeDocument/2006/relationships/slide" Target="slide5.xml"/><Relationship Id="rId10" Type="http://schemas.openxmlformats.org/officeDocument/2006/relationships/customXml" Target="../../customXml/item212.xml"/><Relationship Id="rId4" Type="http://schemas.openxmlformats.org/officeDocument/2006/relationships/customXml" Target="../../customXml/item252.xml"/><Relationship Id="rId9" Type="http://schemas.openxmlformats.org/officeDocument/2006/relationships/customXml" Target="../../customXml/item53.xml"/><Relationship Id="rId1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1.xml"/><Relationship Id="rId13" Type="http://schemas.openxmlformats.org/officeDocument/2006/relationships/slideLayout" Target="../slideLayouts/slideLayout13.xml"/><Relationship Id="rId18" Type="http://schemas.openxmlformats.org/officeDocument/2006/relationships/slide" Target="slide1.xml"/><Relationship Id="rId3" Type="http://schemas.openxmlformats.org/officeDocument/2006/relationships/customXml" Target="../../customXml/item172.xml"/><Relationship Id="rId7" Type="http://schemas.openxmlformats.org/officeDocument/2006/relationships/customXml" Target="../../customXml/item20.xml"/><Relationship Id="rId12" Type="http://schemas.openxmlformats.org/officeDocument/2006/relationships/customXml" Target="../../customXml/item36.xml"/><Relationship Id="rId17" Type="http://schemas.openxmlformats.org/officeDocument/2006/relationships/image" Target="../media/image10.png"/><Relationship Id="rId2" Type="http://schemas.openxmlformats.org/officeDocument/2006/relationships/customXml" Target="../../customXml/item124.xml"/><Relationship Id="rId16" Type="http://schemas.openxmlformats.org/officeDocument/2006/relationships/slide" Target="slide8.xml"/><Relationship Id="rId1" Type="http://schemas.openxmlformats.org/officeDocument/2006/relationships/customXml" Target="../../customXml/item35.xml"/><Relationship Id="rId6" Type="http://schemas.openxmlformats.org/officeDocument/2006/relationships/customXml" Target="../../customXml/item220.xml"/><Relationship Id="rId11" Type="http://schemas.openxmlformats.org/officeDocument/2006/relationships/customXml" Target="../../customXml/item138.xml"/><Relationship Id="rId5" Type="http://schemas.openxmlformats.org/officeDocument/2006/relationships/customXml" Target="../../customXml/item119.xml"/><Relationship Id="rId15" Type="http://schemas.openxmlformats.org/officeDocument/2006/relationships/slide" Target="slide9.xml"/><Relationship Id="rId10" Type="http://schemas.openxmlformats.org/officeDocument/2006/relationships/customXml" Target="../../customXml/item185.xml"/><Relationship Id="rId4" Type="http://schemas.openxmlformats.org/officeDocument/2006/relationships/customXml" Target="../../customXml/item253.xml"/><Relationship Id="rId9" Type="http://schemas.openxmlformats.org/officeDocument/2006/relationships/customXml" Target="../../customXml/item133.xml"/><Relationship Id="rId1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9.xml"/><Relationship Id="rId13" Type="http://schemas.openxmlformats.org/officeDocument/2006/relationships/image" Target="../media/image7.png"/><Relationship Id="rId3" Type="http://schemas.openxmlformats.org/officeDocument/2006/relationships/customXml" Target="../../customXml/item254.xml"/><Relationship Id="rId7" Type="http://schemas.openxmlformats.org/officeDocument/2006/relationships/customXml" Target="../../customXml/item131.xml"/><Relationship Id="rId12" Type="http://schemas.openxmlformats.org/officeDocument/2006/relationships/slideLayout" Target="../slideLayouts/slideLayout13.xml"/><Relationship Id="rId2" Type="http://schemas.openxmlformats.org/officeDocument/2006/relationships/customXml" Target="../../customXml/item147.xml"/><Relationship Id="rId16" Type="http://schemas.openxmlformats.org/officeDocument/2006/relationships/slide" Target="slide1.xml"/><Relationship Id="rId1" Type="http://schemas.openxmlformats.org/officeDocument/2006/relationships/customXml" Target="../../customXml/item57.xml"/><Relationship Id="rId6" Type="http://schemas.openxmlformats.org/officeDocument/2006/relationships/customXml" Target="../../customXml/item189.xml"/><Relationship Id="rId11" Type="http://schemas.openxmlformats.org/officeDocument/2006/relationships/customXml" Target="../../customXml/item202.xml"/><Relationship Id="rId5" Type="http://schemas.openxmlformats.org/officeDocument/2006/relationships/customXml" Target="../../customXml/item194.xml"/><Relationship Id="rId15" Type="http://schemas.openxmlformats.org/officeDocument/2006/relationships/slide" Target="slide7.xml"/><Relationship Id="rId10" Type="http://schemas.openxmlformats.org/officeDocument/2006/relationships/customXml" Target="../../customXml/item44.xml"/><Relationship Id="rId4" Type="http://schemas.openxmlformats.org/officeDocument/2006/relationships/customXml" Target="../../customXml/item6.xml"/><Relationship Id="rId9" Type="http://schemas.openxmlformats.org/officeDocument/2006/relationships/customXml" Target="../../customXml/item46.xml"/><Relationship Id="rId1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7.xml"/><Relationship Id="rId13" Type="http://schemas.openxmlformats.org/officeDocument/2006/relationships/customXml" Target="../../customXml/item181.xml"/><Relationship Id="rId18" Type="http://schemas.openxmlformats.org/officeDocument/2006/relationships/slide" Target="slide24.xml"/><Relationship Id="rId3" Type="http://schemas.openxmlformats.org/officeDocument/2006/relationships/customXml" Target="../../customXml/item140.xml"/><Relationship Id="rId7" Type="http://schemas.openxmlformats.org/officeDocument/2006/relationships/customXml" Target="../../customXml/item58.xml"/><Relationship Id="rId12" Type="http://schemas.openxmlformats.org/officeDocument/2006/relationships/customXml" Target="../../customXml/item67.xml"/><Relationship Id="rId17" Type="http://schemas.openxmlformats.org/officeDocument/2006/relationships/slide" Target="slide23.xml"/><Relationship Id="rId2" Type="http://schemas.openxmlformats.org/officeDocument/2006/relationships/customXml" Target="../../customXml/item112.xml"/><Relationship Id="rId16" Type="http://schemas.openxmlformats.org/officeDocument/2006/relationships/slide" Target="slide11.xml"/><Relationship Id="rId1" Type="http://schemas.openxmlformats.org/officeDocument/2006/relationships/customXml" Target="../../customXml/item214.xml"/><Relationship Id="rId6" Type="http://schemas.openxmlformats.org/officeDocument/2006/relationships/customXml" Target="../../customXml/item184.xml"/><Relationship Id="rId11" Type="http://schemas.openxmlformats.org/officeDocument/2006/relationships/customXml" Target="../../customXml/item103.xml"/><Relationship Id="rId5" Type="http://schemas.openxmlformats.org/officeDocument/2006/relationships/customXml" Target="../../customXml/item8.xml"/><Relationship Id="rId15" Type="http://schemas.openxmlformats.org/officeDocument/2006/relationships/image" Target="../media/image11.png"/><Relationship Id="rId10" Type="http://schemas.openxmlformats.org/officeDocument/2006/relationships/customXml" Target="../../customXml/item255.xml"/><Relationship Id="rId19" Type="http://schemas.openxmlformats.org/officeDocument/2006/relationships/slide" Target="slide1.xml"/><Relationship Id="rId4" Type="http://schemas.openxmlformats.org/officeDocument/2006/relationships/customXml" Target="../../customXml/item2.xml"/><Relationship Id="rId9" Type="http://schemas.openxmlformats.org/officeDocument/2006/relationships/customXml" Target="../../customXml/item224.xml"/><Relationship Id="rId14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74C23E-C520-41D0-B4B1-8CB8B43A0E2F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029597-B9C8-44A1-A429-CCD6950632E4}"/>
              </a:ext>
            </a:extLst>
          </p:cNvPr>
          <p:cNvSpPr txBox="1"/>
          <p:nvPr/>
        </p:nvSpPr>
        <p:spPr>
          <a:xfrm>
            <a:off x="4391891" y="2398816"/>
            <a:ext cx="3408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Bienvenue sur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Strawpoll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1DB431-4CB4-401F-A518-D35506D7BDE5}"/>
              </a:ext>
            </a:extLst>
          </p:cNvPr>
          <p:cNvSpPr txBox="1"/>
          <p:nvPr/>
        </p:nvSpPr>
        <p:spPr>
          <a:xfrm>
            <a:off x="4300064" y="2817098"/>
            <a:ext cx="359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Site de création de sondage en ligne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2DEC714-2AF5-4A6D-B011-52669B979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-662781"/>
            <a:ext cx="10515600" cy="58072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Page d’accueil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CB15C8D-2226-402F-95B9-86AE3BB5FE5E}"/>
              </a:ext>
            </a:extLst>
          </p:cNvPr>
          <p:cNvGrpSpPr/>
          <p:nvPr/>
        </p:nvGrpSpPr>
        <p:grpSpPr>
          <a:xfrm>
            <a:off x="5249841" y="3541169"/>
            <a:ext cx="1956272" cy="1175294"/>
            <a:chOff x="5249841" y="3541169"/>
            <a:chExt cx="1956272" cy="1175294"/>
          </a:xfrm>
        </p:grpSpPr>
        <p:sp>
          <p:nvSpPr>
            <p:cNvPr id="7" name="Content">
              <a:hlinkClick r:id="rId8" action="ppaction://hlinksldjump"/>
              <a:extLst>
                <a:ext uri="{FF2B5EF4-FFF2-40B4-BE49-F238E27FC236}">
                  <a16:creationId xmlns:a16="http://schemas.microsoft.com/office/drawing/2014/main" id="{D17B41E2-4F57-4879-9D58-9483B5F3EB1C}"/>
                </a:ext>
              </a:extLst>
            </p:cNvPr>
            <p:cNvSpPr/>
            <p:nvPr>
              <p:custDataLst>
                <p:custData r:id="rId1"/>
              </p:custDataLst>
            </p:nvPr>
          </p:nvSpPr>
          <p:spPr>
            <a:xfrm>
              <a:off x="5986011" y="3557588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Content">
              <a:hlinkClick r:id="rId9" action="ppaction://hlinksldjump"/>
              <a:extLst>
                <a:ext uri="{FF2B5EF4-FFF2-40B4-BE49-F238E27FC236}">
                  <a16:creationId xmlns:a16="http://schemas.microsoft.com/office/drawing/2014/main" id="{3F20CD91-0512-47BD-93E9-9676FC28262D}"/>
                </a:ext>
              </a:extLst>
            </p:cNvPr>
            <p:cNvSpPr/>
            <p:nvPr>
              <p:custDataLst>
                <p:custData r:id="rId2"/>
              </p:custDataLst>
            </p:nvPr>
          </p:nvSpPr>
          <p:spPr>
            <a:xfrm>
              <a:off x="5970136" y="3978275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F7E4BE99-6AB4-4013-BA4B-BD0C48DDA80C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5970136" y="4487863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B482C3DA-18B7-4FB3-93BB-05E624178B45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5250068" y="3541169"/>
              <a:ext cx="984274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Nom</a:t>
              </a: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2C84BCAC-E7E2-4074-8FB8-D1E6F62E0D72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5249841" y="3978275"/>
              <a:ext cx="820670" cy="22860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Prenom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85962702-FC13-41EA-9D68-BA43D8ACBEAB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5308293" y="4485631"/>
              <a:ext cx="1094004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E-mail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892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Choix Unique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57C55F-5AF3-484B-A5F5-BC60BFAD62BC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Picture 2" descr="C:\Users\t-dantay\Documents\First24\warning1.png">
            <a:extLst>
              <a:ext uri="{FF2B5EF4-FFF2-40B4-BE49-F238E27FC236}">
                <a16:creationId xmlns:a16="http://schemas.microsoft.com/office/drawing/2014/main" id="{1410322D-48F4-4D28-8D84-19D28AFC769D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">
            <a:extLst>
              <a:ext uri="{FF2B5EF4-FFF2-40B4-BE49-F238E27FC236}">
                <a16:creationId xmlns:a16="http://schemas.microsoft.com/office/drawing/2014/main" id="{F75E6FB3-51AB-4100-BCEF-CD31A2CEFD17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E1186F-8380-4254-86B9-7FBBD4ADC1F6}"/>
              </a:ext>
            </a:extLst>
          </p:cNvPr>
          <p:cNvSpPr/>
          <p:nvPr/>
        </p:nvSpPr>
        <p:spPr>
          <a:xfrm>
            <a:off x="3586864" y="2449159"/>
            <a:ext cx="4762006" cy="2766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F894F1F-083A-478C-9D65-4EF9D1A67DAD}"/>
              </a:ext>
            </a:extLst>
          </p:cNvPr>
          <p:cNvGrpSpPr/>
          <p:nvPr/>
        </p:nvGrpSpPr>
        <p:grpSpPr>
          <a:xfrm>
            <a:off x="3800105" y="3041557"/>
            <a:ext cx="2672124" cy="1320271"/>
            <a:chOff x="3673599" y="3032215"/>
            <a:chExt cx="2422401" cy="1320271"/>
          </a:xfrm>
        </p:grpSpPr>
        <p:sp>
          <p:nvSpPr>
            <p:cNvPr id="26" name="Content">
              <a:extLst>
                <a:ext uri="{FF2B5EF4-FFF2-40B4-BE49-F238E27FC236}">
                  <a16:creationId xmlns:a16="http://schemas.microsoft.com/office/drawing/2014/main" id="{9C477FC7-5664-471F-89A4-3E5975B217ED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673599" y="3032215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27" name="Content">
              <a:extLst>
                <a:ext uri="{FF2B5EF4-FFF2-40B4-BE49-F238E27FC236}">
                  <a16:creationId xmlns:a16="http://schemas.microsoft.com/office/drawing/2014/main" id="{F7B201E8-F704-49A5-97F3-151BF16A40C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673599" y="3592461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Partager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A49D1FDE-55C7-441A-BB67-79895CBA2B57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3673599" y="4121654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Accéder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aux résultats :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F76E14CD-CF1D-4ADC-AE50-7C4D1B74A116}"/>
              </a:ext>
            </a:extLst>
          </p:cNvPr>
          <p:cNvSpPr/>
          <p:nvPr/>
        </p:nvSpPr>
        <p:spPr>
          <a:xfrm>
            <a:off x="5815602" y="3007514"/>
            <a:ext cx="1739736" cy="278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https://www.doodle.com/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F315D5-AFD1-4901-9BAF-23B9433FAF70}"/>
              </a:ext>
            </a:extLst>
          </p:cNvPr>
          <p:cNvSpPr/>
          <p:nvPr/>
        </p:nvSpPr>
        <p:spPr>
          <a:xfrm>
            <a:off x="5815602" y="4099950"/>
            <a:ext cx="1739736" cy="278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https://tak.de/dffqse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F5A538-8B9A-4C64-9515-98CC811135A6}"/>
              </a:ext>
            </a:extLst>
          </p:cNvPr>
          <p:cNvSpPr/>
          <p:nvPr/>
        </p:nvSpPr>
        <p:spPr>
          <a:xfrm>
            <a:off x="5815602" y="3567760"/>
            <a:ext cx="1739736" cy="278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https://www.str.fr/ffde</a:t>
            </a: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F87EE929-2B87-4BA6-BCE0-FAEA12E4430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73591" y="3017825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3043167-FFF3-4D6E-A088-C636EF0927BB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73591" y="3574222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D1AECE2C-FCC9-4862-A75A-27CCEA9C99F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673591" y="4107264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5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9A0AB058-4E7A-4957-9A6F-1437E2A8B5F1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96466" y="46942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D4D43C11-1D9A-4941-A7D4-EFD207D13D8C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50943" y="46976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6B2A63EC-B001-4D4B-9D1D-3ADF073258A3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05420" y="4697619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0" name="StickyNote">
            <a:extLst>
              <a:ext uri="{FF2B5EF4-FFF2-40B4-BE49-F238E27FC236}">
                <a16:creationId xmlns:a16="http://schemas.microsoft.com/office/drawing/2014/main" id="{9F16AE51-F990-4DDA-B616-B0D870E3BF7E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206008" y="2958313"/>
            <a:ext cx="1371600" cy="1454844"/>
            <a:chOff x="3449733" y="3287039"/>
            <a:chExt cx="1371600" cy="1454844"/>
          </a:xfrm>
        </p:grpSpPr>
        <p:sp>
          <p:nvSpPr>
            <p:cNvPr id="38" name="Content">
              <a:extLst>
                <a:ext uri="{FF2B5EF4-FFF2-40B4-BE49-F238E27FC236}">
                  <a16:creationId xmlns:a16="http://schemas.microsoft.com/office/drawing/2014/main" id="{4394D49E-D1CB-4ED8-BF0A-34604CF145FA}"/>
                </a:ext>
              </a:extLst>
            </p:cNvPr>
            <p:cNvSpPr/>
            <p:nvPr/>
          </p:nvSpPr>
          <p:spPr>
            <a:xfrm>
              <a:off x="3449733" y="3370283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fontScale="92500"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Cliquer sur le bouton Copy </a:t>
              </a:r>
              <a:r>
                <a:rPr lang="en-US" sz="1200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associer</a:t>
              </a:r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à </a:t>
              </a:r>
              <a:r>
                <a:rPr lang="en-US" sz="1200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chaque</a:t>
              </a:r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lien </a:t>
              </a:r>
              <a:r>
                <a:rPr lang="en-US" sz="1200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permet</a:t>
              </a:r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selectionner</a:t>
              </a:r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et </a:t>
              </a:r>
              <a:r>
                <a:rPr lang="en-US" sz="1200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copierle</a:t>
              </a:r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lien </a:t>
              </a:r>
              <a:r>
                <a:rPr lang="en-US" sz="1200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choisi</a:t>
              </a:r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par </a:t>
              </a:r>
              <a:r>
                <a:rPr lang="en-US" sz="1200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l’utilisateur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Tape">
              <a:extLst>
                <a:ext uri="{FF2B5EF4-FFF2-40B4-BE49-F238E27FC236}">
                  <a16:creationId xmlns:a16="http://schemas.microsoft.com/office/drawing/2014/main" id="{01926E52-9C5D-4087-A84B-C99DCC49D6EC}"/>
                </a:ext>
              </a:extLst>
            </p:cNvPr>
            <p:cNvSpPr/>
            <p:nvPr/>
          </p:nvSpPr>
          <p:spPr>
            <a:xfrm rot="401918">
              <a:off x="4034434" y="3287039"/>
              <a:ext cx="563828" cy="14673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0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E33738BE-0F0B-47D2-8756-B0AD584F9BCA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91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Choix</a:t>
            </a:r>
            <a:r>
              <a:rPr lang="fr-FR" baseline="0" dirty="0"/>
              <a:t> multiples</a:t>
            </a:r>
            <a:endParaRPr lang="fr-FR" dirty="0"/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>
              <a:hlinkClick r:id="rId7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>
              <a:hlinkClick r:id="rId8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>
              <a:hlinkClick r:id="rId9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F308184C-1109-47AC-8690-E9A829B6C48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92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>
              <a:hlinkClick r:id="rId9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>
              <a:hlinkClick r:id="rId10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CheckBoxChecked"/>
          <p:cNvGrpSpPr/>
          <p:nvPr>
            <p:custDataLst>
              <p:custData r:id="rId5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1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2B39A971-6A84-4129-8EC6-B11B0D98C08A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70682" y="5228735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8736D96C-0AB1-424D-9B4C-BA8FF20CEB3A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79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1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>
              <a:hlinkClick r:id="rId12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CheckBoxChecked"/>
          <p:cNvGrpSpPr/>
          <p:nvPr>
            <p:custDataLst>
              <p:custData r:id="rId6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205F3E5C-928E-40F9-AE79-4A06D7B556E8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4B1A5F5A-28CC-45FB-A706-453663F5AAC0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11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CheckBoxChecked"/>
          <p:cNvGrpSpPr/>
          <p:nvPr>
            <p:custDataLst>
              <p:custData r:id="rId6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CheckBoxChecked"/>
          <p:cNvGrpSpPr/>
          <p:nvPr>
            <p:custDataLst>
              <p:custData r:id="rId7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55BE714F-5A16-481C-9D18-4F3DE0C1A902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009C9E3C-2C60-4A8C-9F64-49089CD3B350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01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>
              <a:hlinkClick r:id="rId10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1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CheckBoxChecked"/>
          <p:cNvGrpSpPr/>
          <p:nvPr>
            <p:custDataLst>
              <p:custData r:id="rId6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21432A11-FA6C-4796-A363-E522D148AAA1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190AAAB9-0D50-4B59-B208-FAB8D86856D2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56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>
              <a:hlinkClick r:id="rId11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>
              <a:hlinkClick r:id="rId12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49C24C30-3ADF-4A3E-A309-F603434E81E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99AC14B1-50B2-4950-8CE1-2131B22B26F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09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>
              <a:hlinkClick r:id="rId9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>
              <a:hlinkClick r:id="rId12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E710C3A8-F069-4287-A33F-EFCC3313BE0B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F1C95482-DB0D-4C10-8DE7-61E6B81C004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60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1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CheckBoxChecked"/>
          <p:cNvGrpSpPr/>
          <p:nvPr>
            <p:custDataLst>
              <p:custData r:id="rId6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>
              <a:hlinkClick r:id="rId13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35633721-137E-4CD5-9BC3-06AA91AD4C27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45436E25-D08C-4782-B7E5-3A95FF2AB932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03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choix unique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>
              <a:hlinkClick r:id="rId7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>
              <a:hlinkClick r:id="rId8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>
              <a:hlinkClick r:id="rId9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FA83964A-2CB1-42F7-86D9-94E1259DFA9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40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74C23E-C520-41D0-B4B1-8CB8B43A0E2F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029597-B9C8-44A1-A429-CCD6950632E4}"/>
              </a:ext>
            </a:extLst>
          </p:cNvPr>
          <p:cNvSpPr txBox="1"/>
          <p:nvPr/>
        </p:nvSpPr>
        <p:spPr>
          <a:xfrm>
            <a:off x="4391891" y="2398816"/>
            <a:ext cx="3408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Bienvenue sur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Strawpoll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1DB431-4CB4-401F-A518-D35506D7BDE5}"/>
              </a:ext>
            </a:extLst>
          </p:cNvPr>
          <p:cNvSpPr txBox="1"/>
          <p:nvPr/>
        </p:nvSpPr>
        <p:spPr>
          <a:xfrm>
            <a:off x="4300064" y="2817098"/>
            <a:ext cx="359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Site de création de sondage en ligne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2DEC714-2AF5-4A6D-B011-52669B979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-662781"/>
            <a:ext cx="10515600" cy="58072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Page d’accueil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CB15C8D-2226-402F-95B9-86AE3BB5FE5E}"/>
              </a:ext>
            </a:extLst>
          </p:cNvPr>
          <p:cNvGrpSpPr/>
          <p:nvPr/>
        </p:nvGrpSpPr>
        <p:grpSpPr>
          <a:xfrm>
            <a:off x="5249841" y="3541169"/>
            <a:ext cx="1956272" cy="1175294"/>
            <a:chOff x="5249841" y="3541169"/>
            <a:chExt cx="1956272" cy="1175294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D17B41E2-4F57-4879-9D58-9483B5F3EB1C}"/>
                </a:ext>
              </a:extLst>
            </p:cNvPr>
            <p:cNvSpPr/>
            <p:nvPr>
              <p:custDataLst>
                <p:custData r:id="rId1"/>
              </p:custDataLst>
            </p:nvPr>
          </p:nvSpPr>
          <p:spPr>
            <a:xfrm>
              <a:off x="5986011" y="3557588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Simson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Content">
              <a:hlinkClick r:id="rId8" action="ppaction://hlinksldjump"/>
              <a:extLst>
                <a:ext uri="{FF2B5EF4-FFF2-40B4-BE49-F238E27FC236}">
                  <a16:creationId xmlns:a16="http://schemas.microsoft.com/office/drawing/2014/main" id="{3F20CD91-0512-47BD-93E9-9676FC28262D}"/>
                </a:ext>
              </a:extLst>
            </p:cNvPr>
            <p:cNvSpPr/>
            <p:nvPr>
              <p:custDataLst>
                <p:custData r:id="rId2"/>
              </p:custDataLst>
            </p:nvPr>
          </p:nvSpPr>
          <p:spPr>
            <a:xfrm>
              <a:off x="5970136" y="3978275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F7E4BE99-6AB4-4013-BA4B-BD0C48DDA80C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5970136" y="4487863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B482C3DA-18B7-4FB3-93BB-05E624178B45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5250068" y="3541169"/>
              <a:ext cx="984274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Nom</a:t>
              </a: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2C84BCAC-E7E2-4074-8FB8-D1E6F62E0D72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5249841" y="3978275"/>
              <a:ext cx="820670" cy="22860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Prenom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85962702-FC13-41EA-9D68-BA43D8ACBEAB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5308293" y="4485631"/>
              <a:ext cx="1094004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E-mail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923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CheckBoxChecked"/>
          <p:cNvGrpSpPr/>
          <p:nvPr>
            <p:custDataLst>
              <p:custData r:id="rId5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0669ED1C-5AF1-4A67-BD80-18EC7B7E04E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57FE1575-7DAE-43EC-87DE-3C2CCFB54272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29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1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/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47ACC239-8B2F-4BCA-835F-B4AE041BF538}"/>
              </a:ext>
            </a:extLst>
          </p:cNvPr>
          <p:cNvSpPr/>
          <p:nvPr>
            <p:custDataLst>
              <p:custData r:id="rId6"/>
              <p:custData r:id="rId7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FA7D583D-3AB8-4D72-A8F0-AC2C7AFB78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24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/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15B05C2B-DC27-4783-B271-338D4DD89D91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57CBD0E3-F1C2-45F7-85C4-124485F51D8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30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8251B4-153A-45E0-B15C-47C7AB063492}"/>
              </a:ext>
            </a:extLst>
          </p:cNvPr>
          <p:cNvSpPr/>
          <p:nvPr/>
        </p:nvSpPr>
        <p:spPr>
          <a:xfrm>
            <a:off x="3048871" y="1759761"/>
            <a:ext cx="6094257" cy="4011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2" name="PieChart">
            <a:extLst>
              <a:ext uri="{FF2B5EF4-FFF2-40B4-BE49-F238E27FC236}">
                <a16:creationId xmlns:a16="http://schemas.microsoft.com/office/drawing/2014/main" id="{AA8303F3-D17C-47B5-8A08-1756D0B8B9C7}"/>
              </a:ext>
            </a:extLst>
          </p:cNvPr>
          <p:cNvGraphicFramePr/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231815599"/>
              </p:ext>
            </p:extLst>
          </p:nvPr>
        </p:nvGraphicFramePr>
        <p:xfrm>
          <a:off x="6724969" y="2663824"/>
          <a:ext cx="2253777" cy="2238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" name="Content">
            <a:extLst>
              <a:ext uri="{FF2B5EF4-FFF2-40B4-BE49-F238E27FC236}">
                <a16:creationId xmlns:a16="http://schemas.microsoft.com/office/drawing/2014/main" id="{FEC7A20C-704A-425C-B5E3-D36EDCEFE36B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260359" y="2034822"/>
            <a:ext cx="3671279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0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Resultat</a:t>
            </a:r>
            <a:r>
              <a:rPr lang="en-US" sz="20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du sondage</a:t>
            </a:r>
          </a:p>
        </p:txBody>
      </p:sp>
      <p:graphicFrame>
        <p:nvGraphicFramePr>
          <p:cNvPr id="14" name="HorizontalBarChart">
            <a:extLst>
              <a:ext uri="{FF2B5EF4-FFF2-40B4-BE49-F238E27FC236}">
                <a16:creationId xmlns:a16="http://schemas.microsoft.com/office/drawing/2014/main" id="{6AB4A354-AAAC-4E3D-9305-EB79E8AA1922}"/>
              </a:ext>
            </a:extLst>
          </p:cNvPr>
          <p:cNvGraphicFramePr/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915653806"/>
              </p:ext>
            </p:extLst>
          </p:nvPr>
        </p:nvGraphicFramePr>
        <p:xfrm>
          <a:off x="3200399" y="2414621"/>
          <a:ext cx="3354637" cy="270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C0E0C6DE-EFEB-40E4-AB1C-2AF3EE84053B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91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55AD01-8C9F-40E7-A101-FC2A5BC657F5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760A6F-49BC-4A4F-AE56-A59D6D5396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091715"/>
            <a:ext cx="10501393" cy="642265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Validation de la suppression choix multiples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FD2E3C13-40C1-4842-B049-F862BC73881B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238048" y="2285968"/>
            <a:ext cx="5851321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Etes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vous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sûr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vouloir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supprimer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sondage ?</a:t>
            </a:r>
          </a:p>
        </p:txBody>
      </p:sp>
      <p:sp>
        <p:nvSpPr>
          <p:cNvPr id="4" name="Content">
            <a:hlinkClick r:id="rId5" action="ppaction://hlinksldjump"/>
            <a:extLst>
              <a:ext uri="{FF2B5EF4-FFF2-40B4-BE49-F238E27FC236}">
                <a16:creationId xmlns:a16="http://schemas.microsoft.com/office/drawing/2014/main" id="{2E973EE3-F317-4484-BBF7-1ABF7422657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697400" y="3802063"/>
            <a:ext cx="1106591" cy="2923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OUI</a:t>
            </a:r>
          </a:p>
        </p:txBody>
      </p:sp>
      <p:sp>
        <p:nvSpPr>
          <p:cNvPr id="5" name="Content">
            <a:hlinkClick r:id="rId6" action="ppaction://hlinksldjump"/>
            <a:extLst>
              <a:ext uri="{FF2B5EF4-FFF2-40B4-BE49-F238E27FC236}">
                <a16:creationId xmlns:a16="http://schemas.microsoft.com/office/drawing/2014/main" id="{86A472A2-C9FD-4AF4-8C61-B369C56A80B2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6388010" y="3802063"/>
            <a:ext cx="1106591" cy="292388"/>
          </a:xfrm>
          <a:prstGeom prst="roundRect">
            <a:avLst/>
          </a:prstGeom>
          <a:solidFill>
            <a:srgbClr val="FFFF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highlight>
                  <a:srgbClr val="FFFF00"/>
                </a:highlight>
                <a:latin typeface="Segoe UI" pitchFamily="34" charset="0"/>
                <a:cs typeface="Segoe UI" pitchFamily="34" charset="0"/>
              </a:rPr>
              <a:t>NON</a:t>
            </a:r>
          </a:p>
        </p:txBody>
      </p:sp>
    </p:spTree>
    <p:extLst>
      <p:ext uri="{BB962C8B-B14F-4D97-AF65-F5344CB8AC3E}">
        <p14:creationId xmlns:p14="http://schemas.microsoft.com/office/powerpoint/2010/main" val="197793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2B5A2C-4072-4661-A948-65F9E71E47B7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Content">
            <a:extLst>
              <a:ext uri="{FF2B5EF4-FFF2-40B4-BE49-F238E27FC236}">
                <a16:creationId xmlns:a16="http://schemas.microsoft.com/office/drawing/2014/main" id="{DDA40513-0B76-48C9-AD78-891FE6BEBE85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926514" y="2339655"/>
            <a:ext cx="4683224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6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sz="16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sondage a </a:t>
            </a:r>
            <a:r>
              <a:rPr lang="en-US" sz="16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été</a:t>
            </a:r>
            <a:r>
              <a:rPr lang="en-US" sz="16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suprimé</a:t>
            </a:r>
            <a:r>
              <a:rPr lang="en-US" sz="16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avec </a:t>
            </a:r>
            <a:r>
              <a:rPr lang="en-US" sz="16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succés</a:t>
            </a:r>
            <a:r>
              <a:rPr lang="en-US" sz="16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!</a:t>
            </a:r>
          </a:p>
        </p:txBody>
      </p:sp>
      <p:sp>
        <p:nvSpPr>
          <p:cNvPr id="3" name="Content">
            <a:hlinkClick r:id="rId4" action="ppaction://hlinksldjump"/>
            <a:extLst>
              <a:ext uri="{FF2B5EF4-FFF2-40B4-BE49-F238E27FC236}">
                <a16:creationId xmlns:a16="http://schemas.microsoft.com/office/drawing/2014/main" id="{B33FE3CA-2885-4DEA-85CC-F644295C1AD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610413" y="3887404"/>
            <a:ext cx="1106592" cy="32316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OK !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B29A442-5CA5-4F30-AE7F-4A50DCD751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5216" y="-1594303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Confirmation de la suppression</a:t>
            </a:r>
          </a:p>
        </p:txBody>
      </p:sp>
    </p:spTree>
    <p:extLst>
      <p:ext uri="{BB962C8B-B14F-4D97-AF65-F5344CB8AC3E}">
        <p14:creationId xmlns:p14="http://schemas.microsoft.com/office/powerpoint/2010/main" val="123122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74C23E-C520-41D0-B4B1-8CB8B43A0E2F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029597-B9C8-44A1-A429-CCD6950632E4}"/>
              </a:ext>
            </a:extLst>
          </p:cNvPr>
          <p:cNvSpPr txBox="1"/>
          <p:nvPr/>
        </p:nvSpPr>
        <p:spPr>
          <a:xfrm>
            <a:off x="4391891" y="2398816"/>
            <a:ext cx="3408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Bienvenue sur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Strawpoll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1DB431-4CB4-401F-A518-D35506D7BDE5}"/>
              </a:ext>
            </a:extLst>
          </p:cNvPr>
          <p:cNvSpPr txBox="1"/>
          <p:nvPr/>
        </p:nvSpPr>
        <p:spPr>
          <a:xfrm>
            <a:off x="4300064" y="2817098"/>
            <a:ext cx="359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Site de création de sondage en ligne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2DEC714-2AF5-4A6D-B011-52669B979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-662781"/>
            <a:ext cx="10515600" cy="58072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Page d’accueil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440389D-33C9-404F-AEDA-5B5CC4D73725}"/>
              </a:ext>
            </a:extLst>
          </p:cNvPr>
          <p:cNvGrpSpPr/>
          <p:nvPr/>
        </p:nvGrpSpPr>
        <p:grpSpPr>
          <a:xfrm>
            <a:off x="5249841" y="3541169"/>
            <a:ext cx="1956272" cy="1175294"/>
            <a:chOff x="5249841" y="3541169"/>
            <a:chExt cx="1956272" cy="1175294"/>
          </a:xfrm>
        </p:grpSpPr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8248952B-AED5-4C38-BF4B-9395AFC97A26}"/>
                </a:ext>
              </a:extLst>
            </p:cNvPr>
            <p:cNvSpPr/>
            <p:nvPr>
              <p:custDataLst>
                <p:custData r:id="rId1"/>
              </p:custDataLst>
            </p:nvPr>
          </p:nvSpPr>
          <p:spPr>
            <a:xfrm>
              <a:off x="5986011" y="3557588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Simson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2238EE25-1A78-40A2-86DE-14537229D0AA}"/>
                </a:ext>
              </a:extLst>
            </p:cNvPr>
            <p:cNvSpPr/>
            <p:nvPr>
              <p:custDataLst>
                <p:custData r:id="rId2"/>
              </p:custDataLst>
            </p:nvPr>
          </p:nvSpPr>
          <p:spPr>
            <a:xfrm>
              <a:off x="5970136" y="3978275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Omer</a:t>
              </a:r>
            </a:p>
          </p:txBody>
        </p:sp>
        <p:sp>
          <p:nvSpPr>
            <p:cNvPr id="10" name="Content">
              <a:hlinkClick r:id="rId8" action="ppaction://hlinksldjump"/>
              <a:extLst>
                <a:ext uri="{FF2B5EF4-FFF2-40B4-BE49-F238E27FC236}">
                  <a16:creationId xmlns:a16="http://schemas.microsoft.com/office/drawing/2014/main" id="{4096DBA1-24D5-4538-A1A6-32A2275DE04E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5970136" y="4487863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5B8904AA-269E-46FD-A176-55DDA05B3183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5250068" y="3541169"/>
              <a:ext cx="984274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Nom</a:t>
              </a:r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29392D2C-CDB0-4CFE-B080-38A2675A8253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5249841" y="3978275"/>
              <a:ext cx="820670" cy="22860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Prenom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94DF3DDD-2246-4E9F-981E-00C7A97E8E49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5308293" y="4485631"/>
              <a:ext cx="1094004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E-mail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163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74C23E-C520-41D0-B4B1-8CB8B43A0E2F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029597-B9C8-44A1-A429-CCD6950632E4}"/>
              </a:ext>
            </a:extLst>
          </p:cNvPr>
          <p:cNvSpPr txBox="1"/>
          <p:nvPr/>
        </p:nvSpPr>
        <p:spPr>
          <a:xfrm>
            <a:off x="4391891" y="2398816"/>
            <a:ext cx="3408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Bienvenue sur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Strawpoll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">
            <a:hlinkClick r:id="rId9" action="ppaction://hlinksldjump"/>
            <a:extLst>
              <a:ext uri="{FF2B5EF4-FFF2-40B4-BE49-F238E27FC236}">
                <a16:creationId xmlns:a16="http://schemas.microsoft.com/office/drawing/2014/main" id="{135F731C-D57E-454B-B25D-7F53FA011B5A}"/>
              </a:ext>
            </a:extLst>
          </p:cNvPr>
          <p:cNvSpPr/>
          <p:nvPr>
            <p:custDataLst>
              <p:custData r:id="rId1"/>
            </p:custDataLst>
          </p:nvPr>
        </p:nvSpPr>
        <p:spPr bwMode="ltGray">
          <a:xfrm>
            <a:off x="5097300" y="5300788"/>
            <a:ext cx="2132818" cy="70765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</a:rPr>
              <a:t>CREER</a:t>
            </a:r>
            <a:endParaRPr lang="en-US" sz="2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1DB431-4CB4-401F-A518-D35506D7BDE5}"/>
              </a:ext>
            </a:extLst>
          </p:cNvPr>
          <p:cNvSpPr txBox="1"/>
          <p:nvPr/>
        </p:nvSpPr>
        <p:spPr>
          <a:xfrm>
            <a:off x="4300064" y="2817098"/>
            <a:ext cx="359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Site de création de sondage en ligne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2DEC714-2AF5-4A6D-B011-52669B979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-662781"/>
            <a:ext cx="10515600" cy="58072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Page d’accueil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BEC3F502-3E35-4E61-A7B3-AE6D9EF23B8D}"/>
              </a:ext>
            </a:extLst>
          </p:cNvPr>
          <p:cNvGrpSpPr/>
          <p:nvPr/>
        </p:nvGrpSpPr>
        <p:grpSpPr>
          <a:xfrm>
            <a:off x="5249841" y="3541169"/>
            <a:ext cx="1956272" cy="1175294"/>
            <a:chOff x="5249841" y="3541169"/>
            <a:chExt cx="1956272" cy="1175294"/>
          </a:xfrm>
        </p:grpSpPr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CB58C3EC-FEA6-4475-A06B-DEA6214AEDC9}"/>
                </a:ext>
              </a:extLst>
            </p:cNvPr>
            <p:cNvSpPr/>
            <p:nvPr>
              <p:custDataLst>
                <p:custData r:id="rId2"/>
              </p:custDataLst>
            </p:nvPr>
          </p:nvSpPr>
          <p:spPr>
            <a:xfrm>
              <a:off x="5986011" y="3557588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Simson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58EA29E1-1454-4B02-AF9A-661CEF038903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5970136" y="3978275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Omer</a:t>
              </a:r>
            </a:p>
          </p:txBody>
        </p:sp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EE4626AE-ED1F-4348-BB06-038739B074B7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5970136" y="4487863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Donut@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yahoo.fr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DC9E4E94-A6B2-4EFC-A96B-846939DC65AD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5250068" y="3541169"/>
              <a:ext cx="984274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Nom</a:t>
              </a:r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4DF36A61-477E-489E-A618-7907EF9835A9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5249841" y="3978275"/>
              <a:ext cx="820670" cy="22860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Prenom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E2FA352A-CBFB-4D23-A173-7B6A546BCC01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5308293" y="4485631"/>
              <a:ext cx="1094004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E-mail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2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0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2F7C9145-B866-40D7-9424-48FF2FBAF2B9}"/>
              </a:ext>
            </a:extLst>
          </p:cNvPr>
          <p:cNvGrpSpPr/>
          <p:nvPr/>
        </p:nvGrpSpPr>
        <p:grpSpPr>
          <a:xfrm>
            <a:off x="3734653" y="1441586"/>
            <a:ext cx="4668683" cy="2739489"/>
            <a:chOff x="3729759" y="1615044"/>
            <a:chExt cx="4722692" cy="3128213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977D3A8E-59AE-4144-846F-209D962C950D}"/>
                </a:ext>
              </a:extLst>
            </p:cNvPr>
            <p:cNvGrpSpPr/>
            <p:nvPr/>
          </p:nvGrpSpPr>
          <p:grpSpPr>
            <a:xfrm>
              <a:off x="3729760" y="1615044"/>
              <a:ext cx="4722691" cy="2546710"/>
              <a:chOff x="3675252" y="1056904"/>
              <a:chExt cx="4722691" cy="2546710"/>
            </a:xfrm>
          </p:grpSpPr>
          <p:sp>
            <p:nvSpPr>
              <p:cNvPr id="10" name="Content">
                <a:extLst>
                  <a:ext uri="{FF2B5EF4-FFF2-40B4-BE49-F238E27FC236}">
                    <a16:creationId xmlns:a16="http://schemas.microsoft.com/office/drawing/2014/main" id="{A4187F21-9E34-4839-90ED-BC9C14D23A35}"/>
                  </a:ext>
                </a:extLst>
              </p:cNvPr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675253" y="1056904"/>
                <a:ext cx="4722690" cy="73627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Description du son</a:t>
                </a:r>
                <a:r>
                  <a:rPr lang="en-US" b="1" dirty="0">
                    <a:latin typeface="Segoe UI" pitchFamily="34" charset="0"/>
                    <a:cs typeface="Segoe UI" pitchFamily="34" charset="0"/>
                  </a:rPr>
                  <a:t>dage</a:t>
                </a:r>
                <a:endParaRPr lang="en-US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" name="Content">
                <a:extLst>
                  <a:ext uri="{FF2B5EF4-FFF2-40B4-BE49-F238E27FC236}">
                    <a16:creationId xmlns:a16="http://schemas.microsoft.com/office/drawing/2014/main" id="{2F3C72D7-4FAA-4A45-8D01-E1350B0F6572}"/>
                  </a:ext>
                </a:extLst>
              </p:cNvPr>
              <p:cNvSpPr/>
              <p:nvPr>
                <p:custDataLst>
                  <p:custData r:id="rId7"/>
                </p:custDataLst>
              </p:nvPr>
            </p:nvSpPr>
            <p:spPr>
              <a:xfrm>
                <a:off x="3675253" y="1793174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1. Choix </a:t>
                </a:r>
                <a:r>
                  <a:rPr lang="en-US" sz="1200" dirty="0" err="1"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	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Content">
                <a:extLst>
                  <a:ext uri="{FF2B5EF4-FFF2-40B4-BE49-F238E27FC236}">
                    <a16:creationId xmlns:a16="http://schemas.microsoft.com/office/drawing/2014/main" id="{55E82B89-7F65-499D-A68D-1BAC8AAC06E0}"/>
                  </a:ext>
                </a:extLst>
              </p:cNvPr>
              <p:cNvSpPr/>
              <p:nvPr>
                <p:custDataLst>
                  <p:custData r:id="rId8"/>
                </p:custDataLst>
              </p:nvPr>
            </p:nvSpPr>
            <p:spPr>
              <a:xfrm>
                <a:off x="3675253" y="2396099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13" name="Content">
                <a:extLst>
                  <a:ext uri="{FF2B5EF4-FFF2-40B4-BE49-F238E27FC236}">
                    <a16:creationId xmlns:a16="http://schemas.microsoft.com/office/drawing/2014/main" id="{CE4D7EE8-5B61-46BA-BB17-DF8200A6150A}"/>
                  </a:ext>
                </a:extLst>
              </p:cNvPr>
              <p:cNvSpPr/>
              <p:nvPr>
                <p:custDataLst>
                  <p:custData r:id="rId9"/>
                </p:custDataLst>
              </p:nvPr>
            </p:nvSpPr>
            <p:spPr>
              <a:xfrm>
                <a:off x="3675252" y="2999024"/>
                <a:ext cx="4722690" cy="60459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3.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</p:grpSp>
        <p:sp>
          <p:nvSpPr>
            <p:cNvPr id="9" name="Content">
              <a:hlinkClick r:id="rId13" action="ppaction://hlinksldjump"/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3729759" y="4138666"/>
              <a:ext cx="4722690" cy="6045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n</a:t>
              </a:r>
            </a:p>
          </p:txBody>
        </p:sp>
      </p:grp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1"/>
            </p:custDataLst>
          </p:nvPr>
        </p:nvGrpSpPr>
        <p:grpSpPr bwMode="ltGray"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 bwMode="ltGray"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n =&gt; Rajoute un choix supplémentaire autant de fois que l’utilisteur le souhaite.</a:t>
              </a: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 bwMode="ltGray"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7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2"/>
            </p:custDataLst>
          </p:nvPr>
        </p:nvSpPr>
        <p:spPr bwMode="ltGray"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25" name="Group 2">
            <a:extLst>
              <a:ext uri="{FF2B5EF4-FFF2-40B4-BE49-F238E27FC236}">
                <a16:creationId xmlns:a16="http://schemas.microsoft.com/office/drawing/2014/main" id="{B6701FC7-B36A-4718-A2F5-DD2D8D0971BB}"/>
              </a:ext>
            </a:extLst>
          </p:cNvPr>
          <p:cNvGrpSpPr/>
          <p:nvPr/>
        </p:nvGrpSpPr>
        <p:grpSpPr>
          <a:xfrm>
            <a:off x="3770711" y="5184000"/>
            <a:ext cx="1254889" cy="230832"/>
            <a:chOff x="5179842" y="2087451"/>
            <a:chExt cx="1172540" cy="216403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35EB55CF-4975-4FDD-9D9F-67AAA63D70CA}"/>
                </a:ext>
              </a:extLst>
            </p:cNvPr>
            <p:cNvSpPr txBox="1"/>
            <p:nvPr/>
          </p:nvSpPr>
          <p:spPr>
            <a:xfrm>
              <a:off x="5179843" y="2087451"/>
              <a:ext cx="117253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multiples</a:t>
              </a:r>
            </a:p>
          </p:txBody>
        </p:sp>
        <p:sp>
          <p:nvSpPr>
            <p:cNvPr id="29" name="CheckBox">
              <a:hlinkClick r:id="rId15" action="ppaction://hlinksldjump"/>
              <a:extLst>
                <a:ext uri="{FF2B5EF4-FFF2-40B4-BE49-F238E27FC236}">
                  <a16:creationId xmlns:a16="http://schemas.microsoft.com/office/drawing/2014/main" id="{E0C5CD31-0554-4F23-B0CD-FC1A66C1B014}"/>
                </a:ext>
              </a:extLst>
            </p:cNvPr>
            <p:cNvSpPr/>
            <p:nvPr/>
          </p:nvSpPr>
          <p:spPr>
            <a:xfrm>
              <a:off x="5179842" y="2150901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BBBFFF91-0330-445B-8461-B97AD735CCE5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0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1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sp>
        <p:nvSpPr>
          <p:cNvPr id="27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24" name="CheckBoxChecked">
            <a:extLst>
              <a:ext uri="{FF2B5EF4-FFF2-40B4-BE49-F238E27FC236}">
                <a16:creationId xmlns:a16="http://schemas.microsoft.com/office/drawing/2014/main" id="{0D4FFFAF-1D19-4FF5-9A8E-1E8DB7BF7D71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733200" y="5184000"/>
            <a:ext cx="1292400" cy="230832"/>
            <a:chOff x="4317072" y="3312427"/>
            <a:chExt cx="1288511" cy="230832"/>
          </a:xfrm>
        </p:grpSpPr>
        <p:grpSp>
          <p:nvGrpSpPr>
            <p:cNvPr id="25" name="Group 2">
              <a:extLst>
                <a:ext uri="{FF2B5EF4-FFF2-40B4-BE49-F238E27FC236}">
                  <a16:creationId xmlns:a16="http://schemas.microsoft.com/office/drawing/2014/main" id="{B6701FC7-B36A-4718-A2F5-DD2D8D0971BB}"/>
                </a:ext>
              </a:extLst>
            </p:cNvPr>
            <p:cNvGrpSpPr/>
            <p:nvPr/>
          </p:nvGrpSpPr>
          <p:grpSpPr>
            <a:xfrm>
              <a:off x="4354470" y="3312427"/>
              <a:ext cx="1251113" cy="230832"/>
              <a:chOff x="5179842" y="2087451"/>
              <a:chExt cx="1172540" cy="216403"/>
            </a:xfrm>
          </p:grpSpPr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35EB55CF-4975-4FDD-9D9F-67AAA63D70CA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17253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multiples</a:t>
                </a:r>
              </a:p>
            </p:txBody>
          </p:sp>
          <p:sp>
            <p:nvSpPr>
              <p:cNvPr id="29" name="CheckBox">
                <a:extLst>
                  <a:ext uri="{FF2B5EF4-FFF2-40B4-BE49-F238E27FC236}">
                    <a16:creationId xmlns:a16="http://schemas.microsoft.com/office/drawing/2014/main" id="{E0C5CD31-0554-4F23-B0CD-FC1A66C1B014}"/>
                  </a:ext>
                </a:extLst>
              </p:cNvPr>
              <p:cNvSpPr/>
              <p:nvPr/>
            </p:nvSpPr>
            <p:spPr>
              <a:xfrm>
                <a:off x="5179842" y="2150901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6" name="Check" descr="C:\Users\t-dantay\Documents\WPIcons\appbar.check.rest.png">
              <a:hlinkClick r:id="rId15" action="ppaction://hlinksldjump"/>
              <a:extLst>
                <a:ext uri="{FF2B5EF4-FFF2-40B4-BE49-F238E27FC236}">
                  <a16:creationId xmlns:a16="http://schemas.microsoft.com/office/drawing/2014/main" id="{BB274C38-FACE-4E56-8D70-C8DD13D35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31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n =&gt; Rajoute un choix supplémentaire autant de fois que l’utilisteur le souhaite.</a:t>
              </a:r>
            </a:p>
          </p:txBody>
        </p:sp>
        <p:sp>
          <p:nvSpPr>
            <p:cNvPr id="32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2F7C9145-B866-40D7-9424-48FF2FBAF2B9}"/>
              </a:ext>
            </a:extLst>
          </p:cNvPr>
          <p:cNvGrpSpPr/>
          <p:nvPr/>
        </p:nvGrpSpPr>
        <p:grpSpPr>
          <a:xfrm>
            <a:off x="3734653" y="1441586"/>
            <a:ext cx="4668683" cy="2739489"/>
            <a:chOff x="3729759" y="1615044"/>
            <a:chExt cx="4722692" cy="3128213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77D3A8E-59AE-4144-846F-209D962C950D}"/>
                </a:ext>
              </a:extLst>
            </p:cNvPr>
            <p:cNvGrpSpPr/>
            <p:nvPr/>
          </p:nvGrpSpPr>
          <p:grpSpPr>
            <a:xfrm>
              <a:off x="3729760" y="1615044"/>
              <a:ext cx="4722691" cy="2546710"/>
              <a:chOff x="3675252" y="1056904"/>
              <a:chExt cx="4722691" cy="2546710"/>
            </a:xfrm>
          </p:grpSpPr>
          <p:sp>
            <p:nvSpPr>
              <p:cNvPr id="43" name="Content">
                <a:extLst>
                  <a:ext uri="{FF2B5EF4-FFF2-40B4-BE49-F238E27FC236}">
                    <a16:creationId xmlns:a16="http://schemas.microsoft.com/office/drawing/2014/main" id="{A4187F21-9E34-4839-90ED-BC9C14D23A35}"/>
                  </a:ext>
                </a:extLst>
              </p:cNvPr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675253" y="1056904"/>
                <a:ext cx="4722690" cy="73627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Description du son</a:t>
                </a:r>
                <a:r>
                  <a:rPr lang="en-US" b="1" dirty="0">
                    <a:latin typeface="Segoe UI" pitchFamily="34" charset="0"/>
                    <a:cs typeface="Segoe UI" pitchFamily="34" charset="0"/>
                  </a:rPr>
                  <a:t>dage</a:t>
                </a:r>
                <a:endParaRPr lang="en-US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Content">
                <a:extLst>
                  <a:ext uri="{FF2B5EF4-FFF2-40B4-BE49-F238E27FC236}">
                    <a16:creationId xmlns:a16="http://schemas.microsoft.com/office/drawing/2014/main" id="{2F3C72D7-4FAA-4A45-8D01-E1350B0F6572}"/>
                  </a:ext>
                </a:extLst>
              </p:cNvPr>
              <p:cNvSpPr/>
              <p:nvPr>
                <p:custDataLst>
                  <p:custData r:id="rId7"/>
                </p:custDataLst>
              </p:nvPr>
            </p:nvSpPr>
            <p:spPr>
              <a:xfrm>
                <a:off x="3675253" y="1793174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1. Choix </a:t>
                </a:r>
                <a:r>
                  <a:rPr lang="en-US" sz="1200" dirty="0" err="1"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	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Content">
                <a:extLst>
                  <a:ext uri="{FF2B5EF4-FFF2-40B4-BE49-F238E27FC236}">
                    <a16:creationId xmlns:a16="http://schemas.microsoft.com/office/drawing/2014/main" id="{55E82B89-7F65-499D-A68D-1BAC8AAC06E0}"/>
                  </a:ext>
                </a:extLst>
              </p:cNvPr>
              <p:cNvSpPr/>
              <p:nvPr>
                <p:custDataLst>
                  <p:custData r:id="rId8"/>
                </p:custDataLst>
              </p:nvPr>
            </p:nvSpPr>
            <p:spPr>
              <a:xfrm>
                <a:off x="3675253" y="2396099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46" name="Content">
                <a:extLst>
                  <a:ext uri="{FF2B5EF4-FFF2-40B4-BE49-F238E27FC236}">
                    <a16:creationId xmlns:a16="http://schemas.microsoft.com/office/drawing/2014/main" id="{CE4D7EE8-5B61-46BA-BB17-DF8200A6150A}"/>
                  </a:ext>
                </a:extLst>
              </p:cNvPr>
              <p:cNvSpPr/>
              <p:nvPr>
                <p:custDataLst>
                  <p:custData r:id="rId9"/>
                </p:custDataLst>
              </p:nvPr>
            </p:nvSpPr>
            <p:spPr>
              <a:xfrm>
                <a:off x="3675252" y="2999024"/>
                <a:ext cx="4722690" cy="60459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3.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</p:grpSp>
        <p:sp>
          <p:nvSpPr>
            <p:cNvPr id="42" name="Content">
              <a:hlinkClick r:id="rId17" action="ppaction://hlinksldjump"/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3729759" y="4138666"/>
              <a:ext cx="4722690" cy="6045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n</a:t>
              </a:r>
            </a:p>
          </p:txBody>
        </p:sp>
      </p:grpSp>
      <p:sp>
        <p:nvSpPr>
          <p:cNvPr id="33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65322906-C969-4A13-9506-7C7BCAB8ACC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96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2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sp>
        <p:nvSpPr>
          <p:cNvPr id="27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24" name="CheckBoxChecked">
            <a:extLst>
              <a:ext uri="{FF2B5EF4-FFF2-40B4-BE49-F238E27FC236}">
                <a16:creationId xmlns:a16="http://schemas.microsoft.com/office/drawing/2014/main" id="{0D4FFFAF-1D19-4FF5-9A8E-1E8DB7BF7D71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733200" y="5184000"/>
            <a:ext cx="1292400" cy="230832"/>
            <a:chOff x="4317072" y="3312427"/>
            <a:chExt cx="1288511" cy="230832"/>
          </a:xfrm>
        </p:grpSpPr>
        <p:grpSp>
          <p:nvGrpSpPr>
            <p:cNvPr id="25" name="Group 2">
              <a:extLst>
                <a:ext uri="{FF2B5EF4-FFF2-40B4-BE49-F238E27FC236}">
                  <a16:creationId xmlns:a16="http://schemas.microsoft.com/office/drawing/2014/main" id="{B6701FC7-B36A-4718-A2F5-DD2D8D0971BB}"/>
                </a:ext>
              </a:extLst>
            </p:cNvPr>
            <p:cNvGrpSpPr/>
            <p:nvPr/>
          </p:nvGrpSpPr>
          <p:grpSpPr>
            <a:xfrm>
              <a:off x="4354470" y="3312427"/>
              <a:ext cx="1251113" cy="230832"/>
              <a:chOff x="5179842" y="2087451"/>
              <a:chExt cx="1172540" cy="216403"/>
            </a:xfrm>
          </p:grpSpPr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35EB55CF-4975-4FDD-9D9F-67AAA63D70CA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17253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multiples</a:t>
                </a:r>
              </a:p>
            </p:txBody>
          </p:sp>
          <p:sp>
            <p:nvSpPr>
              <p:cNvPr id="29" name="CheckBox">
                <a:extLst>
                  <a:ext uri="{FF2B5EF4-FFF2-40B4-BE49-F238E27FC236}">
                    <a16:creationId xmlns:a16="http://schemas.microsoft.com/office/drawing/2014/main" id="{E0C5CD31-0554-4F23-B0CD-FC1A66C1B014}"/>
                  </a:ext>
                </a:extLst>
              </p:cNvPr>
              <p:cNvSpPr/>
              <p:nvPr/>
            </p:nvSpPr>
            <p:spPr>
              <a:xfrm>
                <a:off x="5179842" y="2150901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6" name="Check" descr="C:\Users\t-dantay\Documents\WPIcons\appbar.check.rest.png">
              <a:hlinkClick r:id="rId16" action="ppaction://hlinksldjump"/>
              <a:extLst>
                <a:ext uri="{FF2B5EF4-FFF2-40B4-BE49-F238E27FC236}">
                  <a16:creationId xmlns:a16="http://schemas.microsoft.com/office/drawing/2014/main" id="{BB274C38-FACE-4E56-8D70-C8DD13D35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e 14"/>
          <p:cNvGrpSpPr/>
          <p:nvPr/>
        </p:nvGrpSpPr>
        <p:grpSpPr>
          <a:xfrm>
            <a:off x="3731747" y="1441586"/>
            <a:ext cx="4671589" cy="3278276"/>
            <a:chOff x="3731747" y="1441586"/>
            <a:chExt cx="4671589" cy="3278276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F7C9145-B866-40D7-9424-48FF2FBAF2B9}"/>
                </a:ext>
              </a:extLst>
            </p:cNvPr>
            <p:cNvGrpSpPr/>
            <p:nvPr/>
          </p:nvGrpSpPr>
          <p:grpSpPr>
            <a:xfrm>
              <a:off x="3733200" y="1441586"/>
              <a:ext cx="4670136" cy="2759291"/>
              <a:chOff x="3728289" y="1615044"/>
              <a:chExt cx="4724162" cy="3150823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977D3A8E-59AE-4144-846F-209D962C950D}"/>
                  </a:ext>
                </a:extLst>
              </p:cNvPr>
              <p:cNvGrpSpPr/>
              <p:nvPr/>
            </p:nvGrpSpPr>
            <p:grpSpPr>
              <a:xfrm>
                <a:off x="3729760" y="1615044"/>
                <a:ext cx="4722691" cy="2546710"/>
                <a:chOff x="3675252" y="1056904"/>
                <a:chExt cx="4722691" cy="2546710"/>
              </a:xfrm>
            </p:grpSpPr>
            <p:sp>
              <p:nvSpPr>
                <p:cNvPr id="10" name="Content">
                  <a:extLst>
                    <a:ext uri="{FF2B5EF4-FFF2-40B4-BE49-F238E27FC236}">
                      <a16:creationId xmlns:a16="http://schemas.microsoft.com/office/drawing/2014/main" id="{A4187F21-9E34-4839-90ED-BC9C14D23A35}"/>
                    </a:ext>
                  </a:extLst>
                </p:cNvPr>
                <p:cNvSpPr/>
                <p:nvPr>
                  <p:custDataLst>
                    <p:custData r:id="rId8"/>
                  </p:custDataLst>
                </p:nvPr>
              </p:nvSpPr>
              <p:spPr>
                <a:xfrm>
                  <a:off x="3675253" y="1056904"/>
                  <a:ext cx="4722690" cy="73627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Description du son</a:t>
                  </a:r>
                  <a:r>
                    <a:rPr lang="en-US" b="1" dirty="0">
                      <a:latin typeface="Segoe UI" pitchFamily="34" charset="0"/>
                      <a:cs typeface="Segoe UI" pitchFamily="34" charset="0"/>
                    </a:rPr>
                    <a:t>dage</a:t>
                  </a:r>
                  <a:endPara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" name="Content">
                  <a:extLst>
                    <a:ext uri="{FF2B5EF4-FFF2-40B4-BE49-F238E27FC236}">
                      <a16:creationId xmlns:a16="http://schemas.microsoft.com/office/drawing/2014/main" id="{2F3C72D7-4FAA-4A45-8D01-E1350B0F6572}"/>
                    </a:ext>
                  </a:extLst>
                </p:cNvPr>
                <p:cNvSpPr/>
                <p:nvPr>
                  <p:custDataLst>
                    <p:custData r:id="rId9"/>
                  </p:custDataLst>
                </p:nvPr>
              </p:nvSpPr>
              <p:spPr>
                <a:xfrm>
                  <a:off x="3675253" y="1793174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1. Choix </a:t>
                  </a:r>
                  <a:r>
                    <a:rPr lang="en-US" sz="1200" dirty="0" err="1"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	</a:t>
                  </a:r>
                  <a:endPara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" name="Content">
                  <a:extLst>
                    <a:ext uri="{FF2B5EF4-FFF2-40B4-BE49-F238E27FC236}">
                      <a16:creationId xmlns:a16="http://schemas.microsoft.com/office/drawing/2014/main" id="{55E82B89-7F65-499D-A68D-1BAC8AAC06E0}"/>
                    </a:ext>
                  </a:extLst>
                </p:cNvPr>
                <p:cNvSpPr/>
                <p:nvPr>
                  <p:custDataLst>
                    <p:custData r:id="rId10"/>
                  </p:custDataLst>
                </p:nvPr>
              </p:nvSpPr>
              <p:spPr>
                <a:xfrm>
                  <a:off x="3675253" y="2396099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2. Choix </a:t>
                  </a:r>
                  <a:r>
                    <a:rPr lang="en-US" sz="1200" dirty="0" err="1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 2</a:t>
                  </a:r>
                </a:p>
              </p:txBody>
            </p:sp>
            <p:sp>
              <p:nvSpPr>
                <p:cNvPr id="13" name="Content">
                  <a:extLst>
                    <a:ext uri="{FF2B5EF4-FFF2-40B4-BE49-F238E27FC236}">
                      <a16:creationId xmlns:a16="http://schemas.microsoft.com/office/drawing/2014/main" id="{CE4D7EE8-5B61-46BA-BB17-DF8200A6150A}"/>
                    </a:ext>
                  </a:extLst>
                </p:cNvPr>
                <p:cNvSpPr/>
                <p:nvPr>
                  <p:custDataLst>
                    <p:custData r:id="rId11"/>
                  </p:custDataLst>
                </p:nvPr>
              </p:nvSpPr>
              <p:spPr>
                <a:xfrm>
                  <a:off x="3675252" y="2999024"/>
                  <a:ext cx="4722690" cy="60459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3. Choix </a:t>
                  </a:r>
                  <a:r>
                    <a:rPr lang="en-US" sz="1200" dirty="0" err="1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 3</a:t>
                  </a:r>
                </a:p>
              </p:txBody>
            </p:sp>
          </p:grpSp>
          <p:sp>
            <p:nvSpPr>
              <p:cNvPr id="9" name="Content">
                <a:extLst>
                  <a:ext uri="{FF2B5EF4-FFF2-40B4-BE49-F238E27FC236}">
                    <a16:creationId xmlns:a16="http://schemas.microsoft.com/office/drawing/2014/main" id="{6FC0206D-A8F6-44F8-BD05-B828A348F68B}"/>
                  </a:ext>
                </a:extLst>
              </p:cNvPr>
              <p:cNvSpPr/>
              <p:nvPr>
                <p:custDataLst>
                  <p:custData r:id="rId7"/>
                </p:custDataLst>
              </p:nvPr>
            </p:nvSpPr>
            <p:spPr>
              <a:xfrm>
                <a:off x="3728289" y="4161276"/>
                <a:ext cx="4722690" cy="60459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4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4</a:t>
                </a:r>
              </a:p>
            </p:txBody>
          </p:sp>
        </p:grpSp>
        <p:sp>
          <p:nvSpPr>
            <p:cNvPr id="30" name="Content"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3731747" y="4190400"/>
              <a:ext cx="4668681" cy="5294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n</a:t>
              </a:r>
            </a:p>
          </p:txBody>
        </p:sp>
      </p:grpSp>
      <p:grpSp>
        <p:nvGrpSpPr>
          <p:cNvPr id="31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32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n =&gt; Rajoute un choix supplémentaire autant de fois que l’utilisteur le souhaite.</a:t>
              </a:r>
            </a:p>
          </p:txBody>
        </p:sp>
        <p:sp>
          <p:nvSpPr>
            <p:cNvPr id="33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4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76526141-315D-4BCB-9E2A-E4003483F56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32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1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sp>
        <p:nvSpPr>
          <p:cNvPr id="27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34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n =&gt; Rajoute un choix supplémentaire autant de fois que l’utilisteur le souhaite.</a:t>
              </a:r>
            </a:p>
          </p:txBody>
        </p:sp>
        <p:sp>
          <p:nvSpPr>
            <p:cNvPr id="36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oup 2">
            <a:extLst>
              <a:ext uri="{FF2B5EF4-FFF2-40B4-BE49-F238E27FC236}">
                <a16:creationId xmlns:a16="http://schemas.microsoft.com/office/drawing/2014/main" id="{B6701FC7-B36A-4718-A2F5-DD2D8D0971BB}"/>
              </a:ext>
            </a:extLst>
          </p:cNvPr>
          <p:cNvGrpSpPr/>
          <p:nvPr/>
        </p:nvGrpSpPr>
        <p:grpSpPr>
          <a:xfrm>
            <a:off x="3770710" y="5184000"/>
            <a:ext cx="1254889" cy="230832"/>
            <a:chOff x="5179842" y="2087451"/>
            <a:chExt cx="1172540" cy="216403"/>
          </a:xfrm>
        </p:grpSpPr>
        <p:sp>
          <p:nvSpPr>
            <p:cNvPr id="24" name="Content">
              <a:extLst>
                <a:ext uri="{FF2B5EF4-FFF2-40B4-BE49-F238E27FC236}">
                  <a16:creationId xmlns:a16="http://schemas.microsoft.com/office/drawing/2014/main" id="{35EB55CF-4975-4FDD-9D9F-67AAA63D70CA}"/>
                </a:ext>
              </a:extLst>
            </p:cNvPr>
            <p:cNvSpPr txBox="1"/>
            <p:nvPr/>
          </p:nvSpPr>
          <p:spPr>
            <a:xfrm>
              <a:off x="5179843" y="2087451"/>
              <a:ext cx="117253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multiples</a:t>
              </a:r>
            </a:p>
          </p:txBody>
        </p:sp>
        <p:sp>
          <p:nvSpPr>
            <p:cNvPr id="25" name="CheckBox">
              <a:hlinkClick r:id="rId15" action="ppaction://hlinksldjump"/>
              <a:extLst>
                <a:ext uri="{FF2B5EF4-FFF2-40B4-BE49-F238E27FC236}">
                  <a16:creationId xmlns:a16="http://schemas.microsoft.com/office/drawing/2014/main" id="{E0C5CD31-0554-4F23-B0CD-FC1A66C1B014}"/>
                </a:ext>
              </a:extLst>
            </p:cNvPr>
            <p:cNvSpPr/>
            <p:nvPr/>
          </p:nvSpPr>
          <p:spPr>
            <a:xfrm>
              <a:off x="5179842" y="2150901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3731747" y="1441586"/>
            <a:ext cx="4671589" cy="3278276"/>
            <a:chOff x="3731747" y="1441586"/>
            <a:chExt cx="4671589" cy="3278276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2F7C9145-B866-40D7-9424-48FF2FBAF2B9}"/>
                </a:ext>
              </a:extLst>
            </p:cNvPr>
            <p:cNvGrpSpPr/>
            <p:nvPr/>
          </p:nvGrpSpPr>
          <p:grpSpPr>
            <a:xfrm>
              <a:off x="3733200" y="1441586"/>
              <a:ext cx="4670136" cy="2759291"/>
              <a:chOff x="3728289" y="1615044"/>
              <a:chExt cx="4724162" cy="3150823"/>
            </a:xfrm>
          </p:grpSpPr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id="{977D3A8E-59AE-4144-846F-209D962C950D}"/>
                  </a:ext>
                </a:extLst>
              </p:cNvPr>
              <p:cNvGrpSpPr/>
              <p:nvPr/>
            </p:nvGrpSpPr>
            <p:grpSpPr>
              <a:xfrm>
                <a:off x="3729760" y="1615044"/>
                <a:ext cx="4722691" cy="2546710"/>
                <a:chOff x="3675252" y="1056904"/>
                <a:chExt cx="4722691" cy="2546710"/>
              </a:xfrm>
            </p:grpSpPr>
            <p:sp>
              <p:nvSpPr>
                <p:cNvPr id="33" name="Content">
                  <a:extLst>
                    <a:ext uri="{FF2B5EF4-FFF2-40B4-BE49-F238E27FC236}">
                      <a16:creationId xmlns:a16="http://schemas.microsoft.com/office/drawing/2014/main" id="{A4187F21-9E34-4839-90ED-BC9C14D23A35}"/>
                    </a:ext>
                  </a:extLst>
                </p:cNvPr>
                <p:cNvSpPr/>
                <p:nvPr>
                  <p:custDataLst>
                    <p:custData r:id="rId6"/>
                  </p:custDataLst>
                </p:nvPr>
              </p:nvSpPr>
              <p:spPr>
                <a:xfrm>
                  <a:off x="3675253" y="1056904"/>
                  <a:ext cx="4722690" cy="73627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Description du son</a:t>
                  </a:r>
                  <a:r>
                    <a:rPr lang="en-US" b="1" dirty="0">
                      <a:latin typeface="Segoe UI" pitchFamily="34" charset="0"/>
                      <a:cs typeface="Segoe UI" pitchFamily="34" charset="0"/>
                    </a:rPr>
                    <a:t>dage</a:t>
                  </a:r>
                  <a:endPara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Content">
                  <a:extLst>
                    <a:ext uri="{FF2B5EF4-FFF2-40B4-BE49-F238E27FC236}">
                      <a16:creationId xmlns:a16="http://schemas.microsoft.com/office/drawing/2014/main" id="{2F3C72D7-4FAA-4A45-8D01-E1350B0F6572}"/>
                    </a:ext>
                  </a:extLst>
                </p:cNvPr>
                <p:cNvSpPr/>
                <p:nvPr>
                  <p:custDataLst>
                    <p:custData r:id="rId7"/>
                  </p:custDataLst>
                </p:nvPr>
              </p:nvSpPr>
              <p:spPr>
                <a:xfrm>
                  <a:off x="3675253" y="1793174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1. Choix </a:t>
                  </a:r>
                  <a:r>
                    <a:rPr lang="en-US" sz="1200" dirty="0" err="1"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	</a:t>
                  </a:r>
                  <a:endPara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8" name="Content">
                  <a:extLst>
                    <a:ext uri="{FF2B5EF4-FFF2-40B4-BE49-F238E27FC236}">
                      <a16:creationId xmlns:a16="http://schemas.microsoft.com/office/drawing/2014/main" id="{55E82B89-7F65-499D-A68D-1BAC8AAC06E0}"/>
                    </a:ext>
                  </a:extLst>
                </p:cNvPr>
                <p:cNvSpPr/>
                <p:nvPr>
                  <p:custDataLst>
                    <p:custData r:id="rId8"/>
                  </p:custDataLst>
                </p:nvPr>
              </p:nvSpPr>
              <p:spPr>
                <a:xfrm>
                  <a:off x="3675253" y="2396099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2. Choix </a:t>
                  </a:r>
                  <a:r>
                    <a:rPr lang="en-US" sz="1200" dirty="0" err="1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 2</a:t>
                  </a:r>
                </a:p>
              </p:txBody>
            </p:sp>
            <p:sp>
              <p:nvSpPr>
                <p:cNvPr id="39" name="Content">
                  <a:extLst>
                    <a:ext uri="{FF2B5EF4-FFF2-40B4-BE49-F238E27FC236}">
                      <a16:creationId xmlns:a16="http://schemas.microsoft.com/office/drawing/2014/main" id="{CE4D7EE8-5B61-46BA-BB17-DF8200A6150A}"/>
                    </a:ext>
                  </a:extLst>
                </p:cNvPr>
                <p:cNvSpPr/>
                <p:nvPr>
                  <p:custDataLst>
                    <p:custData r:id="rId9"/>
                  </p:custDataLst>
                </p:nvPr>
              </p:nvSpPr>
              <p:spPr>
                <a:xfrm>
                  <a:off x="3675252" y="2999024"/>
                  <a:ext cx="4722690" cy="60459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3. Choix </a:t>
                  </a:r>
                  <a:r>
                    <a:rPr lang="en-US" sz="1200" dirty="0" err="1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 3</a:t>
                  </a:r>
                </a:p>
              </p:txBody>
            </p:sp>
          </p:grpSp>
          <p:sp>
            <p:nvSpPr>
              <p:cNvPr id="32" name="Content">
                <a:extLst>
                  <a:ext uri="{FF2B5EF4-FFF2-40B4-BE49-F238E27FC236}">
                    <a16:creationId xmlns:a16="http://schemas.microsoft.com/office/drawing/2014/main" id="{6FC0206D-A8F6-44F8-BD05-B828A348F68B}"/>
                  </a:ext>
                </a:extLst>
              </p:cNvPr>
              <p:cNvSpPr/>
              <p:nvPr>
                <p:custDataLst>
                  <p:custData r:id="rId5"/>
                </p:custDataLst>
              </p:nvPr>
            </p:nvSpPr>
            <p:spPr>
              <a:xfrm>
                <a:off x="3728289" y="4161276"/>
                <a:ext cx="4722690" cy="60459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4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4</a:t>
                </a:r>
              </a:p>
            </p:txBody>
          </p:sp>
        </p:grpSp>
        <p:sp>
          <p:nvSpPr>
            <p:cNvPr id="29" name="Content"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3731747" y="4190400"/>
              <a:ext cx="4668681" cy="5294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n</a:t>
              </a:r>
            </a:p>
          </p:txBody>
        </p:sp>
      </p:grpSp>
      <p:sp>
        <p:nvSpPr>
          <p:cNvPr id="40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2635E241-B32D-4613-8097-14EEBF8CD47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Choix multiple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A39CD-93CE-49C0-8D66-2E39B2D0D9BC}"/>
              </a:ext>
            </a:extLst>
          </p:cNvPr>
          <p:cNvSpPr/>
          <p:nvPr/>
        </p:nvSpPr>
        <p:spPr>
          <a:xfrm>
            <a:off x="3586864" y="2449159"/>
            <a:ext cx="4762006" cy="2766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2168C6-34AB-471B-B17B-C05C627D315E}"/>
              </a:ext>
            </a:extLst>
          </p:cNvPr>
          <p:cNvGrpSpPr/>
          <p:nvPr/>
        </p:nvGrpSpPr>
        <p:grpSpPr>
          <a:xfrm>
            <a:off x="3800105" y="3041557"/>
            <a:ext cx="2672124" cy="1320271"/>
            <a:chOff x="3673599" y="3032215"/>
            <a:chExt cx="2422401" cy="1320271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E0E39D34-55CF-4CA9-9573-EC7258A972A4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673599" y="3032215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EB4B48B7-6B70-4F93-897A-D50ECD267C4B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673599" y="3592461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Partager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C141E062-C386-4C46-AC85-3369FD7224F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3673599" y="4121654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Accéder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aux résultats :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815602" y="3007514"/>
            <a:ext cx="1739736" cy="278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https://www.doodle.com/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15602" y="4099950"/>
            <a:ext cx="1739736" cy="278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https://tak.de/dffqse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5602" y="3567760"/>
            <a:ext cx="1739736" cy="278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https://www.str.fr/ffde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15B3B91E-6433-4849-A35D-172D2FC5A0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73591" y="3017825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218A90B7-306B-4FF4-9284-6068A7EAE78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73591" y="3574222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29811CE7-7583-499E-9A89-42DD6F93AD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673591" y="4107264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1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B0248C9D-BD91-4976-96EE-B896C359C2B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96466" y="46942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5836C939-911F-4FB7-915A-F23DECB7AFA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50943" y="46976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84465565-ACF8-4B17-9D09-0D6402033B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05420" y="4697619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F5BAB110-7A61-4B2B-8793-0322291CABB6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206008" y="2958313"/>
            <a:ext cx="1371600" cy="1454844"/>
            <a:chOff x="3449733" y="3287039"/>
            <a:chExt cx="1371600" cy="145484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9A9324D-BD7F-4632-A983-2BF766B13CBA}"/>
                </a:ext>
              </a:extLst>
            </p:cNvPr>
            <p:cNvSpPr/>
            <p:nvPr/>
          </p:nvSpPr>
          <p:spPr>
            <a:xfrm>
              <a:off x="3449733" y="3370283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fontScale="92500"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Cliquer sur le bouton Copy </a:t>
              </a:r>
              <a:r>
                <a:rPr lang="en-US" sz="1200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associer</a:t>
              </a:r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à </a:t>
              </a:r>
              <a:r>
                <a:rPr lang="en-US" sz="1200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chaque</a:t>
              </a:r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lien </a:t>
              </a:r>
              <a:r>
                <a:rPr lang="en-US" sz="1200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permet</a:t>
              </a:r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selectionner</a:t>
              </a:r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et </a:t>
              </a:r>
              <a:r>
                <a:rPr lang="en-US" sz="1200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copierle</a:t>
              </a:r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lien </a:t>
              </a:r>
              <a:r>
                <a:rPr lang="en-US" sz="1200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choisi</a:t>
              </a:r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par </a:t>
              </a:r>
              <a:r>
                <a:rPr lang="en-US" sz="1200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l’utilisateur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B438E255-258F-4CAD-8D46-B525D6726DDA}"/>
                </a:ext>
              </a:extLst>
            </p:cNvPr>
            <p:cNvSpPr/>
            <p:nvPr/>
          </p:nvSpPr>
          <p:spPr>
            <a:xfrm rot="401918">
              <a:off x="4034434" y="3287039"/>
              <a:ext cx="563828" cy="14673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3BA8DF58-4ADE-4503-AEB5-7807DF17FB9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96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121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1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1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4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6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7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WindowsAppIcons.Mail" Revision="1" Stencil="System.Storyboarding.WindowsAppIcons" StencilVersion="0.1"/>
</Control>
</file>

<file path=customXml/item1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1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2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4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4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8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Props1.xml><?xml version="1.0" encoding="utf-8"?>
<ds:datastoreItem xmlns:ds="http://schemas.openxmlformats.org/officeDocument/2006/customXml" ds:itemID="{ADDA3575-2CD6-4AA3-BAD6-EE20DE74340F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EA327E3-FCFB-4008-8DED-CE47F66639FD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89700F98-5C92-4F36-8034-EBE2998F1341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CD6136E2-70EF-4A25-98DD-72EF9D3B7745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F9C75B58-C190-497B-A857-39662048A688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408DBD6E-BA86-4206-898C-8866D621C758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3339E7B3-364E-4EE1-ABAB-0EFEF3F7CE1F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1F111213-9B54-4464-8973-266EF211797B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69E02AD5-3C7C-4F1D-9766-B18ECF2212C6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503E04CC-CAF0-4F79-987D-4476D1468846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E194B3CD-86C3-4F6B-A743-1D8043783C25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68A0CDC1-3F80-4DE3-8AB3-B532E32DC2D3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EC308D9-C28D-40CD-AB00-4A98E0A77CCC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A4CF6FD0-887D-4C12-8BFE-3ACC259D1B31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A05C083F-66B9-4E32-B2F5-E377C3A489DF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C65B337F-737A-48CA-8F75-978A60D7016D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905F7CBB-FF77-4853-ADB2-0B0D37590AA0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CC5F127A-2521-4BB3-9D64-238B9FDD6AF8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9D302521-BA49-4917-9E8F-7F06410FFC0F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43588560-03AB-428A-9CE4-A6AC7508369A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8A260A91-3FD6-475C-8E6F-434835560933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D9AB7FC7-C062-483E-9B7E-6CCCBB79B494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BE30DC31-8F8A-48CF-A072-77607577B2F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614024A-3643-477B-806B-8CB820196DA4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17A9B085-8E1A-4A33-B871-8166221A211A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120BD3BD-92EA-4CFC-B566-0662642315EB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84A1C4FF-CF8B-48C0-B2E8-79556D35A499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32DCF836-3940-427C-8F81-BA183FB52BAC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FA597DE2-CFB0-4358-AA98-055ACAFB4418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B8E12DBA-650B-4369-8B51-0ED5654ECE37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1F20FE02-C571-465B-A4B9-BE3971D16C58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48F85951-6571-4AA7-9B26-EEF9CD4B541F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438B7A44-EBDD-41BA-B093-6D278F4F7459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C85E147C-F6F1-445A-8F29-1DFA76FA167C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186177FB-D9AA-47FB-AA70-F2EB801F860E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EB677E35-D137-4C84-9B97-22DCA390BD9F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DAF42908-C10A-4B0A-BD53-0A9168593350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559BF73F-CE64-4B91-BD49-510468F35CB9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3C65476E-E005-4058-A679-B2D8F13FF877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7BE42E91-3DB4-479E-BE54-A7AF8D6CC46F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F2E40C13-D83C-4295-AAE8-6BAF5097B834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D3E69636-CCB7-4030-8B08-9159922F7C18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417DBAC8-3D39-4B42-B14B-DAEC2E68913B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83526E43-CC5B-4399-8E1C-823585530259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48A06D39-512F-41A5-AE3C-7B4CDB4AC086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FD6778B7-8FE2-4C81-885D-09500CE283B1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CBCEFED4-56E2-40A6-8310-4B385C1BC345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A1C8479A-2384-424B-B607-91A9FC70F6A4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149B1CD2-B7C7-4B38-9713-13FEE7CAC5CF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8AE17CAA-BEF2-44CD-9DEE-2F8C17585A32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500E728B-7A9B-4D12-B59B-8083B681FF18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508FF8A2-065C-4CBB-812E-6E03CA0DD0BA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2E8BF867-BA02-4DD2-B1A2-C9A27CC92F1F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2BDF7FB8-4BA8-46D9-B98A-095F3529F3D4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318A67F4-7454-49D3-B5F7-EDF3AEE6B3CC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578150F8-32FA-443A-80C5-1150F95A8044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9B3074F-7568-498E-AB18-CABC99245B58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6555F547-BDDA-4C26-9CE1-4C61E93A284F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6E62CDAE-686E-4F52-AABB-86BDB1154A1E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4032A915-244F-4EED-B3D6-A7E329608545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242CB00D-BA5D-43C6-B335-4CBC590CA72E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425D7E26-BB5E-460D-97B3-E693C38FDA69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8A2DA60F-9248-4608-A0A6-DFDF19A97A2E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FCED5E22-4699-4D77-8759-B08D0E0063D5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161C1280-5A04-4E6E-8FE3-21E316A51B59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CF03DD0F-EDED-4182-BF0D-C60EA8AC9FC5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6BD97E69-24BE-47DA-8FEB-131A11003B19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3446240-B211-4F80-A50E-E1B38445E2A1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6E9F6603-6B7C-453B-A486-459839EF1163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876AF238-A0AE-4CE4-9709-BB19E770A0FF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FAF279A2-D818-4A3B-9CA3-F56054F0F403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C30452E4-8A6C-404A-B689-8E04350A6B59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46714D06-B7FD-48A9-91D0-7F1510C73858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8F7399B1-A9DB-4D84-95B4-5DD6BBAA5187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AB1DB933-7DE2-4FB6-94F8-DE6617D86614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DC4F4190-4090-481C-95E3-E7A883513D24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3CA43762-3F39-470A-9564-3739655F8186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C14734D5-9FB1-4C35-A180-105B4BA15CD3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E626C7F-4024-4418-87D9-7BEE58688CEB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726BE286-E05E-4A7E-9BF6-44FFEC27C080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6226C0E4-0364-460C-AAB7-9D347567DCC8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BA2CD054-A129-4A67-A712-2F4F4F80DF00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228AF168-33A9-492E-910D-EAE94E644B4A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1159427B-15B9-477B-8DAD-D7C81D705523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B472B8AC-8A53-4AB2-879D-1716C227F63F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C170435E-AA56-4732-BD81-63AD243D433D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063AF5E8-36AD-451D-9B6A-4390E8F3CF38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654CBC2D-27EC-43DB-ABA4-3FBDF37D3735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8EE50836-C4DB-4AC6-8DFD-677FDEAB9EAD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C05A56CC-DCFE-4A97-B103-5E1633E28254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1E1DC9F1-383D-48D9-A158-FD61EFFEC310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E28B7CEA-1FBD-4F14-BDA2-C48C66B37150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D2FE2441-F4F4-4DD2-A086-4A7D71862FD9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39B4EC38-E361-46E0-8D00-ECAF682C5ACD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72462455-0184-4BA4-9189-0E9FEDB67B33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E886A3B6-32CF-43FB-BFDC-824E566105C6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D54CCA4C-C7B0-4AED-9D56-0F76C035783B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F9C34A43-6DD3-45D9-8C33-A2A94686CFF4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CABD2B3A-1161-43E2-BA83-58E6B897C9BF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1877004B-50A8-4877-B8FF-7DD1DC8224C2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93C39B4A-A5E4-4166-99BC-5FC49DBF53D5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29F09D18-0D3C-4F1D-ABE0-73E2474806CB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F0564582-AFE3-40AE-AC24-282E787FE867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9A59738E-0CC4-436E-B451-F09AF7853BEC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66473726-355D-4770-B3A7-C570829AF4FF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12FD62BF-A11E-4BD8-9FB1-B9028E90A22E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F45E6997-4B4B-4727-A4D1-A85B6363A2C9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0CCA9F88-8784-4D3A-B544-5E75264A0988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65975C8A-0B76-4066-A9FD-162F744F7735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0D8F2650-9E27-4603-BD35-5A059BB60334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A3F62A8C-3D6E-45AB-989A-0299CCDC7BD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AC2EC36-0781-4E07-994F-E2DF0EFF61B7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E5957A30-7F08-42CE-A7C9-9121B3EEDB89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B7D85223-23F1-4ACF-89DD-EE38AA7E4772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F2B3FB12-0841-4AD8-9A0B-0A04CC6A8CFC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46365B3F-8663-4379-AD5B-D0EABBC1EDD3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7FDD124D-E3E9-4D15-9954-8BE945E00BA2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88AA68C0-8773-416C-9DC4-14824D3391C3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7D9FEB58-73F6-462F-A88A-C490995E4318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98027A70-FD23-4B97-B288-AF9F1A88BE5D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8B573C24-C1CA-4AD9-8793-CFC1E42E3841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A41DC63A-40F8-492D-A1AF-3E8E88975D17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A5548825-A252-43B9-8E93-D05CC009ABBE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0987803F-8C29-460C-9CFE-90D062BBF340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199B4AEE-2A28-4269-AEAC-CF63B1A2C9C1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215132C6-5D8F-4E41-9882-494A7FC0C124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D9B490FA-A64C-40B6-8247-CD5808900A10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990EA9D7-70A1-4B9E-958D-6A0136D68D06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6ADA548F-1BF0-44B5-AD4E-6B89D3ECE98D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F840D909-519B-49C3-9DCA-97C64A5B9C79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B989AF36-C9FB-411F-9E56-CEC5A99810B6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0CFB06F1-72AF-45E4-A70D-ADB01FC855C9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14AD78CA-14AE-48BB-B2DF-C9E7772C8F28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4933C5B9-7038-46C8-B65F-9FC1C846A3E0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24900BF5-C4DC-42A1-8816-A384E671E92A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991C2A14-C674-4C12-8CE8-7EAE1ABB4197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8481EF94-D4A7-4149-8E7B-C8738D2597CA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2AEF63D2-D198-4CCC-904A-422119B9CA6F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42FDEB12-2513-4D55-BA2A-18EF5D159E91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490C6D6A-D1BD-42BC-9136-A9E74201A6AB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5D324340-254E-4A07-9F2A-5D5F91792021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CFE06DB9-F093-4BB9-8EE7-1071560E766B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5CC82386-6B2F-423B-95BB-E629D3EE4B04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B9BAF753-8877-4D43-80F6-4F076D809839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B3DB03A0-142D-4CE5-9A36-E7422DC73C45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F01453C2-8AA6-4320-933D-80786B0C2F4B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33460CDF-4525-407A-BE14-87273467ABAA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A29D4AF5-3C9D-438D-AFDB-76CA2C77048C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10AC034C-239E-428C-B782-5A19DEECCC94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8A0DB5FA-E971-4C57-89B7-CDD153BD105E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AAB581FD-D8CC-4BEC-9FE1-1D32D7B67EC7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8EB4DD43-E4F4-488F-B044-688B71B915C1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2C9C6F5C-2FC5-4878-ADF3-1E32FEC0FA44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B45DDCDF-99A8-4361-BF35-C36DF26D0DF5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B630037F-0A35-486B-8AB6-F35720CF632C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DF04E62B-356B-441A-844A-B7782A0955EF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5F6247E0-2660-41E0-8816-07BF7F4C712D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34F876F8-C2AF-4826-8375-C8106C1A6D75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6E0A1191-866E-4FEA-848A-0621BC593623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72FCEA4C-C0B8-4C84-A7D4-0882173F1374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67B06DEB-89E5-460B-AAB8-C44324926338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0F2C7286-10BD-46F9-9354-3E39EA2055B7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FEA59550-7DDF-43F4-9A55-202BE4439746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4ABCC215-F052-4C46-A933-C1ADF8D34192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8045579C-648D-4EE6-8E0F-74E38B53B3F7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F873B687-4F6D-42C7-919F-8E4AC22BFEE7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1E28D4D3-8979-4940-8005-F6CF50DC064D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ACB3927E-D579-4694-AD01-62FF7AA261C4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D072B44F-2155-4D15-BBA4-83CB09CAE7BC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3A2A3B64-9DBE-4C8F-BD8B-AA092CAD6B4B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289185BF-0A78-4EE9-8971-0AC1EDBF42E7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CBD3EBAF-D35F-403A-B15D-02A81DB6087B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C5FA2F43-EA30-4396-A5F4-554226E5A417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2D4C0370-EA33-4B54-AD0E-239368177E40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ADFE4119-A1E0-4FB9-83A3-7B58BA0421A5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DAE63EA7-C6B0-4168-B0EF-3AD0A48CB6FC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34F6CD0F-CC94-4D57-A5C9-5005E40772AB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EDD36EDF-D8B9-4BCB-BB7A-8465C9A8692C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CF91C9AF-FB44-4B2D-B964-EA853D542988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46E88EE7-9F28-4257-A544-243D1AD281ED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E021EFE7-9771-4425-860D-E9F6E0968725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02FC241D-70CE-4692-AD3A-78E473F63880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96A7CB9F-ADF8-482E-BEA9-F6D4365924B4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9DB3D01C-ADCC-4671-B0BE-7B4B5012513D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8EF7709F-E25C-4BB0-9A6A-17A0E3C76C9A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3DDA9DB2-14FC-4F10-B76D-AA7DFA54C68C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03586B31-96C9-4527-A7AE-CB60CB473524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45C8D21E-0D32-4EAF-9AC6-866574A15F67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9039096D-6DA0-4781-866A-279400B34108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310DE3A0-EA41-47EF-9845-5426D5ED377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C4583063-FB7A-486E-B271-71E78059E19B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A1F43F78-8591-47F2-9A56-991B5C2DCCF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989F8B3-8E20-4455-9310-361DF73D03B3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4ABC8992-C4EA-45C3-A598-324942FE08FB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3154CB70-BAFF-4B34-BC33-BD1C66EB86D7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46C73D8E-C66E-4332-8B81-F1B9658FF49D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9DAF7C4A-2E75-435E-8C11-B1DC53AC52EB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29BF925D-CF27-4B21-AC43-2599465F0C8E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DC24DB23-C3E0-4806-934A-5531299BFC48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AF61DBC6-381C-43BF-8974-1BD37D61B73F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451A7426-E19E-4AAF-BFD2-F92A9C112E84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D12E1D60-E53D-431F-ABC8-B98207B7D1E6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3DDBA3E6-6C5A-4905-87BF-300A9571101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D174F31-1395-420D-AE3A-5DBEFF0F4455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0E099265-8BE8-4729-BEC6-8975785A0ABD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26EBF4A3-F17A-4E3E-A734-46BBA9DFA0C8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D1100CDA-4C0B-4B20-A344-A7360173EF0F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B9937F25-DBC7-42E0-8ABE-90482C5026A0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CE225F83-8706-4484-B4DE-2B7E506A1F45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0B5327E3-0261-4B48-BF6B-FF0257762827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9F2E68F6-6824-42A7-A3A1-3AE0F539496E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20DE1362-1BC4-4883-A16F-96A9C8F4B18F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247695CD-B2DD-488A-8575-5345C166802C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7A7C8F38-0BA1-42E1-8BF5-DEED4B0E03B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7FFB7F0-24A5-4BA8-AA91-8BFC251E2323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EF5EA3E2-3902-4CA0-93F4-4F361DF72ABD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9DAE1F11-5474-4CAD-8EC7-A688E310A5AB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13FADE55-F39B-4C9C-A3A7-D2E9E55D7161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A75B2111-FBDC-4291-9EA3-2B57563F245C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478663F0-6D22-40DF-A721-0D85AF0A841E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E98CC766-4FA9-45E5-A336-2F6DD7AA571C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8E111B87-A381-46AA-BB11-318F8ACB4BCA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B8677481-C0C6-468D-8B15-ECE0CB48746C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890CE855-FEB7-4782-8AB1-00A88B86389A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FD7A3CF8-3A66-47F9-8AD7-22127504A57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9FFFAFB-7A40-49A1-B04F-4A1F6ECF0BAF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70E3F600-4C8D-4A3A-BE16-3540F66AD848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F2C546CF-9CDC-44DE-AAD6-9FBD6A29F8B2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C36DB154-AE5E-441B-8E32-9C0203D538F6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7CABBE05-1DB8-413F-B922-E51F51DB6CB5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0640B292-43EF-49B5-B357-CF81F74860BE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914EB071-267D-4D23-8EAD-39A664DF70DC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B3DE7D32-C948-457A-9253-09738684048A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E2D66C36-7379-4DD2-AA37-128CF4B262CF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E243988D-F926-45CE-8E57-8F03AD990A6C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73C15516-64BE-43A3-9299-7E108DE97C7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DF653D0-0803-4E4F-AB2B-0C004B440C9C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9C6114CB-F4BA-4F35-827A-2DA5F8B255B0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C2FBE948-B9F1-4F1A-AC4F-03962924DC85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C8AF95B6-D0D3-4619-AB57-6FEEA90FA132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B0C9E300-5CAC-4E8C-B9CB-B4EDDB0EC3C8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A099D91D-2540-412F-88B4-6DD3EB1D58E7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766F77BC-3956-438F-94BE-CF6CF9C915C0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B0402FE7-8C5A-480B-84D5-E3BA5D7DDA9A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066448F1-1CC6-4A95-846E-C7223AD46EE6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E294892A-3658-4202-AA42-2B0D6B79927E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C29A28EC-33B9-4617-A9C8-23F55418F0F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D372084-53CE-4521-AB9C-1AEF5B7FB23E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6806E131-54C6-48B3-984A-5A1F4C5785D2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E0FB4629-EC57-49BA-A2DF-156D734D924B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F2C13C45-9FD4-46A1-B566-8CFCB6433E4D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A5B63E18-4237-42D4-B804-B83021F9E8A1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AABF63A9-AA30-4DF6-8EF2-972AB7A4097F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39E72E8E-79BB-456F-8049-0020919B4763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BC9894E6-7AC8-4518-A802-8C98F8565837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B01456BF-31CD-4F81-B283-64D56CC0D084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DB2000C8-B277-4324-8B80-CDB83E8CE835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650ADCBF-4D86-43BF-9817-E7EF6E55BBE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328CE00-11C7-43FB-8EA1-3120331CB9BF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701AFE5A-ADCF-4311-A5B5-18B338C7E907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E0CC2506-29F9-46DF-9492-65B12C0522D5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4B7335D3-7249-47CB-993B-C371E630393B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9F80CF27-93E9-4C7B-88EF-82FB0C72DF62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FC6544C5-9902-4F92-B15E-0F0FB91FC344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A0B644F4-E7AB-4C5F-99FA-46E0F4A05135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98B594DF-57D6-4438-B7DF-F8AD3D5C2F82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3E700196-0E07-41FC-8F78-80FE3D9018FD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9D841488-D9C9-470B-9DF0-06BC6C2C0775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ABD876F2-87B3-4F2F-9405-BCB26B393D8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673</Words>
  <Application>Microsoft Office PowerPoint</Application>
  <PresentationFormat>Grand écran</PresentationFormat>
  <Paragraphs>216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Segoe UI</vt:lpstr>
      <vt:lpstr>Thème Office</vt:lpstr>
      <vt:lpstr>Mise en pages de plans conceptuels</vt:lpstr>
      <vt:lpstr>Page d’accueil</vt:lpstr>
      <vt:lpstr>Page d’accueil</vt:lpstr>
      <vt:lpstr>Page d’accueil</vt:lpstr>
      <vt:lpstr>Page d’accueil</vt:lpstr>
      <vt:lpstr>Sondage : Choix=3 ChoixMultiple=0</vt:lpstr>
      <vt:lpstr>Sondage : Choix=3 ChoixMultiple=0</vt:lpstr>
      <vt:lpstr>Sondage : Choix=3 ChoixMultiple=0</vt:lpstr>
      <vt:lpstr>Sondage : Choix=3 ChoixMultiple=0</vt:lpstr>
      <vt:lpstr>URLs Choix multiple</vt:lpstr>
      <vt:lpstr>URLs Choix Unique</vt:lpstr>
      <vt:lpstr>Sondage Choix multiples</vt:lpstr>
      <vt:lpstr>Sondage</vt:lpstr>
      <vt:lpstr>Sondage</vt:lpstr>
      <vt:lpstr>Sondage</vt:lpstr>
      <vt:lpstr>Sondage</vt:lpstr>
      <vt:lpstr>Sondage</vt:lpstr>
      <vt:lpstr>Sondage</vt:lpstr>
      <vt:lpstr>Sondage</vt:lpstr>
      <vt:lpstr>Sondage choix unique</vt:lpstr>
      <vt:lpstr>Sondage</vt:lpstr>
      <vt:lpstr>Sondage</vt:lpstr>
      <vt:lpstr>Sondage</vt:lpstr>
      <vt:lpstr>Présentation PowerPoint</vt:lpstr>
      <vt:lpstr>Validation de la suppression choix multiples</vt:lpstr>
      <vt:lpstr>Confirmation de la suppression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Amine ZEGHAD</dc:creator>
  <cp:lastModifiedBy>Damien MEISTERTZHEIM</cp:lastModifiedBy>
  <cp:revision>76</cp:revision>
  <dcterms:created xsi:type="dcterms:W3CDTF">2017-11-16T08:44:37Z</dcterms:created>
  <dcterms:modified xsi:type="dcterms:W3CDTF">2017-12-15T15:26:03Z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\\srvsite\home\adai07\projetasp.net\Page d’acceuil.pptx</vt:lpwstr>
  </property>
</Properties>
</file>