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0"/>
    <p:sldMasterId id="2147483660" r:id="rId71"/>
  </p:sldMasterIdLst>
  <p:notesMasterIdLst>
    <p:notesMasterId r:id="rId81"/>
  </p:notesMasterIdLst>
  <p:sldIdLst>
    <p:sldId id="260" r:id="rId72"/>
    <p:sldId id="258" r:id="rId73"/>
    <p:sldId id="262" r:id="rId74"/>
    <p:sldId id="263" r:id="rId75"/>
    <p:sldId id="261" r:id="rId76"/>
    <p:sldId id="264" r:id="rId77"/>
    <p:sldId id="265" r:id="rId78"/>
    <p:sldId id="266" r:id="rId79"/>
    <p:sldId id="267" r:id="rId8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5.xml"/><Relationship Id="rId84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3.xml"/><Relationship Id="rId79" Type="http://schemas.openxmlformats.org/officeDocument/2006/relationships/slide" Target="slides/slide8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presProps" Target="presProps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.xml"/><Relationship Id="rId80" Type="http://schemas.openxmlformats.org/officeDocument/2006/relationships/slide" Target="slides/slide9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Master" Target="slideMasters/slideMaster1.xml"/><Relationship Id="rId75" Type="http://schemas.openxmlformats.org/officeDocument/2006/relationships/slide" Target="slides/slide4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2.xml"/><Relationship Id="rId78" Type="http://schemas.openxmlformats.org/officeDocument/2006/relationships/slide" Target="slides/slide7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33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3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13" Type="http://schemas.openxmlformats.org/officeDocument/2006/relationships/slide" Target="slide5.xml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42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4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17.xml"/><Relationship Id="rId10" Type="http://schemas.openxmlformats.org/officeDocument/2006/relationships/customXml" Target="../../customXml/item28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24.xml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slide" Target="slide4.xml"/><Relationship Id="rId3" Type="http://schemas.openxmlformats.org/officeDocument/2006/relationships/customXml" Target="../../customXml/item39.xml"/><Relationship Id="rId7" Type="http://schemas.openxmlformats.org/officeDocument/2006/relationships/customXml" Target="../../customXml/item38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1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8.xml"/><Relationship Id="rId10" Type="http://schemas.openxmlformats.org/officeDocument/2006/relationships/customXml" Target="../../customXml/item7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20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48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52.xml"/><Relationship Id="rId11" Type="http://schemas.openxmlformats.org/officeDocument/2006/relationships/customXml" Target="../../customXml/item47.xml"/><Relationship Id="rId5" Type="http://schemas.openxmlformats.org/officeDocument/2006/relationships/customXml" Target="../../customXml/item54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51.xml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50.xml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25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36.xml"/><Relationship Id="rId11" Type="http://schemas.openxmlformats.org/officeDocument/2006/relationships/customXml" Target="../../customXml/item35.xml"/><Relationship Id="rId5" Type="http://schemas.openxmlformats.org/officeDocument/2006/relationships/customXml" Target="../../customXml/item13.xml"/><Relationship Id="rId10" Type="http://schemas.openxmlformats.org/officeDocument/2006/relationships/customXml" Target="../../customXml/item44.xml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6.xml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5.xml"/><Relationship Id="rId3" Type="http://schemas.openxmlformats.org/officeDocument/2006/relationships/customXml" Target="../../customXml/item64.xml"/><Relationship Id="rId7" Type="http://schemas.openxmlformats.org/officeDocument/2006/relationships/customXml" Target="../../customXml/item62.xml"/><Relationship Id="rId12" Type="http://schemas.openxmlformats.org/officeDocument/2006/relationships/image" Target="../media/image11.png"/><Relationship Id="rId2" Type="http://schemas.openxmlformats.org/officeDocument/2006/relationships/customXml" Target="../../customXml/item69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66.xml"/><Relationship Id="rId11" Type="http://schemas.openxmlformats.org/officeDocument/2006/relationships/hyperlink" Target="http://www.url.com/" TargetMode="External"/><Relationship Id="rId5" Type="http://schemas.openxmlformats.org/officeDocument/2006/relationships/customXml" Target="../../customXml/item63.xml"/><Relationship Id="rId10" Type="http://schemas.openxmlformats.org/officeDocument/2006/relationships/slide" Target="slide1.xml"/><Relationship Id="rId4" Type="http://schemas.openxmlformats.org/officeDocument/2006/relationships/customXml" Target="../../customXml/item67.xml"/><Relationship Id="rId9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816548"/>
            <a:chOff x="3729759" y="1615044"/>
            <a:chExt cx="4722692" cy="318725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76847"/>
              <a:chOff x="3675252" y="1056904"/>
              <a:chExt cx="4722691" cy="2576847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33062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426236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3029161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97705"/>
              <a:ext cx="4722690" cy="6045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24625" y="4051735"/>
            <a:ext cx="1946294" cy="1243084"/>
            <a:chOff x="3886200" y="2629127"/>
            <a:chExt cx="1371600" cy="1485673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6" name="CheckBoxUnchecked">
            <a:extLst>
              <a:ext uri="{FF2B5EF4-FFF2-40B4-BE49-F238E27FC236}">
                <a16:creationId xmlns:a16="http://schemas.microsoft.com/office/drawing/2014/main" id="{3F904656-AE23-44F7-B9F0-2FE7FE9A599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734653" y="5185582"/>
            <a:ext cx="1292795" cy="230832"/>
            <a:chOff x="5179843" y="2087449"/>
            <a:chExt cx="1211608" cy="216403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B5FFEC7E-0A6C-4A4B-8AE2-2B196F12E091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116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 </a:t>
              </a:r>
            </a:p>
          </p:txBody>
        </p:sp>
        <p:sp>
          <p:nvSpPr>
            <p:cNvPr id="38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3BE24CCA-0243-4B58-80C9-063FB9AB4EEB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816548"/>
            <a:chOff x="3729759" y="1615044"/>
            <a:chExt cx="4722692" cy="318725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76847"/>
              <a:chOff x="3675252" y="1056904"/>
              <a:chExt cx="4722691" cy="2576847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33062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426236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3029161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97705"/>
              <a:ext cx="4722690" cy="6045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24625" y="4051735"/>
            <a:ext cx="1946294" cy="1243084"/>
            <a:chOff x="3886200" y="2629127"/>
            <a:chExt cx="1371600" cy="1485673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8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003BF168-D598-45FE-8D35-F09ACC74BD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9861"/>
            <a:ext cx="10515600" cy="640339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=1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22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3199" y="1441586"/>
            <a:ext cx="4670137" cy="3351584"/>
            <a:chOff x="3728288" y="1615044"/>
            <a:chExt cx="4724163" cy="379270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76847"/>
              <a:chOff x="3675252" y="1056904"/>
              <a:chExt cx="4722691" cy="2576847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1793174"/>
                <a:ext cx="4722690" cy="633062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3" y="2426236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675252" y="3029161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728288" y="4803160"/>
              <a:ext cx="4722690" cy="6045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24625" y="4051735"/>
            <a:ext cx="1946294" cy="1243084"/>
            <a:chOff x="3886200" y="2629127"/>
            <a:chExt cx="1371600" cy="1485673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8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ontent">
            <a:extLst>
              <a:ext uri="{FF2B5EF4-FFF2-40B4-BE49-F238E27FC236}">
                <a16:creationId xmlns:a16="http://schemas.microsoft.com/office/drawing/2014/main" id="{7D596822-115D-4AE9-BBB1-1F34E3697AA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3199" y="3723787"/>
            <a:ext cx="4668681" cy="53427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 Choix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4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0CA17BB1-49BC-4C29-A092-EC3CA7D02F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985" y="-689822"/>
            <a:ext cx="10515600" cy="650636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Choix=4 </a:t>
            </a:r>
            <a:r>
              <a:rPr lang="fr-FR" dirty="0" err="1"/>
              <a:t>ChoixMultiple</a:t>
            </a:r>
            <a:r>
              <a:rPr lang="fr-FR" dirty="0"/>
              <a:t>=1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6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4" y="1441586"/>
            <a:ext cx="4668682" cy="2807207"/>
            <a:chOff x="3729760" y="1615044"/>
            <a:chExt cx="4722691" cy="317668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1" y="1615044"/>
              <a:ext cx="4722690" cy="2573757"/>
              <a:chOff x="3675253" y="1056904"/>
              <a:chExt cx="4722690" cy="2573757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1793174"/>
                <a:ext cx="4722690" cy="633062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3" y="2426236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675253" y="3026071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729760" y="4187135"/>
              <a:ext cx="4722690" cy="604590"/>
            </a:xfrm>
            <a:prstGeom prst="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4.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Choix réponse 4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24625" y="4051735"/>
            <a:ext cx="1946294" cy="1243084"/>
            <a:chOff x="3886200" y="2629127"/>
            <a:chExt cx="1371600" cy="1485673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EAE484A1-4731-4025-B923-CDAB92E643B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3" y="4246063"/>
            <a:ext cx="4668681" cy="534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n. Choix réponse n</a:t>
            </a:r>
          </a:p>
        </p:txBody>
      </p:sp>
      <p:grpSp>
        <p:nvGrpSpPr>
          <p:cNvPr id="40" name="CheckBoxUnchecked">
            <a:extLst>
              <a:ext uri="{FF2B5EF4-FFF2-40B4-BE49-F238E27FC236}">
                <a16:creationId xmlns:a16="http://schemas.microsoft.com/office/drawing/2014/main" id="{64FF9E80-BCE4-4354-845B-9AA852B1EBD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734653" y="5185582"/>
            <a:ext cx="1292795" cy="230832"/>
            <a:chOff x="5179843" y="2087449"/>
            <a:chExt cx="1211608" cy="216403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2BD3AD4E-725D-417E-9C35-C6387260CAD2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116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 </a:t>
              </a:r>
            </a:p>
          </p:txBody>
        </p:sp>
        <p:sp>
          <p:nvSpPr>
            <p:cNvPr id="42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77BE66CD-FDE2-4E94-BF38-DA5946BB2D50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8BF56DBE-B534-4641-B79B-D3158092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7154" y="-617505"/>
            <a:ext cx="10515600" cy="617506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49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714997" y="2410690"/>
            <a:ext cx="4762006" cy="27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20156"/>
            <a:ext cx="4536374" cy="1548017"/>
            <a:chOff x="3673599" y="3005605"/>
            <a:chExt cx="4112427" cy="1548017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DD9643EF-8230-4386-8F8F-D9D4D0545FAD}"/>
                </a:ext>
              </a:extLst>
            </p:cNvPr>
            <p:cNvGrpSpPr/>
            <p:nvPr/>
          </p:nvGrpSpPr>
          <p:grpSpPr>
            <a:xfrm>
              <a:off x="3673599" y="3005605"/>
              <a:ext cx="4112427" cy="381831"/>
              <a:chOff x="3673599" y="3005605"/>
              <a:chExt cx="4112427" cy="381831"/>
            </a:xfrm>
          </p:grpSpPr>
          <p:sp>
            <p:nvSpPr>
              <p:cNvPr id="3" name="Content">
                <a:extLst>
                  <a:ext uri="{FF2B5EF4-FFF2-40B4-BE49-F238E27FC236}">
                    <a16:creationId xmlns:a16="http://schemas.microsoft.com/office/drawing/2014/main" id="{D260F640-541D-4F12-BA66-7C677C682F48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6096000" y="3057896"/>
                <a:ext cx="1690026" cy="3295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 anchorCtr="0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  <a:hlinkClick r:id="rId10" action="ppaction://hlinksldjump"/>
                  </a:rPr>
                  <a:t>Diapositive 1</a:t>
                </a:r>
                <a:endParaRPr lang="en-US" sz="1200" dirty="0">
                  <a:latin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0C51CF4-6D44-4DDC-A16A-905CD188464D}"/>
                </a:ext>
              </a:extLst>
            </p:cNvPr>
            <p:cNvGrpSpPr/>
            <p:nvPr/>
          </p:nvGrpSpPr>
          <p:grpSpPr>
            <a:xfrm>
              <a:off x="3673599" y="3602594"/>
              <a:ext cx="4112427" cy="356342"/>
              <a:chOff x="3673599" y="3602594"/>
              <a:chExt cx="4112427" cy="356342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CBED56F9-EAFA-4087-89E6-5264EA484191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6096000" y="3629396"/>
                <a:ext cx="1690026" cy="3295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  <a:hlinkClick r:id="rId11"/>
                  </a:rPr>
                  <a:t>http://www.url.com</a:t>
                </a:r>
                <a:endParaRPr lang="en-US" sz="1200" dirty="0">
                  <a:latin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6"/>
                </p:custDataLst>
              </p:nvPr>
            </p:nvSpPr>
            <p:spPr>
              <a:xfrm>
                <a:off x="3673599" y="360259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0E042AC0-C9D2-482D-9A82-69C726CA2304}"/>
                </a:ext>
              </a:extLst>
            </p:cNvPr>
            <p:cNvGrpSpPr/>
            <p:nvPr/>
          </p:nvGrpSpPr>
          <p:grpSpPr>
            <a:xfrm>
              <a:off x="3673599" y="4199583"/>
              <a:ext cx="4112427" cy="354039"/>
              <a:chOff x="3673599" y="4093270"/>
              <a:chExt cx="4112427" cy="354039"/>
            </a:xfrm>
          </p:grpSpPr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id="{E402B9BF-57BC-4339-AE2A-B08F53DB97F8}"/>
                  </a:ext>
                </a:extLst>
              </p:cNvPr>
              <p:cNvSpPr/>
              <p:nvPr>
                <p:custDataLst>
                  <p:custData r:id="rId3"/>
                </p:custDataLst>
              </p:nvPr>
            </p:nvSpPr>
            <p:spPr>
              <a:xfrm>
                <a:off x="6096000" y="4117769"/>
                <a:ext cx="1690026" cy="32954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  <a:hlinkClick r:id="rId11"/>
                  </a:rPr>
                  <a:t>http://www.url.com</a:t>
                </a:r>
                <a:endParaRPr lang="en-US" sz="1200" dirty="0">
                  <a:latin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4093270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714997" y="1365662"/>
            <a:ext cx="4762006" cy="678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URLs</a:t>
            </a:r>
          </a:p>
        </p:txBody>
      </p: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0CF5-42AF-4E33-9339-C0E7139978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87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62AA8629-79BF-4A4A-B887-7D1AB040C12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3209A14-0F86-4BB4-9200-C895ED29F9D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AA9117C-EE21-4218-9C9F-C4D2257B122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7EA982A-C507-43F8-A21D-28E00962982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42277DC-9C6E-4A37-8EF1-8812626C157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C2EB5F0-1B67-4013-A008-121325030C8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46C0A70-C517-4DA3-9709-AC28499E8FF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34D7D45-E434-4158-A5A7-83E3D8223C5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70A2C2C-82CF-4B04-8174-E87FAC9295F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9D4FA1C-4BE6-422C-B81D-B68180FAD6C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8561471-B2C0-4BD5-9F74-027D19A2879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8F8FD7B-6874-4F7E-B807-9E0290A65A7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83F8B03-B0D2-492A-9075-EC9523EF2A0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8E10152-FCFC-4B38-BEBC-93C95F9D3E0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6F668CA-903B-4795-B9F4-53850D4F3EF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9CD009B-218E-4721-8C38-89747774CF5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245C6D9-2CF2-46D0-A598-7F9B569A818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370AC94-6C83-4610-AB38-DE4D5D592A2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F8AA2EA-BB64-40F2-B797-60439B0EBFF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CF88AB3-1200-43B9-8887-BE3800C866E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EAF888D-91A2-4F3F-8857-FCEB236CE5E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B9CF087-A7FD-4919-BEC9-765ED7219F7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9E18852-82A2-40BE-915B-5490522B44A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C224794-B045-4886-829C-92458CB30DC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9117BA5-C181-4180-919E-D397ACAFD6D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310</Words>
  <Application>Microsoft Office PowerPoint</Application>
  <PresentationFormat>Grand écran</PresentationFormat>
  <Paragraphs>60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Sondage : Choix=3 ChoixMultiple=0</vt:lpstr>
      <vt:lpstr>Sondage : Choix=3 ChoixMultiple=1 </vt:lpstr>
      <vt:lpstr>Sondage : Choix=4 ChoixMultiple=1 </vt:lpstr>
      <vt:lpstr>Sondage : Choix=3 ChoixMultiple=0 </vt:lpstr>
      <vt:lpstr>URLs</vt:lpstr>
      <vt:lpstr>Sondage</vt:lpstr>
      <vt:lpstr>Resultats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Damien MEISTERTZHEIM</cp:lastModifiedBy>
  <cp:revision>32</cp:revision>
  <dcterms:created xsi:type="dcterms:W3CDTF">2017-11-16T08:44:37Z</dcterms:created>
  <dcterms:modified xsi:type="dcterms:W3CDTF">2017-11-16T15:51:34Z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\\srvsite\home\adai07\projetasp.net\Page d’acceuil.pptx</vt:lpwstr>
  </property>
</Properties>
</file>